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468" r:id="rId4"/>
    <p:sldId id="396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469" r:id="rId2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6" y="-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8A1080-0D66-4FB7-898D-EAD9E9646272}" type="datetime1">
              <a:rPr lang="en-US" smtClean="0"/>
              <a:t>29-Oct-19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D3B3-4AAA-45F6-BCF1-DEF9124C4C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371600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Science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Unit-V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Lecture 3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29-Oct-19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CHAVALI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1110320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295400"/>
            <a:ext cx="110333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10210800" cy="571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81000"/>
            <a:ext cx="8248650" cy="60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1000"/>
            <a:ext cx="813380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295400"/>
            <a:ext cx="540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676400"/>
            <a:ext cx="33706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2438400"/>
            <a:ext cx="3200400" cy="63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3124200"/>
            <a:ext cx="3557588" cy="50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3733800"/>
            <a:ext cx="8229600" cy="26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111242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112514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1104451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769865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81000"/>
            <a:ext cx="8001000" cy="603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533400"/>
            <a:ext cx="2438400" cy="47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828800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ahoma" pitchFamily="34" charset="0"/>
                <a:cs typeface="Tahoma" pitchFamily="34" charset="0"/>
              </a:rPr>
              <a:t>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29-Oct-19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7608"/>
            <a:ext cx="1069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smtClean="0"/>
              <a:t>Measurement of Secular trend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5293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Method of Least Squares 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914400"/>
            <a:ext cx="100703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Fitting of a straight line trend by the method of least squares: 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199"/>
            <a:ext cx="11000363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57200"/>
            <a:ext cx="44497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19200"/>
            <a:ext cx="508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419" y="1828800"/>
            <a:ext cx="9598381" cy="43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31" y="1219200"/>
            <a:ext cx="110417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1090126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29572"/>
            <a:ext cx="10210800" cy="59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59801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38200"/>
            <a:ext cx="9525000" cy="555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8596</TotalTime>
  <Words>84</Words>
  <Application>Microsoft Office PowerPoint</Application>
  <PresentationFormat>Custom</PresentationFormat>
  <Paragraphs>46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Aspect</vt:lpstr>
      <vt:lpstr>Office Theme</vt:lpstr>
      <vt:lpstr>1_Office Theme</vt:lpstr>
      <vt:lpstr>     Statistical Computation Methods for Data Science Unit-V Lecture 3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1314</cp:revision>
  <dcterms:created xsi:type="dcterms:W3CDTF">2017-03-04T05:36:36Z</dcterms:created>
  <dcterms:modified xsi:type="dcterms:W3CDTF">2019-10-29T04:04:31Z</dcterms:modified>
</cp:coreProperties>
</file>