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76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BCA1C-1033-4333-8945-C35A90CEC37B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16491-D84D-4EF6-AD4A-5D8730000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diagram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essentially a fancy flowchart. Activity diagrams and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statechart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diagrams are related. While a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statechart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diagram focuses attention on an object undergoing a process (or on a process as an object), an activity diagram focuses on the flow of activities involved in a single process. The activity diagram shows the how those activities depend on one another. Activity diagrams can be divided into object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swimlanes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that determine which object is responsible for which activity. A single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comes out of each activity, connecting it to the next activity.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transition may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into two or more mutually exclusive transitions.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Guard expressions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(inside [ ]) label the transitions coming out of a branch. A branch and its subsequent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marking the end of the branch appear in the diagram as hollow diamonds.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transition may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into two or more parallel activities. The fork and the subsequent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of the threads coming out of the fork appear in the diagram as solid bars.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6491-D84D-4EF6-AD4A-5D87300003B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6624-1FB6-4DF3-B88C-A7E5FD1B0C4A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F0E-D8DC-4B8B-ABA9-E9977BBAA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6624-1FB6-4DF3-B88C-A7E5FD1B0C4A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F0E-D8DC-4B8B-ABA9-E9977BBAA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6624-1FB6-4DF3-B88C-A7E5FD1B0C4A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F0E-D8DC-4B8B-ABA9-E9977BBAA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6624-1FB6-4DF3-B88C-A7E5FD1B0C4A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F0E-D8DC-4B8B-ABA9-E9977BBAA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6624-1FB6-4DF3-B88C-A7E5FD1B0C4A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F0E-D8DC-4B8B-ABA9-E9977BBAA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6624-1FB6-4DF3-B88C-A7E5FD1B0C4A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F0E-D8DC-4B8B-ABA9-E9977BBAA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6624-1FB6-4DF3-B88C-A7E5FD1B0C4A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F0E-D8DC-4B8B-ABA9-E9977BBAA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6624-1FB6-4DF3-B88C-A7E5FD1B0C4A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F0E-D8DC-4B8B-ABA9-E9977BBAA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6624-1FB6-4DF3-B88C-A7E5FD1B0C4A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F0E-D8DC-4B8B-ABA9-E9977BBAA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6624-1FB6-4DF3-B88C-A7E5FD1B0C4A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F0E-D8DC-4B8B-ABA9-E9977BBAA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6624-1FB6-4DF3-B88C-A7E5FD1B0C4A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3F0E-D8DC-4B8B-ABA9-E9977BBAA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86624-1FB6-4DF3-B88C-A7E5FD1B0C4A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3F0E-D8DC-4B8B-ABA9-E9977BBAA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HMS-SwimLanes.md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HMS-SwimLanes.md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OnlineBookShopping.mdl/100%250,0x2453,1887#ACTDGRM:\358536FC0340\541D44A402CE\541D44A402D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ATM(Simple)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838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ATM(Swim Lanes)</a:t>
            </a:r>
            <a:endParaRPr lang="en-US" dirty="0"/>
          </a:p>
        </p:txBody>
      </p:sp>
      <p:pic>
        <p:nvPicPr>
          <p:cNvPr id="2050" name="Picture 2" descr="C:\Documents and Settings\cse_staff\Desktop\PracticeUMLDiagrams\activitydiagATMSL.gi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33400"/>
            <a:ext cx="701040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LMS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8547" t="3191" r="16239" b="4255"/>
          <a:stretch>
            <a:fillRect/>
          </a:stretch>
        </p:blipFill>
        <p:spPr bwMode="auto">
          <a:xfrm>
            <a:off x="990600" y="228600"/>
            <a:ext cx="76962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52400" y="533399"/>
          <a:ext cx="9753600" cy="6559439"/>
        </p:xfrm>
        <a:graphic>
          <a:graphicData uri="http://schemas.openxmlformats.org/presentationml/2006/ole">
            <p:oleObj spid="_x0000_s4098" name="Rose Model Diagram" r:id="rId3" imgW="11142000" imgH="8524800" progId="Rose.ModelPicture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Online Railway Reservation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0" y="457200"/>
          <a:ext cx="9219427" cy="6096000"/>
        </p:xfrm>
        <a:graphic>
          <a:graphicData uri="http://schemas.openxmlformats.org/presentationml/2006/ole">
            <p:oleObj spid="_x0000_s5124" name="Rose Model Diagram" r:id="rId3" imgW="13705200" imgH="9288000" progId="Rose.ModelPicture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Online Book Shopping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0" y="287676"/>
          <a:ext cx="8915399" cy="6036924"/>
        </p:xfrm>
        <a:graphic>
          <a:graphicData uri="http://schemas.openxmlformats.org/presentationml/2006/ole">
            <p:oleObj spid="_x0000_s19458" name="Rose Model Diagram" r:id="rId3" imgW="11660400" imgH="9540000" progId="Rose.ModelPicture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17</Words>
  <Application>Microsoft Office PowerPoint</Application>
  <PresentationFormat>On-screen Show (4:3)</PresentationFormat>
  <Paragraphs>11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Office Theme</vt:lpstr>
      <vt:lpstr>HMS-SwimLanes.mdl</vt:lpstr>
      <vt:lpstr>HMS-SwimLanes.mdl</vt:lpstr>
      <vt:lpstr>OnlineBookShopping.mdl\100%0,0x2453,1887#ACTDGRM:\358536FC0340\541D44A402CE\541D44A402DE</vt:lpstr>
      <vt:lpstr>Activity Diagrams</vt:lpstr>
      <vt:lpstr>ATM(Simple)</vt:lpstr>
      <vt:lpstr>ATM(Swim Lanes)</vt:lpstr>
      <vt:lpstr>LMS</vt:lpstr>
      <vt:lpstr>HMS</vt:lpstr>
      <vt:lpstr>Online Railway Reservation</vt:lpstr>
      <vt:lpstr>Online Book Shopping</vt:lpstr>
    </vt:vector>
  </TitlesOfParts>
  <Company>SNIST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Diagrams</dc:title>
  <dc:creator>cse_staff</dc:creator>
  <cp:lastModifiedBy>snist</cp:lastModifiedBy>
  <cp:revision>23</cp:revision>
  <dcterms:created xsi:type="dcterms:W3CDTF">2014-09-20T04:54:22Z</dcterms:created>
  <dcterms:modified xsi:type="dcterms:W3CDTF">2016-02-29T05:38:38Z</dcterms:modified>
</cp:coreProperties>
</file>