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5B5F8-42C1-4B5C-A702-B1814085E73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3E07-4B6B-4F3B-9747-853F4744B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and Collaboration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Railway Reservation 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695" t="11785" r="10856" b="24237"/>
          <a:stretch>
            <a:fillRect/>
          </a:stretch>
        </p:blipFill>
        <p:spPr bwMode="auto">
          <a:xfrm>
            <a:off x="3048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Railway Reservation Coll. </a:t>
            </a:r>
            <a:r>
              <a:rPr lang="en-US" dirty="0" err="1" smtClean="0"/>
              <a:t>Dia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0" t="8418" r="8330" b="27604"/>
          <a:stretch>
            <a:fillRect/>
          </a:stretch>
        </p:blipFill>
        <p:spPr bwMode="auto">
          <a:xfrm>
            <a:off x="609600" y="13716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9876" t="18281" r="11276" b="7862"/>
          <a:stretch>
            <a:fillRect/>
          </a:stretch>
        </p:blipFill>
        <p:spPr bwMode="auto">
          <a:xfrm>
            <a:off x="381000" y="1371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0" t="16836" r="5805" b="14135"/>
          <a:stretch>
            <a:fillRect/>
          </a:stretch>
        </p:blipFill>
        <p:spPr bwMode="auto">
          <a:xfrm>
            <a:off x="22860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381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Library Mgmt Sys-Issuing Book-</a:t>
            </a:r>
            <a:r>
              <a:rPr lang="en-US" sz="2800" b="1" dirty="0" err="1" smtClean="0"/>
              <a:t>Seqdia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848644"/>
            <a:ext cx="59055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Library Mgmt Sys-Returning Book-</a:t>
            </a:r>
            <a:r>
              <a:rPr lang="en-US" b="1" dirty="0" err="1" smtClean="0"/>
              <a:t>Seqdia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382044"/>
            <a:ext cx="5715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HMS-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pic>
        <p:nvPicPr>
          <p:cNvPr id="4" name="Content Placeholder 3" descr="C:\Documents and Settings\haritha\Desktop\Sequence-Diagram-for-Online-Hospital-Management-System-Application-CS1403-CASE-Tools-Laboratory-UML-OOAD-Rational-Rose-Softwa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848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HMS-Collaboration </a:t>
            </a:r>
            <a:r>
              <a:rPr lang="en-US" dirty="0" err="1" smtClean="0"/>
              <a:t>Dia</a:t>
            </a:r>
            <a:endParaRPr lang="en-US" dirty="0"/>
          </a:p>
        </p:txBody>
      </p:sp>
      <p:pic>
        <p:nvPicPr>
          <p:cNvPr id="4" name="Picture 2" descr="C:\Documents and Settings\haritha\Desktop\Collaboration-Diagram-for-Online-Hospital-Management-System-Application-CS1403-CASE-Tools-Laboratory-UML-OOAD-Rational-Rose-Softwa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848599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Sequence and Collaboration Diagrams</vt:lpstr>
      <vt:lpstr>ATM-Seq</vt:lpstr>
      <vt:lpstr>Slide 3</vt:lpstr>
      <vt:lpstr>Slide 4</vt:lpstr>
      <vt:lpstr>Slide 5</vt:lpstr>
      <vt:lpstr>Library Mgmt Sys-Returning Book-Seqdia </vt:lpstr>
      <vt:lpstr>Slide 7</vt:lpstr>
      <vt:lpstr>HMS-Seq Dia</vt:lpstr>
      <vt:lpstr>HMS-Collaboration Dia</vt:lpstr>
      <vt:lpstr>Railway Reservation Seq Dia</vt:lpstr>
      <vt:lpstr>Railway Reservation Coll. Dia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and Collaboration Diagrams</dc:title>
  <dc:creator>cse_staff</dc:creator>
  <cp:lastModifiedBy>snist</cp:lastModifiedBy>
  <cp:revision>11</cp:revision>
  <dcterms:created xsi:type="dcterms:W3CDTF">2014-09-10T10:46:16Z</dcterms:created>
  <dcterms:modified xsi:type="dcterms:W3CDTF">2016-11-27T04:17:59Z</dcterms:modified>
</cp:coreProperties>
</file>