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6653-279E-4A42-A19F-4A419A2F762C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B084-58CC-4F43-864C-62ED0A73E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StateChartDiagrams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958" t="10102" r="7068" b="22553"/>
          <a:stretch>
            <a:fillRect/>
          </a:stretch>
        </p:blipFill>
        <p:spPr bwMode="auto">
          <a:xfrm>
            <a:off x="304800" y="12192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Mgmt Sys(Patient)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343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</a:t>
            </a:r>
            <a:r>
              <a:rPr lang="en-US" dirty="0" err="1" smtClean="0"/>
              <a:t>Mgmy</a:t>
            </a:r>
            <a:r>
              <a:rPr lang="en-US" dirty="0" smtClean="0"/>
              <a:t> Sys(Doctor)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5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Mgmt Sys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Railway Reservation System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371600"/>
            <a:ext cx="381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enrollment System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Book Shopping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Recharge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StateChartDiagrams</vt:lpstr>
      <vt:lpstr>ATM</vt:lpstr>
      <vt:lpstr>Hospital Mgmt Sys(Patient)</vt:lpstr>
      <vt:lpstr>Hospital Mgmy Sys(Doctor)</vt:lpstr>
      <vt:lpstr>Library Mgmt Sys</vt:lpstr>
      <vt:lpstr>Railway Reservation System</vt:lpstr>
      <vt:lpstr>Student enrollment System</vt:lpstr>
      <vt:lpstr>Online Book Shopping</vt:lpstr>
      <vt:lpstr>Mobile Recharge</vt:lpstr>
    </vt:vector>
  </TitlesOfParts>
  <Company>SNIST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StateChartDiagrams</dc:title>
  <dc:creator>cse_staff</dc:creator>
  <cp:lastModifiedBy>Student</cp:lastModifiedBy>
  <cp:revision>6</cp:revision>
  <dcterms:created xsi:type="dcterms:W3CDTF">2014-10-25T06:21:21Z</dcterms:created>
  <dcterms:modified xsi:type="dcterms:W3CDTF">2018-10-13T07:28:59Z</dcterms:modified>
</cp:coreProperties>
</file>