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0694-E73B-4071-8B2D-CF89F3C4DDFA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FD04-2D14-4C60-A5C4-04E663224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0694-E73B-4071-8B2D-CF89F3C4DDFA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FD04-2D14-4C60-A5C4-04E663224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0694-E73B-4071-8B2D-CF89F3C4DDFA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FD04-2D14-4C60-A5C4-04E663224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0694-E73B-4071-8B2D-CF89F3C4DDFA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FD04-2D14-4C60-A5C4-04E663224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0694-E73B-4071-8B2D-CF89F3C4DDFA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FD04-2D14-4C60-A5C4-04E663224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0694-E73B-4071-8B2D-CF89F3C4DDFA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FD04-2D14-4C60-A5C4-04E663224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0694-E73B-4071-8B2D-CF89F3C4DDFA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FD04-2D14-4C60-A5C4-04E663224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0694-E73B-4071-8B2D-CF89F3C4DDFA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FD04-2D14-4C60-A5C4-04E663224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0694-E73B-4071-8B2D-CF89F3C4DDFA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FD04-2D14-4C60-A5C4-04E663224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0694-E73B-4071-8B2D-CF89F3C4DDFA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FD04-2D14-4C60-A5C4-04E663224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0694-E73B-4071-8B2D-CF89F3C4DDFA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FD04-2D14-4C60-A5C4-04E663224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D0694-E73B-4071-8B2D-CF89F3C4DDFA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8FD04-2D14-4C60-A5C4-04E663224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Case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0"/>
            <a:ext cx="60960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ATM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ATMUseCa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9144000" cy="647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0"/>
            <a:ext cx="46482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L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9143999" cy="640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304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Online Book Store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OBSUseCa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9144000" cy="647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810000" cy="182562"/>
          </a:xfrm>
        </p:spPr>
        <p:txBody>
          <a:bodyPr>
            <a:noAutofit/>
          </a:bodyPr>
          <a:lstStyle/>
          <a:p>
            <a:r>
              <a:rPr lang="en-US" sz="1400" dirty="0" smtClean="0"/>
              <a:t>Railway Reservation </a:t>
            </a:r>
            <a:r>
              <a:rPr lang="en-US" sz="1400" dirty="0" err="1" smtClean="0"/>
              <a:t>Syatem</a:t>
            </a:r>
            <a:endParaRPr lang="en-US" sz="1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RRSUseCa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144000" cy="655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spital Management Use Cases Example for Reception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762000"/>
            <a:ext cx="8001000" cy="6096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Hospital </a:t>
            </a:r>
            <a:r>
              <a:rPr lang="en-US" sz="3600" dirty="0" err="1" smtClean="0"/>
              <a:t>Mangement</a:t>
            </a:r>
            <a:r>
              <a:rPr lang="en-US" sz="3600" dirty="0" smtClean="0"/>
              <a:t> System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Use Case Diagrams</vt:lpstr>
      <vt:lpstr>ATM</vt:lpstr>
      <vt:lpstr>LMS</vt:lpstr>
      <vt:lpstr>Online Book Store</vt:lpstr>
      <vt:lpstr>Railway Reservation Syatem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Diagrams</dc:title>
  <dc:creator>Murali</dc:creator>
  <cp:lastModifiedBy>Student</cp:lastModifiedBy>
  <cp:revision>4</cp:revision>
  <dcterms:created xsi:type="dcterms:W3CDTF">2015-07-08T07:57:24Z</dcterms:created>
  <dcterms:modified xsi:type="dcterms:W3CDTF">2018-07-12T07:03:00Z</dcterms:modified>
</cp:coreProperties>
</file>