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0"/>
  </p:notesMasterIdLst>
  <p:sldIdLst>
    <p:sldId id="257" r:id="rId2"/>
    <p:sldId id="259" r:id="rId3"/>
    <p:sldId id="260" r:id="rId4"/>
    <p:sldId id="261" r:id="rId5"/>
    <p:sldId id="262" r:id="rId6"/>
    <p:sldId id="384"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291" r:id="rId30"/>
    <p:sldId id="292" r:id="rId31"/>
    <p:sldId id="293" r:id="rId32"/>
    <p:sldId id="294" r:id="rId33"/>
    <p:sldId id="295" r:id="rId34"/>
    <p:sldId id="296" r:id="rId35"/>
    <p:sldId id="297" r:id="rId36"/>
    <p:sldId id="364"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80" r:id="rId102"/>
    <p:sldId id="365" r:id="rId103"/>
    <p:sldId id="366" r:id="rId104"/>
    <p:sldId id="382" r:id="rId105"/>
    <p:sldId id="383"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537" autoAdjust="0"/>
    <p:restoredTop sz="94660"/>
  </p:normalViewPr>
  <p:slideViewPr>
    <p:cSldViewPr>
      <p:cViewPr varScale="1">
        <p:scale>
          <a:sx n="45" d="100"/>
          <a:sy n="45" d="100"/>
        </p:scale>
        <p:origin x="-5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6A847-3430-4808-9114-DC951B7FEEC5}" type="datetimeFigureOut">
              <a:rPr lang="en-US" smtClean="0"/>
              <a:pPr/>
              <a:t>8/11/2018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6CA6-8EB4-4F4E-837C-E29AE55075A1}" type="slidenum">
              <a:rPr lang="en-US" smtClean="0"/>
              <a:pPr/>
              <a:t>‹#›</a:t>
            </a:fld>
            <a:endParaRPr lang="en-US"/>
          </a:p>
        </p:txBody>
      </p:sp>
    </p:spTree>
    <p:extLst>
      <p:ext uri="{BB962C8B-B14F-4D97-AF65-F5344CB8AC3E}">
        <p14:creationId xmlns:p14="http://schemas.microsoft.com/office/powerpoint/2010/main" xmlns="" val="2169244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43000" y="685800"/>
            <a:ext cx="4572000" cy="3429000"/>
          </a:xfrm>
          <a:ln/>
        </p:spPr>
      </p:sp>
      <p:sp>
        <p:nvSpPr>
          <p:cNvPr id="11161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8/11/2018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image" Target="../media/image42.emf"/><Relationship Id="rId3" Type="http://schemas.openxmlformats.org/officeDocument/2006/relationships/image" Target="../media/image34.emf"/><Relationship Id="rId7" Type="http://schemas.openxmlformats.org/officeDocument/2006/relationships/image" Target="../media/image37.emf"/><Relationship Id="rId12" Type="http://schemas.openxmlformats.org/officeDocument/2006/relationships/image" Target="../media/image32.emf"/><Relationship Id="rId2" Type="http://schemas.openxmlformats.org/officeDocument/2006/relationships/image" Target="../media/image33.emf"/><Relationship Id="rId1" Type="http://schemas.openxmlformats.org/officeDocument/2006/relationships/slideLayout" Target="../slideLayouts/slideLayout2.xml"/><Relationship Id="rId6" Type="http://schemas.openxmlformats.org/officeDocument/2006/relationships/image" Target="../media/image36.emf"/><Relationship Id="rId11" Type="http://schemas.openxmlformats.org/officeDocument/2006/relationships/image" Target="../media/image41.emf"/><Relationship Id="rId5" Type="http://schemas.openxmlformats.org/officeDocument/2006/relationships/image" Target="../media/image35.emf"/><Relationship Id="rId10" Type="http://schemas.openxmlformats.org/officeDocument/2006/relationships/image" Target="../media/image40.emf"/><Relationship Id="rId4" Type="http://schemas.openxmlformats.org/officeDocument/2006/relationships/image" Target="../media/image28.emf"/><Relationship Id="rId9" Type="http://schemas.openxmlformats.org/officeDocument/2006/relationships/image" Target="../media/image39.emf"/><Relationship Id="rId14" Type="http://schemas.openxmlformats.org/officeDocument/2006/relationships/image" Target="../media/image4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3.emf"/><Relationship Id="rId1" Type="http://schemas.openxmlformats.org/officeDocument/2006/relationships/slideLayout" Target="../slideLayouts/slideLayout2.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3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286000"/>
            <a:ext cx="9144000" cy="1143000"/>
          </a:xfrm>
        </p:spPr>
        <p:txBody>
          <a:bodyPr lIns="91426" tIns="45713" rIns="91426" bIns="45713" anchor="t"/>
          <a:lstStyle/>
          <a:p>
            <a:pPr algn="ctr"/>
            <a:endParaRPr lang="en-US" altLang="en-US" dirty="0" smtClean="0"/>
          </a:p>
        </p:txBody>
      </p:sp>
      <p:sp>
        <p:nvSpPr>
          <p:cNvPr id="2051" name="Rectangle 3"/>
          <p:cNvSpPr>
            <a:spLocks noGrp="1" noChangeArrowheads="1"/>
          </p:cNvSpPr>
          <p:nvPr>
            <p:ph type="subTitle" idx="1"/>
          </p:nvPr>
        </p:nvSpPr>
        <p:spPr>
          <a:xfrm>
            <a:off x="0" y="3886200"/>
            <a:ext cx="9144000" cy="1752600"/>
          </a:xfrm>
        </p:spPr>
        <p:txBody>
          <a:bodyPr lIns="91426" tIns="45713" rIns="91426" bIns="45713"/>
          <a:lstStyle/>
          <a:p>
            <a:r>
              <a:rPr lang="en-US" altLang="en-US" sz="4400" b="1" dirty="0" smtClean="0"/>
              <a:t>          Software Requirements</a:t>
            </a:r>
          </a:p>
        </p:txBody>
      </p:sp>
    </p:spTree>
    <p:extLst>
      <p:ext uri="{BB962C8B-B14F-4D97-AF65-F5344CB8AC3E}">
        <p14:creationId xmlns:p14="http://schemas.microsoft.com/office/powerpoint/2010/main" xmlns="" val="1208949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266700"/>
            <a:ext cx="8382000" cy="1104900"/>
          </a:xfrm>
        </p:spPr>
        <p:txBody>
          <a:bodyPr/>
          <a:lstStyle/>
          <a:p>
            <a:r>
              <a:rPr lang="en-GB" altLang="en-US" sz="3200" smtClean="0"/>
              <a:t>Functional and non-functional requirements</a:t>
            </a:r>
            <a:endParaRPr lang="en-GB" altLang="en-US" smtClean="0"/>
          </a:p>
        </p:txBody>
      </p:sp>
      <p:sp>
        <p:nvSpPr>
          <p:cNvPr id="12291" name="Rectangle 3"/>
          <p:cNvSpPr>
            <a:spLocks noGrp="1" noChangeArrowheads="1"/>
          </p:cNvSpPr>
          <p:nvPr>
            <p:ph idx="1"/>
          </p:nvPr>
        </p:nvSpPr>
        <p:spPr/>
        <p:txBody>
          <a:bodyPr>
            <a:normAutofit fontScale="92500" lnSpcReduction="20000"/>
          </a:bodyPr>
          <a:lstStyle/>
          <a:p>
            <a:pPr>
              <a:lnSpc>
                <a:spcPct val="90000"/>
              </a:lnSpc>
            </a:pPr>
            <a:r>
              <a:rPr lang="en-GB" altLang="en-US" smtClean="0"/>
              <a:t>Functional requirements</a:t>
            </a:r>
          </a:p>
          <a:p>
            <a:pPr lvl="1">
              <a:lnSpc>
                <a:spcPct val="90000"/>
              </a:lnSpc>
            </a:pPr>
            <a:r>
              <a:rPr lang="en-GB" altLang="en-US" smtClean="0"/>
              <a:t>Statements of services the system should provide, how the system should react to particular inputs and how the system should behave in particular situations.</a:t>
            </a:r>
          </a:p>
          <a:p>
            <a:pPr>
              <a:lnSpc>
                <a:spcPct val="90000"/>
              </a:lnSpc>
            </a:pPr>
            <a:r>
              <a:rPr lang="en-GB" altLang="en-US" smtClean="0"/>
              <a:t>Non-functional requirements</a:t>
            </a:r>
          </a:p>
          <a:p>
            <a:pPr lvl="1">
              <a:lnSpc>
                <a:spcPct val="90000"/>
              </a:lnSpc>
            </a:pPr>
            <a:r>
              <a:rPr lang="en-GB" altLang="en-US" smtClean="0"/>
              <a:t>constraints on the services or functions offered by the system such as timing constraints, constraints on the development process, standards, etc.</a:t>
            </a:r>
          </a:p>
          <a:p>
            <a:pPr>
              <a:lnSpc>
                <a:spcPct val="90000"/>
              </a:lnSpc>
            </a:pPr>
            <a:r>
              <a:rPr lang="en-GB" altLang="en-US" smtClean="0"/>
              <a:t>Domain requirements</a:t>
            </a:r>
          </a:p>
          <a:p>
            <a:pPr lvl="1">
              <a:lnSpc>
                <a:spcPct val="90000"/>
              </a:lnSpc>
            </a:pPr>
            <a:r>
              <a:rPr lang="en-GB" altLang="en-US" smtClean="0"/>
              <a:t>Requirements that come from the application domain of the system and that reflect characteristics of that domain</a:t>
            </a:r>
          </a:p>
          <a:p>
            <a:pPr>
              <a:lnSpc>
                <a:spcPct val="90000"/>
              </a:lnSpc>
            </a:pPr>
            <a:endParaRPr lang="en-GB" altLang="en-US" smtClean="0"/>
          </a:p>
        </p:txBody>
      </p:sp>
    </p:spTree>
    <p:extLst>
      <p:ext uri="{BB962C8B-B14F-4D97-AF65-F5344CB8AC3E}">
        <p14:creationId xmlns:p14="http://schemas.microsoft.com/office/powerpoint/2010/main" xmlns="" val="32696012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p:spPr>
        <p:txBody>
          <a:bodyPr/>
          <a:lstStyle/>
          <a:p>
            <a:r>
              <a:rPr lang="en-GB" altLang="en-US" smtClean="0"/>
              <a:t>Key points</a:t>
            </a:r>
          </a:p>
        </p:txBody>
      </p:sp>
      <p:sp>
        <p:nvSpPr>
          <p:cNvPr id="109571" name="Rectangle 3"/>
          <p:cNvSpPr>
            <a:spLocks noGrp="1" noChangeArrowheads="1"/>
          </p:cNvSpPr>
          <p:nvPr>
            <p:ph idx="1"/>
          </p:nvPr>
        </p:nvSpPr>
        <p:spPr>
          <a:noFill/>
        </p:spPr>
        <p:txBody>
          <a:bodyPr/>
          <a:lstStyle/>
          <a:p>
            <a:pPr>
              <a:lnSpc>
                <a:spcPct val="90000"/>
              </a:lnSpc>
            </a:pPr>
            <a:r>
              <a:rPr lang="en-GB" altLang="en-US" smtClean="0"/>
              <a:t>Social and organisation factors influence system requirements.</a:t>
            </a:r>
          </a:p>
          <a:p>
            <a:pPr>
              <a:lnSpc>
                <a:spcPct val="90000"/>
              </a:lnSpc>
            </a:pPr>
            <a:r>
              <a:rPr lang="en-GB" altLang="en-US" smtClean="0"/>
              <a:t>Requirements validation is concerned with checks for validity, consistency, completeness, realism and verifiability.</a:t>
            </a:r>
          </a:p>
          <a:p>
            <a:pPr>
              <a:lnSpc>
                <a:spcPct val="90000"/>
              </a:lnSpc>
            </a:pPr>
            <a:r>
              <a:rPr lang="en-GB" altLang="en-US" smtClean="0"/>
              <a:t>Business changes inevitably lead to changing requirements.</a:t>
            </a:r>
          </a:p>
          <a:p>
            <a:pPr>
              <a:lnSpc>
                <a:spcPct val="90000"/>
              </a:lnSpc>
            </a:pPr>
            <a:r>
              <a:rPr lang="en-GB" altLang="en-US" smtClean="0"/>
              <a:t>Requirements management includes planning and change management.</a:t>
            </a:r>
          </a:p>
        </p:txBody>
      </p:sp>
    </p:spTree>
    <p:extLst>
      <p:ext uri="{BB962C8B-B14F-4D97-AF65-F5344CB8AC3E}">
        <p14:creationId xmlns:p14="http://schemas.microsoft.com/office/powerpoint/2010/main" xmlns="" val="3659809625"/>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SYSTEM MODELS			</a:t>
            </a:r>
          </a:p>
        </p:txBody>
      </p:sp>
      <p:sp>
        <p:nvSpPr>
          <p:cNvPr id="30723" name="Rectangle 3"/>
          <p:cNvSpPr>
            <a:spLocks noGrp="1" noChangeArrowheads="1"/>
          </p:cNvSpPr>
          <p:nvPr>
            <p:ph type="body" idx="1"/>
          </p:nvPr>
        </p:nvSpPr>
        <p:spPr/>
        <p:txBody>
          <a:bodyPr/>
          <a:lstStyle/>
          <a:p>
            <a:pPr eaLnBrk="1" hangingPunct="1">
              <a:lnSpc>
                <a:spcPct val="90000"/>
              </a:lnSpc>
            </a:pPr>
            <a:r>
              <a:rPr lang="en-US" sz="2400" dirty="0" smtClean="0"/>
              <a:t>Used in analysis process to develop understanding of the existing system or new system.</a:t>
            </a:r>
          </a:p>
          <a:p>
            <a:pPr eaLnBrk="1" hangingPunct="1">
              <a:lnSpc>
                <a:spcPct val="90000"/>
              </a:lnSpc>
            </a:pPr>
            <a:r>
              <a:rPr lang="en-US" sz="2400" dirty="0" smtClean="0"/>
              <a:t>Exclude details</a:t>
            </a:r>
          </a:p>
          <a:p>
            <a:pPr eaLnBrk="1" hangingPunct="1">
              <a:lnSpc>
                <a:spcPct val="90000"/>
              </a:lnSpc>
            </a:pPr>
            <a:r>
              <a:rPr lang="en-US" sz="2400" dirty="0" smtClean="0"/>
              <a:t>An abstraction of the system</a:t>
            </a:r>
          </a:p>
          <a:p>
            <a:pPr eaLnBrk="1" hangingPunct="1">
              <a:lnSpc>
                <a:spcPct val="90000"/>
              </a:lnSpc>
            </a:pPr>
            <a:r>
              <a:rPr lang="en-US" sz="2400" dirty="0" smtClean="0"/>
              <a:t>Types of system models</a:t>
            </a:r>
          </a:p>
          <a:p>
            <a:pPr eaLnBrk="1" hangingPunct="1">
              <a:lnSpc>
                <a:spcPct val="90000"/>
              </a:lnSpc>
            </a:pPr>
            <a:r>
              <a:rPr lang="en-US" sz="2400" dirty="0" smtClean="0"/>
              <a:t>1.Context models</a:t>
            </a:r>
          </a:p>
          <a:p>
            <a:pPr eaLnBrk="1" hangingPunct="1">
              <a:lnSpc>
                <a:spcPct val="90000"/>
              </a:lnSpc>
            </a:pPr>
            <a:r>
              <a:rPr lang="en-US" sz="2400" dirty="0" smtClean="0"/>
              <a:t>2. </a:t>
            </a:r>
            <a:r>
              <a:rPr lang="en-GB" sz="2400" dirty="0" smtClean="0"/>
              <a:t>Behavioural models</a:t>
            </a:r>
          </a:p>
          <a:p>
            <a:pPr eaLnBrk="1" hangingPunct="1">
              <a:lnSpc>
                <a:spcPct val="90000"/>
              </a:lnSpc>
            </a:pPr>
            <a:r>
              <a:rPr lang="en-GB" sz="2400" dirty="0" smtClean="0"/>
              <a:t>3.Data models</a:t>
            </a:r>
          </a:p>
          <a:p>
            <a:pPr eaLnBrk="1" hangingPunct="1">
              <a:lnSpc>
                <a:spcPct val="90000"/>
              </a:lnSpc>
            </a:pPr>
            <a:r>
              <a:rPr lang="en-GB" sz="2400" dirty="0" smtClean="0"/>
              <a:t>4.Object models</a:t>
            </a:r>
          </a:p>
          <a:p>
            <a:pPr eaLnBrk="1" hangingPunct="1">
              <a:lnSpc>
                <a:spcPct val="90000"/>
              </a:lnSpc>
            </a:pPr>
            <a:r>
              <a:rPr lang="en-GB" sz="2400" dirty="0" smtClean="0"/>
              <a:t>5.Structured models</a:t>
            </a:r>
          </a:p>
          <a:p>
            <a:pPr eaLnBrk="1" hangingPunct="1">
              <a:lnSpc>
                <a:spcPct val="90000"/>
              </a:lnSpc>
            </a:pPr>
            <a:endParaRPr lang="en-US" sz="2400" dirty="0" smtClean="0"/>
          </a:p>
        </p:txBody>
      </p:sp>
      <p:sp>
        <p:nvSpPr>
          <p:cNvPr id="30724" name="Slide Number Placeholder 4"/>
          <p:cNvSpPr>
            <a:spLocks noGrp="1"/>
          </p:cNvSpPr>
          <p:nvPr>
            <p:ph type="sldNum" sz="quarter" idx="12"/>
          </p:nvPr>
        </p:nvSpPr>
        <p:spPr>
          <a:noFill/>
        </p:spPr>
        <p:txBody>
          <a:bodyPr/>
          <a:lstStyle/>
          <a:p>
            <a:fld id="{1A9C3B9F-A9BA-4A49-BD1B-96241614E8D6}" type="slidenum">
              <a:rPr lang="en-US" smtClean="0">
                <a:latin typeface="Arial" pitchFamily="34" charset="0"/>
                <a:cs typeface="Arial" pitchFamily="34" charset="0"/>
              </a:rPr>
              <a:pPr/>
              <a:t>101</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CONTEXT MODELS	</a:t>
            </a:r>
          </a:p>
        </p:txBody>
      </p:sp>
      <p:sp>
        <p:nvSpPr>
          <p:cNvPr id="31747" name="Rectangle 3"/>
          <p:cNvSpPr>
            <a:spLocks noGrp="1" noChangeArrowheads="1"/>
          </p:cNvSpPr>
          <p:nvPr>
            <p:ph type="body" idx="1"/>
          </p:nvPr>
        </p:nvSpPr>
        <p:spPr/>
        <p:txBody>
          <a:bodyPr/>
          <a:lstStyle/>
          <a:p>
            <a:pPr eaLnBrk="1" hangingPunct="1">
              <a:lnSpc>
                <a:spcPct val="80000"/>
              </a:lnSpc>
            </a:pPr>
            <a:r>
              <a:rPr lang="en-US" sz="2400" smtClean="0"/>
              <a:t>A type of architectural model</a:t>
            </a:r>
          </a:p>
          <a:p>
            <a:pPr eaLnBrk="1" hangingPunct="1">
              <a:lnSpc>
                <a:spcPct val="80000"/>
              </a:lnSpc>
            </a:pPr>
            <a:r>
              <a:rPr lang="en-US" sz="2400" smtClean="0"/>
              <a:t>Consists of sub-systems that make up an entire system</a:t>
            </a:r>
          </a:p>
          <a:p>
            <a:pPr eaLnBrk="1" hangingPunct="1">
              <a:lnSpc>
                <a:spcPct val="80000"/>
              </a:lnSpc>
            </a:pPr>
            <a:r>
              <a:rPr lang="en-US" sz="2400" smtClean="0"/>
              <a:t>First step: To identify the subsystem</a:t>
            </a:r>
          </a:p>
          <a:p>
            <a:pPr eaLnBrk="1" hangingPunct="1">
              <a:lnSpc>
                <a:spcPct val="80000"/>
              </a:lnSpc>
            </a:pPr>
            <a:r>
              <a:rPr lang="en-US" sz="2400" smtClean="0"/>
              <a:t>Represent the high level architectural model as simple block diagram</a:t>
            </a:r>
          </a:p>
          <a:p>
            <a:pPr eaLnBrk="1" hangingPunct="1">
              <a:lnSpc>
                <a:spcPct val="80000"/>
              </a:lnSpc>
            </a:pPr>
            <a:r>
              <a:rPr lang="en-US" sz="2400" smtClean="0"/>
              <a:t>Depict each sub system a named rectangle</a:t>
            </a:r>
          </a:p>
          <a:p>
            <a:pPr eaLnBrk="1" hangingPunct="1">
              <a:lnSpc>
                <a:spcPct val="80000"/>
              </a:lnSpc>
            </a:pPr>
            <a:r>
              <a:rPr lang="en-US" sz="2400" smtClean="0"/>
              <a:t>Lines between rectangles indicate associations between subsystems</a:t>
            </a:r>
          </a:p>
          <a:p>
            <a:pPr eaLnBrk="1" hangingPunct="1">
              <a:lnSpc>
                <a:spcPct val="80000"/>
              </a:lnSpc>
            </a:pPr>
            <a:r>
              <a:rPr lang="en-US" sz="2400" smtClean="0"/>
              <a:t>Disadvantages</a:t>
            </a:r>
          </a:p>
          <a:p>
            <a:pPr eaLnBrk="1" hangingPunct="1">
              <a:lnSpc>
                <a:spcPct val="80000"/>
              </a:lnSpc>
            </a:pPr>
            <a:r>
              <a:rPr lang="en-US" sz="2400" smtClean="0"/>
              <a:t>--Concerned with system environment only, doesn't take into account other systems, which may take data or give data to the model</a:t>
            </a:r>
          </a:p>
        </p:txBody>
      </p:sp>
      <p:sp>
        <p:nvSpPr>
          <p:cNvPr id="31748" name="Slide Number Placeholder 4"/>
          <p:cNvSpPr>
            <a:spLocks noGrp="1"/>
          </p:cNvSpPr>
          <p:nvPr>
            <p:ph type="sldNum" sz="quarter" idx="12"/>
          </p:nvPr>
        </p:nvSpPr>
        <p:spPr>
          <a:noFill/>
        </p:spPr>
        <p:txBody>
          <a:bodyPr/>
          <a:lstStyle/>
          <a:p>
            <a:fld id="{AC8A31B5-5A4E-49B9-BC0D-DBD8AF83F70F}" type="slidenum">
              <a:rPr lang="en-US" smtClean="0">
                <a:latin typeface="Arial" pitchFamily="34" charset="0"/>
                <a:cs typeface="Arial" pitchFamily="34" charset="0"/>
              </a:rPr>
              <a:pPr/>
              <a:t>102</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smtClean="0"/>
              <a:t>The context of an ATM system</a:t>
            </a:r>
          </a:p>
        </p:txBody>
      </p:sp>
      <p:grpSp>
        <p:nvGrpSpPr>
          <p:cNvPr id="2" name="Group 8"/>
          <p:cNvGrpSpPr>
            <a:grpSpLocks noChangeAspect="1"/>
          </p:cNvGrpSpPr>
          <p:nvPr/>
        </p:nvGrpSpPr>
        <p:grpSpPr bwMode="auto">
          <a:xfrm>
            <a:off x="1524000" y="1905000"/>
            <a:ext cx="6400800" cy="3981450"/>
            <a:chOff x="960" y="1200"/>
            <a:chExt cx="4032" cy="2508"/>
          </a:xfrm>
        </p:grpSpPr>
        <p:sp>
          <p:nvSpPr>
            <p:cNvPr id="32773" name="AutoShape 7"/>
            <p:cNvSpPr>
              <a:spLocks noChangeAspect="1" noChangeArrowheads="1" noTextEdit="1"/>
            </p:cNvSpPr>
            <p:nvPr/>
          </p:nvSpPr>
          <p:spPr bwMode="auto">
            <a:xfrm>
              <a:off x="960" y="1200"/>
              <a:ext cx="4032" cy="2508"/>
            </a:xfrm>
            <a:prstGeom prst="rect">
              <a:avLst/>
            </a:prstGeom>
            <a:noFill/>
            <a:ln w="9525">
              <a:noFill/>
              <a:miter lim="800000"/>
              <a:headEnd/>
              <a:tailEnd/>
            </a:ln>
          </p:spPr>
          <p:txBody>
            <a:bodyPr/>
            <a:lstStyle/>
            <a:p>
              <a:endParaRPr lang="en-US"/>
            </a:p>
          </p:txBody>
        </p:sp>
        <p:sp>
          <p:nvSpPr>
            <p:cNvPr id="32774" name="Rectangle 9"/>
            <p:cNvSpPr>
              <a:spLocks noChangeArrowheads="1"/>
            </p:cNvSpPr>
            <p:nvPr/>
          </p:nvSpPr>
          <p:spPr bwMode="auto">
            <a:xfrm>
              <a:off x="960" y="1200"/>
              <a:ext cx="4032" cy="2508"/>
            </a:xfrm>
            <a:prstGeom prst="rect">
              <a:avLst/>
            </a:prstGeom>
            <a:noFill/>
            <a:ln w="0">
              <a:solidFill>
                <a:srgbClr val="FFFFFE"/>
              </a:solidFill>
              <a:miter lim="800000"/>
              <a:headEnd/>
              <a:tailEnd/>
            </a:ln>
          </p:spPr>
          <p:txBody>
            <a:bodyPr/>
            <a:lstStyle/>
            <a:p>
              <a:endParaRPr lang="en-US"/>
            </a:p>
          </p:txBody>
        </p:sp>
        <p:sp>
          <p:nvSpPr>
            <p:cNvPr id="32775" name="Line 24"/>
            <p:cNvSpPr>
              <a:spLocks noChangeShapeType="1"/>
            </p:cNvSpPr>
            <p:nvPr/>
          </p:nvSpPr>
          <p:spPr bwMode="auto">
            <a:xfrm flipV="1">
              <a:off x="2960" y="1629"/>
              <a:ext cx="1" cy="1619"/>
            </a:xfrm>
            <a:prstGeom prst="line">
              <a:avLst/>
            </a:prstGeom>
            <a:noFill/>
            <a:ln w="16">
              <a:solidFill>
                <a:srgbClr val="000000"/>
              </a:solidFill>
              <a:round/>
              <a:headEnd/>
              <a:tailEnd/>
            </a:ln>
          </p:spPr>
          <p:txBody>
            <a:bodyPr/>
            <a:lstStyle/>
            <a:p>
              <a:endParaRPr lang="en-US"/>
            </a:p>
          </p:txBody>
        </p:sp>
        <p:sp>
          <p:nvSpPr>
            <p:cNvPr id="32776" name="Freeform 25"/>
            <p:cNvSpPr>
              <a:spLocks/>
            </p:cNvSpPr>
            <p:nvPr/>
          </p:nvSpPr>
          <p:spPr bwMode="auto">
            <a:xfrm>
              <a:off x="3214" y="1930"/>
              <a:ext cx="699" cy="302"/>
            </a:xfrm>
            <a:custGeom>
              <a:avLst/>
              <a:gdLst>
                <a:gd name="T0" fmla="*/ 0 w 699"/>
                <a:gd name="T1" fmla="*/ 302 h 302"/>
                <a:gd name="T2" fmla="*/ 0 w 699"/>
                <a:gd name="T3" fmla="*/ 0 h 302"/>
                <a:gd name="T4" fmla="*/ 699 w 699"/>
                <a:gd name="T5" fmla="*/ 0 h 302"/>
                <a:gd name="T6" fmla="*/ 0 60000 65536"/>
                <a:gd name="T7" fmla="*/ 0 60000 65536"/>
                <a:gd name="T8" fmla="*/ 0 60000 65536"/>
                <a:gd name="T9" fmla="*/ 0 w 699"/>
                <a:gd name="T10" fmla="*/ 0 h 302"/>
                <a:gd name="T11" fmla="*/ 699 w 699"/>
                <a:gd name="T12" fmla="*/ 302 h 302"/>
              </a:gdLst>
              <a:ahLst/>
              <a:cxnLst>
                <a:cxn ang="T6">
                  <a:pos x="T0" y="T1"/>
                </a:cxn>
                <a:cxn ang="T7">
                  <a:pos x="T2" y="T3"/>
                </a:cxn>
                <a:cxn ang="T8">
                  <a:pos x="T4" y="T5"/>
                </a:cxn>
              </a:cxnLst>
              <a:rect l="T9" t="T10" r="T11" b="T12"/>
              <a:pathLst>
                <a:path w="699" h="302">
                  <a:moveTo>
                    <a:pt x="0" y="302"/>
                  </a:moveTo>
                  <a:lnTo>
                    <a:pt x="0" y="0"/>
                  </a:lnTo>
                  <a:lnTo>
                    <a:pt x="699" y="0"/>
                  </a:lnTo>
                </a:path>
              </a:pathLst>
            </a:custGeom>
            <a:noFill/>
            <a:ln w="16">
              <a:solidFill>
                <a:srgbClr val="000000"/>
              </a:solidFill>
              <a:round/>
              <a:headEnd/>
              <a:tailEnd/>
            </a:ln>
          </p:spPr>
          <p:txBody>
            <a:bodyPr/>
            <a:lstStyle/>
            <a:p>
              <a:endParaRPr lang="en-US"/>
            </a:p>
          </p:txBody>
        </p:sp>
        <p:sp>
          <p:nvSpPr>
            <p:cNvPr id="32777" name="Freeform 26"/>
            <p:cNvSpPr>
              <a:spLocks/>
            </p:cNvSpPr>
            <p:nvPr/>
          </p:nvSpPr>
          <p:spPr bwMode="auto">
            <a:xfrm>
              <a:off x="3214" y="2644"/>
              <a:ext cx="699" cy="302"/>
            </a:xfrm>
            <a:custGeom>
              <a:avLst/>
              <a:gdLst>
                <a:gd name="T0" fmla="*/ 0 w 699"/>
                <a:gd name="T1" fmla="*/ 0 h 302"/>
                <a:gd name="T2" fmla="*/ 0 w 699"/>
                <a:gd name="T3" fmla="*/ 302 h 302"/>
                <a:gd name="T4" fmla="*/ 699 w 699"/>
                <a:gd name="T5" fmla="*/ 302 h 302"/>
                <a:gd name="T6" fmla="*/ 0 60000 65536"/>
                <a:gd name="T7" fmla="*/ 0 60000 65536"/>
                <a:gd name="T8" fmla="*/ 0 60000 65536"/>
                <a:gd name="T9" fmla="*/ 0 w 699"/>
                <a:gd name="T10" fmla="*/ 0 h 302"/>
                <a:gd name="T11" fmla="*/ 699 w 699"/>
                <a:gd name="T12" fmla="*/ 302 h 302"/>
              </a:gdLst>
              <a:ahLst/>
              <a:cxnLst>
                <a:cxn ang="T6">
                  <a:pos x="T0" y="T1"/>
                </a:cxn>
                <a:cxn ang="T7">
                  <a:pos x="T2" y="T3"/>
                </a:cxn>
                <a:cxn ang="T8">
                  <a:pos x="T4" y="T5"/>
                </a:cxn>
              </a:cxnLst>
              <a:rect l="T9" t="T10" r="T11" b="T12"/>
              <a:pathLst>
                <a:path w="699" h="302">
                  <a:moveTo>
                    <a:pt x="0" y="0"/>
                  </a:moveTo>
                  <a:lnTo>
                    <a:pt x="0" y="302"/>
                  </a:lnTo>
                  <a:lnTo>
                    <a:pt x="699" y="302"/>
                  </a:lnTo>
                </a:path>
              </a:pathLst>
            </a:custGeom>
            <a:noFill/>
            <a:ln w="16">
              <a:solidFill>
                <a:srgbClr val="000000"/>
              </a:solidFill>
              <a:round/>
              <a:headEnd/>
              <a:tailEnd/>
            </a:ln>
          </p:spPr>
          <p:txBody>
            <a:bodyPr/>
            <a:lstStyle/>
            <a:p>
              <a:endParaRPr lang="en-US"/>
            </a:p>
          </p:txBody>
        </p:sp>
        <p:sp>
          <p:nvSpPr>
            <p:cNvPr id="32778" name="Freeform 27"/>
            <p:cNvSpPr>
              <a:spLocks/>
            </p:cNvSpPr>
            <p:nvPr/>
          </p:nvSpPr>
          <p:spPr bwMode="auto">
            <a:xfrm>
              <a:off x="1992" y="1930"/>
              <a:ext cx="714" cy="302"/>
            </a:xfrm>
            <a:custGeom>
              <a:avLst/>
              <a:gdLst>
                <a:gd name="T0" fmla="*/ 714 w 714"/>
                <a:gd name="T1" fmla="*/ 302 h 302"/>
                <a:gd name="T2" fmla="*/ 714 w 714"/>
                <a:gd name="T3" fmla="*/ 0 h 302"/>
                <a:gd name="T4" fmla="*/ 0 w 714"/>
                <a:gd name="T5" fmla="*/ 0 h 302"/>
                <a:gd name="T6" fmla="*/ 0 60000 65536"/>
                <a:gd name="T7" fmla="*/ 0 60000 65536"/>
                <a:gd name="T8" fmla="*/ 0 60000 65536"/>
                <a:gd name="T9" fmla="*/ 0 w 714"/>
                <a:gd name="T10" fmla="*/ 0 h 302"/>
                <a:gd name="T11" fmla="*/ 714 w 714"/>
                <a:gd name="T12" fmla="*/ 302 h 302"/>
              </a:gdLst>
              <a:ahLst/>
              <a:cxnLst>
                <a:cxn ang="T6">
                  <a:pos x="T0" y="T1"/>
                </a:cxn>
                <a:cxn ang="T7">
                  <a:pos x="T2" y="T3"/>
                </a:cxn>
                <a:cxn ang="T8">
                  <a:pos x="T4" y="T5"/>
                </a:cxn>
              </a:cxnLst>
              <a:rect l="T9" t="T10" r="T11" b="T12"/>
              <a:pathLst>
                <a:path w="714" h="302">
                  <a:moveTo>
                    <a:pt x="714" y="302"/>
                  </a:moveTo>
                  <a:lnTo>
                    <a:pt x="714" y="0"/>
                  </a:lnTo>
                  <a:lnTo>
                    <a:pt x="0" y="0"/>
                  </a:lnTo>
                </a:path>
              </a:pathLst>
            </a:custGeom>
            <a:noFill/>
            <a:ln w="16">
              <a:solidFill>
                <a:srgbClr val="000000"/>
              </a:solidFill>
              <a:round/>
              <a:headEnd/>
              <a:tailEnd/>
            </a:ln>
          </p:spPr>
          <p:txBody>
            <a:bodyPr/>
            <a:lstStyle/>
            <a:p>
              <a:endParaRPr lang="en-US"/>
            </a:p>
          </p:txBody>
        </p:sp>
        <p:sp>
          <p:nvSpPr>
            <p:cNvPr id="32779" name="Freeform 28"/>
            <p:cNvSpPr>
              <a:spLocks/>
            </p:cNvSpPr>
            <p:nvPr/>
          </p:nvSpPr>
          <p:spPr bwMode="auto">
            <a:xfrm>
              <a:off x="1992" y="2644"/>
              <a:ext cx="714" cy="302"/>
            </a:xfrm>
            <a:custGeom>
              <a:avLst/>
              <a:gdLst>
                <a:gd name="T0" fmla="*/ 714 w 714"/>
                <a:gd name="T1" fmla="*/ 0 h 302"/>
                <a:gd name="T2" fmla="*/ 714 w 714"/>
                <a:gd name="T3" fmla="*/ 302 h 302"/>
                <a:gd name="T4" fmla="*/ 0 w 714"/>
                <a:gd name="T5" fmla="*/ 302 h 302"/>
                <a:gd name="T6" fmla="*/ 0 60000 65536"/>
                <a:gd name="T7" fmla="*/ 0 60000 65536"/>
                <a:gd name="T8" fmla="*/ 0 60000 65536"/>
                <a:gd name="T9" fmla="*/ 0 w 714"/>
                <a:gd name="T10" fmla="*/ 0 h 302"/>
                <a:gd name="T11" fmla="*/ 714 w 714"/>
                <a:gd name="T12" fmla="*/ 302 h 302"/>
              </a:gdLst>
              <a:ahLst/>
              <a:cxnLst>
                <a:cxn ang="T6">
                  <a:pos x="T0" y="T1"/>
                </a:cxn>
                <a:cxn ang="T7">
                  <a:pos x="T2" y="T3"/>
                </a:cxn>
                <a:cxn ang="T8">
                  <a:pos x="T4" y="T5"/>
                </a:cxn>
              </a:cxnLst>
              <a:rect l="T9" t="T10" r="T11" b="T12"/>
              <a:pathLst>
                <a:path w="714" h="302">
                  <a:moveTo>
                    <a:pt x="714" y="0"/>
                  </a:moveTo>
                  <a:lnTo>
                    <a:pt x="714" y="302"/>
                  </a:lnTo>
                  <a:lnTo>
                    <a:pt x="0" y="302"/>
                  </a:lnTo>
                </a:path>
              </a:pathLst>
            </a:custGeom>
            <a:noFill/>
            <a:ln w="16">
              <a:solidFill>
                <a:srgbClr val="000000"/>
              </a:solidFill>
              <a:round/>
              <a:headEnd/>
              <a:tailEnd/>
            </a:ln>
          </p:spPr>
          <p:txBody>
            <a:bodyPr/>
            <a:lstStyle/>
            <a:p>
              <a:endParaRPr lang="en-US"/>
            </a:p>
          </p:txBody>
        </p:sp>
        <p:sp>
          <p:nvSpPr>
            <p:cNvPr id="32780" name="Rectangle 29"/>
            <p:cNvSpPr>
              <a:spLocks noChangeArrowheads="1"/>
            </p:cNvSpPr>
            <p:nvPr/>
          </p:nvSpPr>
          <p:spPr bwMode="auto">
            <a:xfrm>
              <a:off x="2452" y="2232"/>
              <a:ext cx="1016" cy="412"/>
            </a:xfrm>
            <a:prstGeom prst="rect">
              <a:avLst/>
            </a:prstGeom>
            <a:solidFill>
              <a:srgbClr val="FFFFFF"/>
            </a:solidFill>
            <a:ln w="9525">
              <a:noFill/>
              <a:miter lim="800000"/>
              <a:headEnd/>
              <a:tailEnd/>
            </a:ln>
          </p:spPr>
          <p:txBody>
            <a:bodyPr/>
            <a:lstStyle/>
            <a:p>
              <a:endParaRPr lang="en-US"/>
            </a:p>
          </p:txBody>
        </p:sp>
        <p:sp>
          <p:nvSpPr>
            <p:cNvPr id="32781" name="Rectangle 30"/>
            <p:cNvSpPr>
              <a:spLocks noChangeArrowheads="1"/>
            </p:cNvSpPr>
            <p:nvPr/>
          </p:nvSpPr>
          <p:spPr bwMode="auto">
            <a:xfrm>
              <a:off x="2452" y="2232"/>
              <a:ext cx="1032" cy="428"/>
            </a:xfrm>
            <a:prstGeom prst="rect">
              <a:avLst/>
            </a:prstGeom>
            <a:noFill/>
            <a:ln w="16">
              <a:solidFill>
                <a:schemeClr val="tx1"/>
              </a:solidFill>
              <a:miter lim="800000"/>
              <a:headEnd/>
              <a:tailEnd/>
            </a:ln>
          </p:spPr>
          <p:txBody>
            <a:bodyPr/>
            <a:lstStyle/>
            <a:p>
              <a:endParaRPr lang="en-US"/>
            </a:p>
          </p:txBody>
        </p:sp>
        <p:sp>
          <p:nvSpPr>
            <p:cNvPr id="32782" name="Rectangle 31"/>
            <p:cNvSpPr>
              <a:spLocks noChangeArrowheads="1"/>
            </p:cNvSpPr>
            <p:nvPr/>
          </p:nvSpPr>
          <p:spPr bwMode="auto">
            <a:xfrm>
              <a:off x="2659" y="2264"/>
              <a:ext cx="143"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A</a:t>
              </a:r>
              <a:endParaRPr lang="en-US"/>
            </a:p>
          </p:txBody>
        </p:sp>
        <p:sp>
          <p:nvSpPr>
            <p:cNvPr id="32783" name="Rectangle 32"/>
            <p:cNvSpPr>
              <a:spLocks noChangeArrowheads="1"/>
            </p:cNvSpPr>
            <p:nvPr/>
          </p:nvSpPr>
          <p:spPr bwMode="auto">
            <a:xfrm>
              <a:off x="2738" y="2264"/>
              <a:ext cx="524"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uto-teller</a:t>
              </a:r>
              <a:endParaRPr lang="en-US"/>
            </a:p>
          </p:txBody>
        </p:sp>
        <p:sp>
          <p:nvSpPr>
            <p:cNvPr id="32784" name="Rectangle 33"/>
            <p:cNvSpPr>
              <a:spLocks noChangeArrowheads="1"/>
            </p:cNvSpPr>
            <p:nvPr/>
          </p:nvSpPr>
          <p:spPr bwMode="auto">
            <a:xfrm>
              <a:off x="2754" y="2422"/>
              <a:ext cx="429"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system</a:t>
              </a:r>
              <a:endParaRPr lang="en-US"/>
            </a:p>
          </p:txBody>
        </p:sp>
        <p:sp>
          <p:nvSpPr>
            <p:cNvPr id="32785" name="Rectangle 34"/>
            <p:cNvSpPr>
              <a:spLocks noChangeArrowheads="1"/>
            </p:cNvSpPr>
            <p:nvPr/>
          </p:nvSpPr>
          <p:spPr bwMode="auto">
            <a:xfrm>
              <a:off x="2452" y="1216"/>
              <a:ext cx="1016" cy="413"/>
            </a:xfrm>
            <a:prstGeom prst="rect">
              <a:avLst/>
            </a:prstGeom>
            <a:solidFill>
              <a:srgbClr val="FFFFFF"/>
            </a:solidFill>
            <a:ln w="9525">
              <a:noFill/>
              <a:miter lim="800000"/>
              <a:headEnd/>
              <a:tailEnd/>
            </a:ln>
          </p:spPr>
          <p:txBody>
            <a:bodyPr/>
            <a:lstStyle/>
            <a:p>
              <a:endParaRPr lang="en-US"/>
            </a:p>
          </p:txBody>
        </p:sp>
        <p:sp>
          <p:nvSpPr>
            <p:cNvPr id="32786" name="Rectangle 35"/>
            <p:cNvSpPr>
              <a:spLocks noChangeArrowheads="1"/>
            </p:cNvSpPr>
            <p:nvPr/>
          </p:nvSpPr>
          <p:spPr bwMode="auto">
            <a:xfrm>
              <a:off x="2452" y="1216"/>
              <a:ext cx="1032" cy="428"/>
            </a:xfrm>
            <a:prstGeom prst="rect">
              <a:avLst/>
            </a:prstGeom>
            <a:noFill/>
            <a:ln w="16">
              <a:solidFill>
                <a:schemeClr val="tx1"/>
              </a:solidFill>
              <a:miter lim="800000"/>
              <a:headEnd/>
              <a:tailEnd/>
            </a:ln>
          </p:spPr>
          <p:txBody>
            <a:bodyPr/>
            <a:lstStyle/>
            <a:p>
              <a:endParaRPr lang="en-US"/>
            </a:p>
          </p:txBody>
        </p:sp>
        <p:sp>
          <p:nvSpPr>
            <p:cNvPr id="32787" name="Rectangle 36"/>
            <p:cNvSpPr>
              <a:spLocks noChangeArrowheads="1"/>
            </p:cNvSpPr>
            <p:nvPr/>
          </p:nvSpPr>
          <p:spPr bwMode="auto">
            <a:xfrm>
              <a:off x="2722" y="1248"/>
              <a:ext cx="492"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Security</a:t>
              </a:r>
              <a:endParaRPr lang="en-US"/>
            </a:p>
          </p:txBody>
        </p:sp>
        <p:sp>
          <p:nvSpPr>
            <p:cNvPr id="32788" name="Rectangle 37"/>
            <p:cNvSpPr>
              <a:spLocks noChangeArrowheads="1"/>
            </p:cNvSpPr>
            <p:nvPr/>
          </p:nvSpPr>
          <p:spPr bwMode="auto">
            <a:xfrm>
              <a:off x="2754" y="1406"/>
              <a:ext cx="429"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system</a:t>
              </a:r>
              <a:endParaRPr lang="en-US"/>
            </a:p>
          </p:txBody>
        </p:sp>
        <p:sp>
          <p:nvSpPr>
            <p:cNvPr id="32789" name="Rectangle 38"/>
            <p:cNvSpPr>
              <a:spLocks noChangeArrowheads="1"/>
            </p:cNvSpPr>
            <p:nvPr/>
          </p:nvSpPr>
          <p:spPr bwMode="auto">
            <a:xfrm>
              <a:off x="2452" y="3248"/>
              <a:ext cx="1016" cy="397"/>
            </a:xfrm>
            <a:prstGeom prst="rect">
              <a:avLst/>
            </a:prstGeom>
            <a:solidFill>
              <a:srgbClr val="FFFFFF"/>
            </a:solidFill>
            <a:ln w="9525">
              <a:noFill/>
              <a:miter lim="800000"/>
              <a:headEnd/>
              <a:tailEnd/>
            </a:ln>
          </p:spPr>
          <p:txBody>
            <a:bodyPr/>
            <a:lstStyle/>
            <a:p>
              <a:endParaRPr lang="en-US"/>
            </a:p>
          </p:txBody>
        </p:sp>
        <p:sp>
          <p:nvSpPr>
            <p:cNvPr id="32790" name="Rectangle 39"/>
            <p:cNvSpPr>
              <a:spLocks noChangeArrowheads="1"/>
            </p:cNvSpPr>
            <p:nvPr/>
          </p:nvSpPr>
          <p:spPr bwMode="auto">
            <a:xfrm>
              <a:off x="2452" y="3248"/>
              <a:ext cx="1032" cy="412"/>
            </a:xfrm>
            <a:prstGeom prst="rect">
              <a:avLst/>
            </a:prstGeom>
            <a:noFill/>
            <a:ln w="16">
              <a:solidFill>
                <a:schemeClr val="tx1"/>
              </a:solidFill>
              <a:miter lim="800000"/>
              <a:headEnd/>
              <a:tailEnd/>
            </a:ln>
          </p:spPr>
          <p:txBody>
            <a:bodyPr/>
            <a:lstStyle/>
            <a:p>
              <a:endParaRPr lang="en-US"/>
            </a:p>
          </p:txBody>
        </p:sp>
        <p:sp>
          <p:nvSpPr>
            <p:cNvPr id="32791" name="Rectangle 40"/>
            <p:cNvSpPr>
              <a:spLocks noChangeArrowheads="1"/>
            </p:cNvSpPr>
            <p:nvPr/>
          </p:nvSpPr>
          <p:spPr bwMode="auto">
            <a:xfrm>
              <a:off x="2595" y="3279"/>
              <a:ext cx="730"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Maintenance</a:t>
              </a:r>
              <a:endParaRPr lang="en-US"/>
            </a:p>
          </p:txBody>
        </p:sp>
        <p:sp>
          <p:nvSpPr>
            <p:cNvPr id="32792" name="Rectangle 41"/>
            <p:cNvSpPr>
              <a:spLocks noChangeArrowheads="1"/>
            </p:cNvSpPr>
            <p:nvPr/>
          </p:nvSpPr>
          <p:spPr bwMode="auto">
            <a:xfrm>
              <a:off x="2754" y="3438"/>
              <a:ext cx="429"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system</a:t>
              </a:r>
              <a:endParaRPr lang="en-US"/>
            </a:p>
          </p:txBody>
        </p:sp>
        <p:sp>
          <p:nvSpPr>
            <p:cNvPr id="32793" name="Rectangle 42"/>
            <p:cNvSpPr>
              <a:spLocks noChangeArrowheads="1"/>
            </p:cNvSpPr>
            <p:nvPr/>
          </p:nvSpPr>
          <p:spPr bwMode="auto">
            <a:xfrm>
              <a:off x="3913" y="1724"/>
              <a:ext cx="1016" cy="413"/>
            </a:xfrm>
            <a:prstGeom prst="rect">
              <a:avLst/>
            </a:prstGeom>
            <a:solidFill>
              <a:srgbClr val="FFFFFF"/>
            </a:solidFill>
            <a:ln w="9525">
              <a:noFill/>
              <a:miter lim="800000"/>
              <a:headEnd/>
              <a:tailEnd/>
            </a:ln>
          </p:spPr>
          <p:txBody>
            <a:bodyPr/>
            <a:lstStyle/>
            <a:p>
              <a:endParaRPr lang="en-US"/>
            </a:p>
          </p:txBody>
        </p:sp>
        <p:sp>
          <p:nvSpPr>
            <p:cNvPr id="32794" name="Rectangle 43"/>
            <p:cNvSpPr>
              <a:spLocks noChangeArrowheads="1"/>
            </p:cNvSpPr>
            <p:nvPr/>
          </p:nvSpPr>
          <p:spPr bwMode="auto">
            <a:xfrm>
              <a:off x="3913" y="1724"/>
              <a:ext cx="1031" cy="428"/>
            </a:xfrm>
            <a:prstGeom prst="rect">
              <a:avLst/>
            </a:prstGeom>
            <a:noFill/>
            <a:ln w="16">
              <a:solidFill>
                <a:schemeClr val="tx1"/>
              </a:solidFill>
              <a:miter lim="800000"/>
              <a:headEnd/>
              <a:tailEnd/>
            </a:ln>
          </p:spPr>
          <p:txBody>
            <a:bodyPr/>
            <a:lstStyle/>
            <a:p>
              <a:endParaRPr lang="en-US"/>
            </a:p>
          </p:txBody>
        </p:sp>
        <p:sp>
          <p:nvSpPr>
            <p:cNvPr id="32795" name="Rectangle 44"/>
            <p:cNvSpPr>
              <a:spLocks noChangeArrowheads="1"/>
            </p:cNvSpPr>
            <p:nvPr/>
          </p:nvSpPr>
          <p:spPr bwMode="auto">
            <a:xfrm>
              <a:off x="4182" y="1756"/>
              <a:ext cx="492"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Account</a:t>
              </a:r>
              <a:endParaRPr lang="en-US"/>
            </a:p>
          </p:txBody>
        </p:sp>
        <p:sp>
          <p:nvSpPr>
            <p:cNvPr id="32796" name="Rectangle 45"/>
            <p:cNvSpPr>
              <a:spLocks noChangeArrowheads="1"/>
            </p:cNvSpPr>
            <p:nvPr/>
          </p:nvSpPr>
          <p:spPr bwMode="auto">
            <a:xfrm>
              <a:off x="4167" y="1914"/>
              <a:ext cx="175"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da</a:t>
              </a:r>
              <a:endParaRPr lang="en-US"/>
            </a:p>
          </p:txBody>
        </p:sp>
        <p:sp>
          <p:nvSpPr>
            <p:cNvPr id="32797" name="Rectangle 46"/>
            <p:cNvSpPr>
              <a:spLocks noChangeArrowheads="1"/>
            </p:cNvSpPr>
            <p:nvPr/>
          </p:nvSpPr>
          <p:spPr bwMode="auto">
            <a:xfrm>
              <a:off x="4309" y="1914"/>
              <a:ext cx="143"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ta</a:t>
              </a:r>
              <a:endParaRPr lang="en-US"/>
            </a:p>
          </p:txBody>
        </p:sp>
        <p:sp>
          <p:nvSpPr>
            <p:cNvPr id="32798" name="Rectangle 47"/>
            <p:cNvSpPr>
              <a:spLocks noChangeArrowheads="1"/>
            </p:cNvSpPr>
            <p:nvPr/>
          </p:nvSpPr>
          <p:spPr bwMode="auto">
            <a:xfrm>
              <a:off x="4405" y="1914"/>
              <a:ext cx="286"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base</a:t>
              </a:r>
              <a:endParaRPr lang="en-US"/>
            </a:p>
          </p:txBody>
        </p:sp>
        <p:sp>
          <p:nvSpPr>
            <p:cNvPr id="32799" name="Rectangle 48"/>
            <p:cNvSpPr>
              <a:spLocks noChangeArrowheads="1"/>
            </p:cNvSpPr>
            <p:nvPr/>
          </p:nvSpPr>
          <p:spPr bwMode="auto">
            <a:xfrm>
              <a:off x="3913" y="2740"/>
              <a:ext cx="1016" cy="397"/>
            </a:xfrm>
            <a:prstGeom prst="rect">
              <a:avLst/>
            </a:prstGeom>
            <a:solidFill>
              <a:srgbClr val="FFFFFF"/>
            </a:solidFill>
            <a:ln w="9525">
              <a:noFill/>
              <a:miter lim="800000"/>
              <a:headEnd/>
              <a:tailEnd/>
            </a:ln>
          </p:spPr>
          <p:txBody>
            <a:bodyPr/>
            <a:lstStyle/>
            <a:p>
              <a:endParaRPr lang="en-US"/>
            </a:p>
          </p:txBody>
        </p:sp>
        <p:sp>
          <p:nvSpPr>
            <p:cNvPr id="32800" name="Rectangle 49"/>
            <p:cNvSpPr>
              <a:spLocks noChangeArrowheads="1"/>
            </p:cNvSpPr>
            <p:nvPr/>
          </p:nvSpPr>
          <p:spPr bwMode="auto">
            <a:xfrm>
              <a:off x="3913" y="2740"/>
              <a:ext cx="1031" cy="412"/>
            </a:xfrm>
            <a:prstGeom prst="rect">
              <a:avLst/>
            </a:prstGeom>
            <a:noFill/>
            <a:ln w="16">
              <a:solidFill>
                <a:schemeClr val="tx1"/>
              </a:solidFill>
              <a:miter lim="800000"/>
              <a:headEnd/>
              <a:tailEnd/>
            </a:ln>
          </p:spPr>
          <p:txBody>
            <a:bodyPr/>
            <a:lstStyle/>
            <a:p>
              <a:endParaRPr lang="en-US"/>
            </a:p>
          </p:txBody>
        </p:sp>
        <p:sp>
          <p:nvSpPr>
            <p:cNvPr id="32801" name="Rectangle 50"/>
            <p:cNvSpPr>
              <a:spLocks noChangeArrowheads="1"/>
            </p:cNvSpPr>
            <p:nvPr/>
          </p:nvSpPr>
          <p:spPr bwMode="auto">
            <a:xfrm>
              <a:off x="4246" y="2771"/>
              <a:ext cx="254"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Usa</a:t>
              </a:r>
              <a:endParaRPr lang="en-US"/>
            </a:p>
          </p:txBody>
        </p:sp>
        <p:sp>
          <p:nvSpPr>
            <p:cNvPr id="32802" name="Rectangle 51"/>
            <p:cNvSpPr>
              <a:spLocks noChangeArrowheads="1"/>
            </p:cNvSpPr>
            <p:nvPr/>
          </p:nvSpPr>
          <p:spPr bwMode="auto">
            <a:xfrm>
              <a:off x="4452" y="2771"/>
              <a:ext cx="175"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ge</a:t>
              </a:r>
              <a:endParaRPr lang="en-US"/>
            </a:p>
          </p:txBody>
        </p:sp>
        <p:sp>
          <p:nvSpPr>
            <p:cNvPr id="32803" name="Rectangle 52"/>
            <p:cNvSpPr>
              <a:spLocks noChangeArrowheads="1"/>
            </p:cNvSpPr>
            <p:nvPr/>
          </p:nvSpPr>
          <p:spPr bwMode="auto">
            <a:xfrm>
              <a:off x="4167" y="2930"/>
              <a:ext cx="508"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database</a:t>
              </a:r>
              <a:endParaRPr lang="en-US"/>
            </a:p>
          </p:txBody>
        </p:sp>
        <p:sp>
          <p:nvSpPr>
            <p:cNvPr id="32804" name="Rectangle 53"/>
            <p:cNvSpPr>
              <a:spLocks noChangeArrowheads="1"/>
            </p:cNvSpPr>
            <p:nvPr/>
          </p:nvSpPr>
          <p:spPr bwMode="auto">
            <a:xfrm>
              <a:off x="976" y="1629"/>
              <a:ext cx="1016" cy="603"/>
            </a:xfrm>
            <a:prstGeom prst="rect">
              <a:avLst/>
            </a:prstGeom>
            <a:solidFill>
              <a:srgbClr val="FFFFFF"/>
            </a:solidFill>
            <a:ln w="9525">
              <a:noFill/>
              <a:miter lim="800000"/>
              <a:headEnd/>
              <a:tailEnd/>
            </a:ln>
          </p:spPr>
          <p:txBody>
            <a:bodyPr/>
            <a:lstStyle/>
            <a:p>
              <a:endParaRPr lang="en-US"/>
            </a:p>
          </p:txBody>
        </p:sp>
        <p:sp>
          <p:nvSpPr>
            <p:cNvPr id="32805" name="Rectangle 54"/>
            <p:cNvSpPr>
              <a:spLocks noChangeArrowheads="1"/>
            </p:cNvSpPr>
            <p:nvPr/>
          </p:nvSpPr>
          <p:spPr bwMode="auto">
            <a:xfrm>
              <a:off x="976" y="1629"/>
              <a:ext cx="1032" cy="619"/>
            </a:xfrm>
            <a:prstGeom prst="rect">
              <a:avLst/>
            </a:prstGeom>
            <a:noFill/>
            <a:ln w="16">
              <a:solidFill>
                <a:schemeClr val="tx1"/>
              </a:solidFill>
              <a:miter lim="800000"/>
              <a:headEnd/>
              <a:tailEnd/>
            </a:ln>
          </p:spPr>
          <p:txBody>
            <a:bodyPr/>
            <a:lstStyle/>
            <a:p>
              <a:endParaRPr lang="en-US"/>
            </a:p>
          </p:txBody>
        </p:sp>
        <p:sp>
          <p:nvSpPr>
            <p:cNvPr id="32806" name="Rectangle 55"/>
            <p:cNvSpPr>
              <a:spLocks noChangeArrowheads="1"/>
            </p:cNvSpPr>
            <p:nvPr/>
          </p:nvSpPr>
          <p:spPr bwMode="auto">
            <a:xfrm>
              <a:off x="1277" y="1676"/>
              <a:ext cx="175"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Br</a:t>
              </a:r>
              <a:endParaRPr lang="en-US"/>
            </a:p>
          </p:txBody>
        </p:sp>
        <p:sp>
          <p:nvSpPr>
            <p:cNvPr id="32807" name="Rectangle 56"/>
            <p:cNvSpPr>
              <a:spLocks noChangeArrowheads="1"/>
            </p:cNvSpPr>
            <p:nvPr/>
          </p:nvSpPr>
          <p:spPr bwMode="auto">
            <a:xfrm>
              <a:off x="1404" y="1676"/>
              <a:ext cx="302"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anch</a:t>
              </a:r>
              <a:endParaRPr lang="en-US"/>
            </a:p>
          </p:txBody>
        </p:sp>
        <p:sp>
          <p:nvSpPr>
            <p:cNvPr id="32808" name="Rectangle 57"/>
            <p:cNvSpPr>
              <a:spLocks noChangeArrowheads="1"/>
            </p:cNvSpPr>
            <p:nvPr/>
          </p:nvSpPr>
          <p:spPr bwMode="auto">
            <a:xfrm>
              <a:off x="1166" y="1835"/>
              <a:ext cx="619"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accounting</a:t>
              </a:r>
              <a:endParaRPr lang="en-US"/>
            </a:p>
          </p:txBody>
        </p:sp>
        <p:sp>
          <p:nvSpPr>
            <p:cNvPr id="32809" name="Rectangle 58"/>
            <p:cNvSpPr>
              <a:spLocks noChangeArrowheads="1"/>
            </p:cNvSpPr>
            <p:nvPr/>
          </p:nvSpPr>
          <p:spPr bwMode="auto">
            <a:xfrm>
              <a:off x="1293" y="1994"/>
              <a:ext cx="429"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system</a:t>
              </a:r>
              <a:endParaRPr lang="en-US"/>
            </a:p>
          </p:txBody>
        </p:sp>
        <p:sp>
          <p:nvSpPr>
            <p:cNvPr id="32810" name="Rectangle 59"/>
            <p:cNvSpPr>
              <a:spLocks noChangeArrowheads="1"/>
            </p:cNvSpPr>
            <p:nvPr/>
          </p:nvSpPr>
          <p:spPr bwMode="auto">
            <a:xfrm>
              <a:off x="976" y="2644"/>
              <a:ext cx="1016" cy="604"/>
            </a:xfrm>
            <a:prstGeom prst="rect">
              <a:avLst/>
            </a:prstGeom>
            <a:solidFill>
              <a:srgbClr val="FFFFFF"/>
            </a:solidFill>
            <a:ln w="9525">
              <a:noFill/>
              <a:miter lim="800000"/>
              <a:headEnd/>
              <a:tailEnd/>
            </a:ln>
          </p:spPr>
          <p:txBody>
            <a:bodyPr/>
            <a:lstStyle/>
            <a:p>
              <a:endParaRPr lang="en-US"/>
            </a:p>
          </p:txBody>
        </p:sp>
        <p:sp>
          <p:nvSpPr>
            <p:cNvPr id="32811" name="Rectangle 60"/>
            <p:cNvSpPr>
              <a:spLocks noChangeArrowheads="1"/>
            </p:cNvSpPr>
            <p:nvPr/>
          </p:nvSpPr>
          <p:spPr bwMode="auto">
            <a:xfrm>
              <a:off x="976" y="2644"/>
              <a:ext cx="1032" cy="620"/>
            </a:xfrm>
            <a:prstGeom prst="rect">
              <a:avLst/>
            </a:prstGeom>
            <a:noFill/>
            <a:ln w="16">
              <a:solidFill>
                <a:schemeClr val="tx1"/>
              </a:solidFill>
              <a:miter lim="800000"/>
              <a:headEnd/>
              <a:tailEnd/>
            </a:ln>
          </p:spPr>
          <p:txBody>
            <a:bodyPr/>
            <a:lstStyle/>
            <a:p>
              <a:endParaRPr lang="en-US"/>
            </a:p>
          </p:txBody>
        </p:sp>
        <p:sp>
          <p:nvSpPr>
            <p:cNvPr id="32812" name="Rectangle 61"/>
            <p:cNvSpPr>
              <a:spLocks noChangeArrowheads="1"/>
            </p:cNvSpPr>
            <p:nvPr/>
          </p:nvSpPr>
          <p:spPr bwMode="auto">
            <a:xfrm>
              <a:off x="1293" y="2692"/>
              <a:ext cx="175"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Br</a:t>
              </a:r>
              <a:endParaRPr lang="en-US"/>
            </a:p>
          </p:txBody>
        </p:sp>
        <p:sp>
          <p:nvSpPr>
            <p:cNvPr id="32813" name="Rectangle 62"/>
            <p:cNvSpPr>
              <a:spLocks noChangeArrowheads="1"/>
            </p:cNvSpPr>
            <p:nvPr/>
          </p:nvSpPr>
          <p:spPr bwMode="auto">
            <a:xfrm>
              <a:off x="1404" y="2692"/>
              <a:ext cx="302"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anch</a:t>
              </a:r>
              <a:endParaRPr lang="en-US"/>
            </a:p>
          </p:txBody>
        </p:sp>
        <p:sp>
          <p:nvSpPr>
            <p:cNvPr id="32814" name="Rectangle 63"/>
            <p:cNvSpPr>
              <a:spLocks noChangeArrowheads="1"/>
            </p:cNvSpPr>
            <p:nvPr/>
          </p:nvSpPr>
          <p:spPr bwMode="auto">
            <a:xfrm>
              <a:off x="1277" y="2851"/>
              <a:ext cx="444"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counter</a:t>
              </a:r>
              <a:endParaRPr lang="en-US"/>
            </a:p>
          </p:txBody>
        </p:sp>
        <p:sp>
          <p:nvSpPr>
            <p:cNvPr id="32815" name="Rectangle 64"/>
            <p:cNvSpPr>
              <a:spLocks noChangeArrowheads="1"/>
            </p:cNvSpPr>
            <p:nvPr/>
          </p:nvSpPr>
          <p:spPr bwMode="auto">
            <a:xfrm>
              <a:off x="1293" y="3010"/>
              <a:ext cx="429" cy="190"/>
            </a:xfrm>
            <a:prstGeom prst="rect">
              <a:avLst/>
            </a:prstGeom>
            <a:noFill/>
            <a:ln w="9525">
              <a:noFill/>
              <a:miter lim="800000"/>
              <a:headEnd/>
              <a:tailEnd/>
            </a:ln>
          </p:spPr>
          <p:txBody>
            <a:bodyPr wrap="none" lIns="0" tIns="0" rIns="0" bIns="0">
              <a:spAutoFit/>
            </a:bodyPr>
            <a:lstStyle/>
            <a:p>
              <a:r>
                <a:rPr lang="en-US" sz="1600">
                  <a:solidFill>
                    <a:srgbClr val="000000"/>
                  </a:solidFill>
                  <a:latin typeface="Formata Regular" charset="0"/>
                </a:rPr>
                <a:t>system</a:t>
              </a:r>
              <a:endParaRPr lang="en-US"/>
            </a:p>
          </p:txBody>
        </p:sp>
      </p:grpSp>
      <p:sp>
        <p:nvSpPr>
          <p:cNvPr id="32772" name="Slide Number Placeholder 47"/>
          <p:cNvSpPr>
            <a:spLocks noGrp="1"/>
          </p:cNvSpPr>
          <p:nvPr>
            <p:ph type="sldNum" sz="quarter" idx="12"/>
          </p:nvPr>
        </p:nvSpPr>
        <p:spPr>
          <a:noFill/>
        </p:spPr>
        <p:txBody>
          <a:bodyPr/>
          <a:lstStyle/>
          <a:p>
            <a:fld id="{50DA3A42-232A-47F5-A27C-EF682A30B23F}" type="slidenum">
              <a:rPr lang="en-US" smtClean="0">
                <a:latin typeface="Arial" pitchFamily="34" charset="0"/>
                <a:cs typeface="Arial" pitchFamily="34" charset="0"/>
              </a:rPr>
              <a:pPr/>
              <a:t>103</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t>Process models</a:t>
            </a:r>
          </a:p>
        </p:txBody>
      </p:sp>
      <p:sp>
        <p:nvSpPr>
          <p:cNvPr id="54275" name="Rectangle 3"/>
          <p:cNvSpPr>
            <a:spLocks noGrp="1" noChangeArrowheads="1"/>
          </p:cNvSpPr>
          <p:nvPr>
            <p:ph type="body" idx="1"/>
          </p:nvPr>
        </p:nvSpPr>
        <p:spPr/>
        <p:txBody>
          <a:bodyPr/>
          <a:lstStyle/>
          <a:p>
            <a:r>
              <a:rPr lang="en-GB"/>
              <a:t>Process models show the overall process and the processes that are supported by the system</a:t>
            </a:r>
          </a:p>
          <a:p>
            <a:r>
              <a:rPr lang="en-GB"/>
              <a:t>Data flow models may be used to show the processes and the flow of information from one process to another</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266700"/>
            <a:ext cx="8382000" cy="1104900"/>
          </a:xfrm>
          <a:noFill/>
          <a:ln/>
        </p:spPr>
        <p:txBody>
          <a:bodyPr/>
          <a:lstStyle/>
          <a:p>
            <a:r>
              <a:rPr lang="en-GB"/>
              <a:t>Equipment procurement process</a:t>
            </a:r>
          </a:p>
        </p:txBody>
      </p:sp>
      <p:pic>
        <p:nvPicPr>
          <p:cNvPr id="12292" name="Picture 4" descr="7.2 Equip-proc-process.eps                                     00002F79Docs                           B1931E2B:"/>
          <p:cNvPicPr>
            <a:picLocks noChangeAspect="1" noChangeArrowheads="1"/>
          </p:cNvPicPr>
          <p:nvPr/>
        </p:nvPicPr>
        <p:blipFill>
          <a:blip r:embed="rId2"/>
          <a:srcRect/>
          <a:stretch>
            <a:fillRect/>
          </a:stretch>
        </p:blipFill>
        <p:spPr bwMode="auto">
          <a:xfrm>
            <a:off x="609600" y="1447800"/>
            <a:ext cx="7315200" cy="5081588"/>
          </a:xfrm>
          <a:prstGeom prst="rect">
            <a:avLst/>
          </a:prstGeom>
          <a:noFill/>
        </p:spPr>
      </p:pic>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457200"/>
            <a:ext cx="8229600" cy="639763"/>
          </a:xfrm>
        </p:spPr>
        <p:txBody>
          <a:bodyPr>
            <a:normAutofit fontScale="90000"/>
          </a:bodyPr>
          <a:lstStyle/>
          <a:p>
            <a:pPr eaLnBrk="1" hangingPunct="1"/>
            <a:r>
              <a:rPr lang="en-GB" sz="4000" dirty="0" smtClean="0"/>
              <a:t>                Behavioural models</a:t>
            </a:r>
            <a:br>
              <a:rPr lang="en-GB" sz="4000" dirty="0" smtClean="0"/>
            </a:br>
            <a:endParaRPr lang="en-US" sz="4000" dirty="0" smtClean="0"/>
          </a:p>
        </p:txBody>
      </p:sp>
      <p:sp>
        <p:nvSpPr>
          <p:cNvPr id="33795" name="Rectangle 3"/>
          <p:cNvSpPr>
            <a:spLocks noGrp="1" noChangeArrowheads="1"/>
          </p:cNvSpPr>
          <p:nvPr>
            <p:ph type="body" idx="1"/>
          </p:nvPr>
        </p:nvSpPr>
        <p:spPr>
          <a:xfrm>
            <a:off x="1219200" y="1143000"/>
            <a:ext cx="7467600" cy="4373563"/>
          </a:xfrm>
        </p:spPr>
        <p:txBody>
          <a:bodyPr>
            <a:normAutofit lnSpcReduction="10000"/>
          </a:bodyPr>
          <a:lstStyle/>
          <a:p>
            <a:pPr eaLnBrk="1" hangingPunct="1">
              <a:lnSpc>
                <a:spcPct val="80000"/>
              </a:lnSpc>
            </a:pPr>
            <a:r>
              <a:rPr lang="en-GB" sz="2400" dirty="0" smtClean="0"/>
              <a:t>Describe the overall behaviour of a system.</a:t>
            </a:r>
          </a:p>
          <a:p>
            <a:pPr eaLnBrk="1" hangingPunct="1">
              <a:lnSpc>
                <a:spcPct val="80000"/>
              </a:lnSpc>
            </a:pPr>
            <a:r>
              <a:rPr lang="en-GB" sz="2400" dirty="0" smtClean="0"/>
              <a:t>Two types of behavioural model</a:t>
            </a:r>
          </a:p>
          <a:p>
            <a:pPr eaLnBrk="1" hangingPunct="1">
              <a:lnSpc>
                <a:spcPct val="80000"/>
              </a:lnSpc>
            </a:pPr>
            <a:r>
              <a:rPr lang="en-GB" sz="2400" dirty="0" smtClean="0"/>
              <a:t>1.Data Flow models</a:t>
            </a:r>
          </a:p>
          <a:p>
            <a:pPr eaLnBrk="1" hangingPunct="1">
              <a:lnSpc>
                <a:spcPct val="80000"/>
              </a:lnSpc>
            </a:pPr>
            <a:r>
              <a:rPr lang="en-GB" sz="2400" dirty="0" smtClean="0"/>
              <a:t>2.State machine models</a:t>
            </a:r>
          </a:p>
          <a:p>
            <a:pPr eaLnBrk="1" hangingPunct="1">
              <a:lnSpc>
                <a:spcPct val="80000"/>
              </a:lnSpc>
            </a:pPr>
            <a:r>
              <a:rPr lang="en-GB" sz="2400" dirty="0" smtClean="0"/>
              <a:t>Data flow models</a:t>
            </a:r>
          </a:p>
          <a:p>
            <a:pPr eaLnBrk="1" hangingPunct="1">
              <a:lnSpc>
                <a:spcPct val="80000"/>
              </a:lnSpc>
            </a:pPr>
            <a:r>
              <a:rPr lang="en-GB" sz="2400" dirty="0" smtClean="0"/>
              <a:t>Concentrate on the flow of data and functional transformation on that data</a:t>
            </a:r>
          </a:p>
          <a:p>
            <a:pPr eaLnBrk="1" hangingPunct="1">
              <a:lnSpc>
                <a:spcPct val="80000"/>
              </a:lnSpc>
            </a:pPr>
            <a:r>
              <a:rPr lang="en-GB" sz="2400" dirty="0" smtClean="0"/>
              <a:t>Show the processing of data and its flow through a sequence of processing steps</a:t>
            </a:r>
          </a:p>
          <a:p>
            <a:pPr eaLnBrk="1" hangingPunct="1">
              <a:lnSpc>
                <a:spcPct val="80000"/>
              </a:lnSpc>
            </a:pPr>
            <a:r>
              <a:rPr lang="en-US" sz="2400" dirty="0" smtClean="0"/>
              <a:t>Help analyst understand what is going on</a:t>
            </a:r>
          </a:p>
          <a:p>
            <a:pPr eaLnBrk="1" hangingPunct="1">
              <a:lnSpc>
                <a:spcPct val="80000"/>
              </a:lnSpc>
            </a:pPr>
            <a:r>
              <a:rPr lang="en-US" sz="2400" u="sng" dirty="0" smtClean="0"/>
              <a:t>Advantages</a:t>
            </a:r>
          </a:p>
          <a:p>
            <a:pPr eaLnBrk="1" hangingPunct="1">
              <a:lnSpc>
                <a:spcPct val="80000"/>
              </a:lnSpc>
            </a:pPr>
            <a:r>
              <a:rPr lang="en-US" sz="2400" dirty="0" smtClean="0"/>
              <a:t>-- Simple and easily understandable</a:t>
            </a:r>
          </a:p>
          <a:p>
            <a:pPr eaLnBrk="1" hangingPunct="1">
              <a:lnSpc>
                <a:spcPct val="80000"/>
              </a:lnSpc>
            </a:pPr>
            <a:r>
              <a:rPr lang="en-US" sz="2400" dirty="0" smtClean="0"/>
              <a:t>-- Useful during analysis of requirements</a:t>
            </a:r>
          </a:p>
          <a:p>
            <a:pPr eaLnBrk="1" hangingPunct="1">
              <a:lnSpc>
                <a:spcPct val="80000"/>
              </a:lnSpc>
            </a:pPr>
            <a:endParaRPr lang="en-US" sz="2400" u="sng" dirty="0" smtClean="0"/>
          </a:p>
        </p:txBody>
      </p:sp>
      <p:sp>
        <p:nvSpPr>
          <p:cNvPr id="33796" name="Slide Number Placeholder 4"/>
          <p:cNvSpPr>
            <a:spLocks noGrp="1"/>
          </p:cNvSpPr>
          <p:nvPr>
            <p:ph type="sldNum" sz="quarter" idx="12"/>
          </p:nvPr>
        </p:nvSpPr>
        <p:spPr>
          <a:noFill/>
        </p:spPr>
        <p:txBody>
          <a:bodyPr/>
          <a:lstStyle/>
          <a:p>
            <a:fld id="{BF3AD93C-9BC2-4120-879F-8D58406EC241}" type="slidenum">
              <a:rPr lang="en-US" smtClean="0">
                <a:latin typeface="Arial" pitchFamily="34" charset="0"/>
                <a:cs typeface="Arial" pitchFamily="34" charset="0"/>
              </a:rPr>
              <a:pPr/>
              <a:t>106</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lIns="90487" tIns="44450" rIns="90487" bIns="44450" anchor="b"/>
          <a:lstStyle/>
          <a:p>
            <a:pPr eaLnBrk="1" hangingPunct="1"/>
            <a:r>
              <a:rPr lang="en-GB" smtClean="0"/>
              <a:t>Insulin pump DFD</a:t>
            </a:r>
          </a:p>
        </p:txBody>
      </p:sp>
      <p:grpSp>
        <p:nvGrpSpPr>
          <p:cNvPr id="2" name="Group 8"/>
          <p:cNvGrpSpPr>
            <a:grpSpLocks noChangeAspect="1"/>
          </p:cNvGrpSpPr>
          <p:nvPr/>
        </p:nvGrpSpPr>
        <p:grpSpPr bwMode="auto">
          <a:xfrm>
            <a:off x="1295400" y="2514600"/>
            <a:ext cx="7086600" cy="3414713"/>
            <a:chOff x="816" y="1584"/>
            <a:chExt cx="4464" cy="2151"/>
          </a:xfrm>
        </p:grpSpPr>
        <p:sp>
          <p:nvSpPr>
            <p:cNvPr id="34821" name="AutoShape 7"/>
            <p:cNvSpPr>
              <a:spLocks noChangeAspect="1" noChangeArrowheads="1" noTextEdit="1"/>
            </p:cNvSpPr>
            <p:nvPr/>
          </p:nvSpPr>
          <p:spPr bwMode="auto">
            <a:xfrm>
              <a:off x="816" y="1584"/>
              <a:ext cx="4464" cy="1960"/>
            </a:xfrm>
            <a:prstGeom prst="rect">
              <a:avLst/>
            </a:prstGeom>
            <a:noFill/>
            <a:ln w="9525">
              <a:noFill/>
              <a:miter lim="800000"/>
              <a:headEnd/>
              <a:tailEnd/>
            </a:ln>
          </p:spPr>
          <p:txBody>
            <a:bodyPr/>
            <a:lstStyle/>
            <a:p>
              <a:endParaRPr lang="en-US"/>
            </a:p>
          </p:txBody>
        </p:sp>
        <p:sp>
          <p:nvSpPr>
            <p:cNvPr id="34822" name="Rectangle 9"/>
            <p:cNvSpPr>
              <a:spLocks noChangeArrowheads="1"/>
            </p:cNvSpPr>
            <p:nvPr/>
          </p:nvSpPr>
          <p:spPr bwMode="auto">
            <a:xfrm>
              <a:off x="816" y="1584"/>
              <a:ext cx="4464" cy="1960"/>
            </a:xfrm>
            <a:prstGeom prst="rect">
              <a:avLst/>
            </a:prstGeom>
            <a:noFill/>
            <a:ln w="0">
              <a:solidFill>
                <a:srgbClr val="FFFFFE"/>
              </a:solidFill>
              <a:miter lim="800000"/>
              <a:headEnd/>
              <a:tailEnd/>
            </a:ln>
          </p:spPr>
          <p:txBody>
            <a:bodyPr/>
            <a:lstStyle/>
            <a:p>
              <a:endParaRPr lang="en-US"/>
            </a:p>
          </p:txBody>
        </p:sp>
        <p:sp>
          <p:nvSpPr>
            <p:cNvPr id="34823" name="Line 16"/>
            <p:cNvSpPr>
              <a:spLocks noChangeShapeType="1"/>
            </p:cNvSpPr>
            <p:nvPr/>
          </p:nvSpPr>
          <p:spPr bwMode="auto">
            <a:xfrm flipH="1">
              <a:off x="3797" y="2768"/>
              <a:ext cx="598" cy="395"/>
            </a:xfrm>
            <a:prstGeom prst="line">
              <a:avLst/>
            </a:prstGeom>
            <a:noFill/>
            <a:ln w="14">
              <a:solidFill>
                <a:srgbClr val="000000"/>
              </a:solidFill>
              <a:round/>
              <a:headEnd/>
              <a:tailEnd/>
            </a:ln>
          </p:spPr>
          <p:txBody>
            <a:bodyPr/>
            <a:lstStyle/>
            <a:p>
              <a:endParaRPr lang="en-US"/>
            </a:p>
          </p:txBody>
        </p:sp>
        <p:pic>
          <p:nvPicPr>
            <p:cNvPr id="34824" name="Picture 17"/>
            <p:cNvPicPr>
              <a:picLocks noChangeAspect="1" noChangeArrowheads="1"/>
            </p:cNvPicPr>
            <p:nvPr/>
          </p:nvPicPr>
          <p:blipFill>
            <a:blip r:embed="rId2"/>
            <a:srcRect/>
            <a:stretch>
              <a:fillRect/>
            </a:stretch>
          </p:blipFill>
          <p:spPr bwMode="auto">
            <a:xfrm>
              <a:off x="3769" y="3149"/>
              <a:ext cx="68" cy="41"/>
            </a:xfrm>
            <a:prstGeom prst="rect">
              <a:avLst/>
            </a:prstGeom>
            <a:noFill/>
            <a:ln w="9525">
              <a:noFill/>
              <a:miter lim="800000"/>
              <a:headEnd/>
              <a:tailEnd/>
            </a:ln>
          </p:spPr>
        </p:pic>
        <p:sp>
          <p:nvSpPr>
            <p:cNvPr id="34825" name="Freeform 18"/>
            <p:cNvSpPr>
              <a:spLocks/>
            </p:cNvSpPr>
            <p:nvPr/>
          </p:nvSpPr>
          <p:spPr bwMode="auto">
            <a:xfrm>
              <a:off x="3756" y="3122"/>
              <a:ext cx="81" cy="68"/>
            </a:xfrm>
            <a:custGeom>
              <a:avLst/>
              <a:gdLst>
                <a:gd name="T0" fmla="*/ 0 w 81"/>
                <a:gd name="T1" fmla="*/ 68 h 68"/>
                <a:gd name="T2" fmla="*/ 81 w 81"/>
                <a:gd name="T3" fmla="*/ 41 h 68"/>
                <a:gd name="T4" fmla="*/ 54 w 81"/>
                <a:gd name="T5" fmla="*/ 27 h 68"/>
                <a:gd name="T6" fmla="*/ 54 w 81"/>
                <a:gd name="T7" fmla="*/ 0 h 68"/>
                <a:gd name="T8" fmla="*/ 0 w 81"/>
                <a:gd name="T9" fmla="*/ 68 h 68"/>
                <a:gd name="T10" fmla="*/ 0 60000 65536"/>
                <a:gd name="T11" fmla="*/ 0 60000 65536"/>
                <a:gd name="T12" fmla="*/ 0 60000 65536"/>
                <a:gd name="T13" fmla="*/ 0 60000 65536"/>
                <a:gd name="T14" fmla="*/ 0 60000 65536"/>
                <a:gd name="T15" fmla="*/ 0 w 81"/>
                <a:gd name="T16" fmla="*/ 0 h 68"/>
                <a:gd name="T17" fmla="*/ 81 w 81"/>
                <a:gd name="T18" fmla="*/ 68 h 68"/>
              </a:gdLst>
              <a:ahLst/>
              <a:cxnLst>
                <a:cxn ang="T10">
                  <a:pos x="T0" y="T1"/>
                </a:cxn>
                <a:cxn ang="T11">
                  <a:pos x="T2" y="T3"/>
                </a:cxn>
                <a:cxn ang="T12">
                  <a:pos x="T4" y="T5"/>
                </a:cxn>
                <a:cxn ang="T13">
                  <a:pos x="T6" y="T7"/>
                </a:cxn>
                <a:cxn ang="T14">
                  <a:pos x="T8" y="T9"/>
                </a:cxn>
              </a:cxnLst>
              <a:rect l="T15" t="T16" r="T17" b="T18"/>
              <a:pathLst>
                <a:path w="81" h="68">
                  <a:moveTo>
                    <a:pt x="0" y="68"/>
                  </a:moveTo>
                  <a:lnTo>
                    <a:pt x="81" y="41"/>
                  </a:lnTo>
                  <a:lnTo>
                    <a:pt x="54" y="27"/>
                  </a:lnTo>
                  <a:lnTo>
                    <a:pt x="54" y="0"/>
                  </a:lnTo>
                  <a:lnTo>
                    <a:pt x="0" y="68"/>
                  </a:lnTo>
                  <a:close/>
                </a:path>
              </a:pathLst>
            </a:custGeom>
            <a:noFill/>
            <a:ln w="14">
              <a:solidFill>
                <a:srgbClr val="000000"/>
              </a:solidFill>
              <a:round/>
              <a:headEnd/>
              <a:tailEnd/>
            </a:ln>
          </p:spPr>
          <p:txBody>
            <a:bodyPr/>
            <a:lstStyle/>
            <a:p>
              <a:endParaRPr lang="en-US"/>
            </a:p>
          </p:txBody>
        </p:sp>
        <p:sp>
          <p:nvSpPr>
            <p:cNvPr id="34826" name="Oval 19"/>
            <p:cNvSpPr>
              <a:spLocks noChangeArrowheads="1"/>
            </p:cNvSpPr>
            <p:nvPr/>
          </p:nvSpPr>
          <p:spPr bwMode="auto">
            <a:xfrm>
              <a:off x="4273" y="2142"/>
              <a:ext cx="966" cy="980"/>
            </a:xfrm>
            <a:prstGeom prst="ellipse">
              <a:avLst/>
            </a:prstGeom>
            <a:solidFill>
              <a:srgbClr val="FFFFFF"/>
            </a:solidFill>
            <a:ln w="9525">
              <a:noFill/>
              <a:round/>
              <a:headEnd/>
              <a:tailEnd/>
            </a:ln>
          </p:spPr>
          <p:txBody>
            <a:bodyPr/>
            <a:lstStyle/>
            <a:p>
              <a:endParaRPr lang="en-US"/>
            </a:p>
          </p:txBody>
        </p:sp>
        <p:sp>
          <p:nvSpPr>
            <p:cNvPr id="34827" name="Oval 20"/>
            <p:cNvSpPr>
              <a:spLocks noChangeArrowheads="1"/>
            </p:cNvSpPr>
            <p:nvPr/>
          </p:nvSpPr>
          <p:spPr bwMode="auto">
            <a:xfrm>
              <a:off x="4300" y="2169"/>
              <a:ext cx="912" cy="926"/>
            </a:xfrm>
            <a:prstGeom prst="ellipse">
              <a:avLst/>
            </a:prstGeom>
            <a:solidFill>
              <a:srgbClr val="FFFFFF"/>
            </a:solidFill>
            <a:ln w="9525">
              <a:noFill/>
              <a:round/>
              <a:headEnd/>
              <a:tailEnd/>
            </a:ln>
          </p:spPr>
          <p:txBody>
            <a:bodyPr/>
            <a:lstStyle/>
            <a:p>
              <a:endParaRPr lang="en-US"/>
            </a:p>
          </p:txBody>
        </p:sp>
        <p:sp>
          <p:nvSpPr>
            <p:cNvPr id="34828" name="Oval 21"/>
            <p:cNvSpPr>
              <a:spLocks noChangeArrowheads="1"/>
            </p:cNvSpPr>
            <p:nvPr/>
          </p:nvSpPr>
          <p:spPr bwMode="auto">
            <a:xfrm>
              <a:off x="4327" y="2197"/>
              <a:ext cx="858" cy="871"/>
            </a:xfrm>
            <a:prstGeom prst="ellipse">
              <a:avLst/>
            </a:prstGeom>
            <a:solidFill>
              <a:srgbClr val="FFFFFF"/>
            </a:solidFill>
            <a:ln w="9525">
              <a:noFill/>
              <a:round/>
              <a:headEnd/>
              <a:tailEnd/>
            </a:ln>
          </p:spPr>
          <p:txBody>
            <a:bodyPr/>
            <a:lstStyle/>
            <a:p>
              <a:endParaRPr lang="en-US"/>
            </a:p>
          </p:txBody>
        </p:sp>
        <p:sp>
          <p:nvSpPr>
            <p:cNvPr id="34829" name="Oval 22"/>
            <p:cNvSpPr>
              <a:spLocks noChangeArrowheads="1"/>
            </p:cNvSpPr>
            <p:nvPr/>
          </p:nvSpPr>
          <p:spPr bwMode="auto">
            <a:xfrm>
              <a:off x="4355" y="2224"/>
              <a:ext cx="803" cy="816"/>
            </a:xfrm>
            <a:prstGeom prst="ellipse">
              <a:avLst/>
            </a:prstGeom>
            <a:solidFill>
              <a:srgbClr val="FFFFFF"/>
            </a:solidFill>
            <a:ln w="9525">
              <a:noFill/>
              <a:round/>
              <a:headEnd/>
              <a:tailEnd/>
            </a:ln>
          </p:spPr>
          <p:txBody>
            <a:bodyPr/>
            <a:lstStyle/>
            <a:p>
              <a:endParaRPr lang="en-US"/>
            </a:p>
          </p:txBody>
        </p:sp>
        <p:sp>
          <p:nvSpPr>
            <p:cNvPr id="34830" name="Oval 23"/>
            <p:cNvSpPr>
              <a:spLocks noChangeArrowheads="1"/>
            </p:cNvSpPr>
            <p:nvPr/>
          </p:nvSpPr>
          <p:spPr bwMode="auto">
            <a:xfrm>
              <a:off x="4382" y="2251"/>
              <a:ext cx="748" cy="762"/>
            </a:xfrm>
            <a:prstGeom prst="ellipse">
              <a:avLst/>
            </a:prstGeom>
            <a:solidFill>
              <a:srgbClr val="FFFFFF"/>
            </a:solidFill>
            <a:ln w="9525">
              <a:noFill/>
              <a:round/>
              <a:headEnd/>
              <a:tailEnd/>
            </a:ln>
          </p:spPr>
          <p:txBody>
            <a:bodyPr/>
            <a:lstStyle/>
            <a:p>
              <a:endParaRPr lang="en-US"/>
            </a:p>
          </p:txBody>
        </p:sp>
        <p:sp>
          <p:nvSpPr>
            <p:cNvPr id="34831" name="Oval 24"/>
            <p:cNvSpPr>
              <a:spLocks noChangeArrowheads="1"/>
            </p:cNvSpPr>
            <p:nvPr/>
          </p:nvSpPr>
          <p:spPr bwMode="auto">
            <a:xfrm>
              <a:off x="4409" y="2278"/>
              <a:ext cx="708" cy="708"/>
            </a:xfrm>
            <a:prstGeom prst="ellipse">
              <a:avLst/>
            </a:prstGeom>
            <a:solidFill>
              <a:srgbClr val="FFFFFF"/>
            </a:solidFill>
            <a:ln w="9525">
              <a:noFill/>
              <a:round/>
              <a:headEnd/>
              <a:tailEnd/>
            </a:ln>
          </p:spPr>
          <p:txBody>
            <a:bodyPr/>
            <a:lstStyle/>
            <a:p>
              <a:endParaRPr lang="en-US"/>
            </a:p>
          </p:txBody>
        </p:sp>
        <p:sp>
          <p:nvSpPr>
            <p:cNvPr id="34832" name="Oval 25"/>
            <p:cNvSpPr>
              <a:spLocks noChangeArrowheads="1"/>
            </p:cNvSpPr>
            <p:nvPr/>
          </p:nvSpPr>
          <p:spPr bwMode="auto">
            <a:xfrm>
              <a:off x="4436" y="2305"/>
              <a:ext cx="653" cy="654"/>
            </a:xfrm>
            <a:prstGeom prst="ellipse">
              <a:avLst/>
            </a:prstGeom>
            <a:solidFill>
              <a:srgbClr val="FFFFFF"/>
            </a:solidFill>
            <a:ln w="9525">
              <a:noFill/>
              <a:round/>
              <a:headEnd/>
              <a:tailEnd/>
            </a:ln>
          </p:spPr>
          <p:txBody>
            <a:bodyPr/>
            <a:lstStyle/>
            <a:p>
              <a:endParaRPr lang="en-US"/>
            </a:p>
          </p:txBody>
        </p:sp>
        <p:sp>
          <p:nvSpPr>
            <p:cNvPr id="34833" name="Oval 26"/>
            <p:cNvSpPr>
              <a:spLocks noChangeArrowheads="1"/>
            </p:cNvSpPr>
            <p:nvPr/>
          </p:nvSpPr>
          <p:spPr bwMode="auto">
            <a:xfrm>
              <a:off x="4463" y="2333"/>
              <a:ext cx="599" cy="599"/>
            </a:xfrm>
            <a:prstGeom prst="ellipse">
              <a:avLst/>
            </a:prstGeom>
            <a:solidFill>
              <a:srgbClr val="FFFFFF"/>
            </a:solidFill>
            <a:ln w="9525">
              <a:noFill/>
              <a:round/>
              <a:headEnd/>
              <a:tailEnd/>
            </a:ln>
          </p:spPr>
          <p:txBody>
            <a:bodyPr/>
            <a:lstStyle/>
            <a:p>
              <a:endParaRPr lang="en-US"/>
            </a:p>
          </p:txBody>
        </p:sp>
        <p:sp>
          <p:nvSpPr>
            <p:cNvPr id="34834" name="Oval 27"/>
            <p:cNvSpPr>
              <a:spLocks noChangeArrowheads="1"/>
            </p:cNvSpPr>
            <p:nvPr/>
          </p:nvSpPr>
          <p:spPr bwMode="auto">
            <a:xfrm>
              <a:off x="4491" y="2360"/>
              <a:ext cx="544" cy="544"/>
            </a:xfrm>
            <a:prstGeom prst="ellipse">
              <a:avLst/>
            </a:prstGeom>
            <a:solidFill>
              <a:srgbClr val="FFFFFF"/>
            </a:solidFill>
            <a:ln w="9525">
              <a:noFill/>
              <a:round/>
              <a:headEnd/>
              <a:tailEnd/>
            </a:ln>
          </p:spPr>
          <p:txBody>
            <a:bodyPr/>
            <a:lstStyle/>
            <a:p>
              <a:endParaRPr lang="en-US"/>
            </a:p>
          </p:txBody>
        </p:sp>
        <p:sp>
          <p:nvSpPr>
            <p:cNvPr id="34835" name="Oval 28"/>
            <p:cNvSpPr>
              <a:spLocks noChangeArrowheads="1"/>
            </p:cNvSpPr>
            <p:nvPr/>
          </p:nvSpPr>
          <p:spPr bwMode="auto">
            <a:xfrm>
              <a:off x="4518" y="2387"/>
              <a:ext cx="490" cy="490"/>
            </a:xfrm>
            <a:prstGeom prst="ellipse">
              <a:avLst/>
            </a:prstGeom>
            <a:solidFill>
              <a:srgbClr val="FFFFFF"/>
            </a:solidFill>
            <a:ln w="9525">
              <a:noFill/>
              <a:round/>
              <a:headEnd/>
              <a:tailEnd/>
            </a:ln>
          </p:spPr>
          <p:txBody>
            <a:bodyPr/>
            <a:lstStyle/>
            <a:p>
              <a:endParaRPr lang="en-US"/>
            </a:p>
          </p:txBody>
        </p:sp>
        <p:sp>
          <p:nvSpPr>
            <p:cNvPr id="34836" name="Oval 29"/>
            <p:cNvSpPr>
              <a:spLocks noChangeArrowheads="1"/>
            </p:cNvSpPr>
            <p:nvPr/>
          </p:nvSpPr>
          <p:spPr bwMode="auto">
            <a:xfrm>
              <a:off x="4545" y="2414"/>
              <a:ext cx="436" cy="436"/>
            </a:xfrm>
            <a:prstGeom prst="ellipse">
              <a:avLst/>
            </a:prstGeom>
            <a:solidFill>
              <a:srgbClr val="FFFFFF"/>
            </a:solidFill>
            <a:ln w="9525">
              <a:noFill/>
              <a:round/>
              <a:headEnd/>
              <a:tailEnd/>
            </a:ln>
          </p:spPr>
          <p:txBody>
            <a:bodyPr/>
            <a:lstStyle/>
            <a:p>
              <a:endParaRPr lang="en-US"/>
            </a:p>
          </p:txBody>
        </p:sp>
        <p:sp>
          <p:nvSpPr>
            <p:cNvPr id="34837" name="Oval 30"/>
            <p:cNvSpPr>
              <a:spLocks noChangeArrowheads="1"/>
            </p:cNvSpPr>
            <p:nvPr/>
          </p:nvSpPr>
          <p:spPr bwMode="auto">
            <a:xfrm>
              <a:off x="4572" y="2442"/>
              <a:ext cx="381" cy="381"/>
            </a:xfrm>
            <a:prstGeom prst="ellipse">
              <a:avLst/>
            </a:prstGeom>
            <a:solidFill>
              <a:srgbClr val="FFFFFF"/>
            </a:solidFill>
            <a:ln w="9525">
              <a:noFill/>
              <a:round/>
              <a:headEnd/>
              <a:tailEnd/>
            </a:ln>
          </p:spPr>
          <p:txBody>
            <a:bodyPr/>
            <a:lstStyle/>
            <a:p>
              <a:endParaRPr lang="en-US"/>
            </a:p>
          </p:txBody>
        </p:sp>
        <p:sp>
          <p:nvSpPr>
            <p:cNvPr id="34838" name="Oval 31"/>
            <p:cNvSpPr>
              <a:spLocks noChangeArrowheads="1"/>
            </p:cNvSpPr>
            <p:nvPr/>
          </p:nvSpPr>
          <p:spPr bwMode="auto">
            <a:xfrm>
              <a:off x="4600" y="2469"/>
              <a:ext cx="326" cy="326"/>
            </a:xfrm>
            <a:prstGeom prst="ellipse">
              <a:avLst/>
            </a:prstGeom>
            <a:solidFill>
              <a:srgbClr val="FFFFFF"/>
            </a:solidFill>
            <a:ln w="9525">
              <a:noFill/>
              <a:round/>
              <a:headEnd/>
              <a:tailEnd/>
            </a:ln>
          </p:spPr>
          <p:txBody>
            <a:bodyPr/>
            <a:lstStyle/>
            <a:p>
              <a:endParaRPr lang="en-US"/>
            </a:p>
          </p:txBody>
        </p:sp>
        <p:sp>
          <p:nvSpPr>
            <p:cNvPr id="34839" name="Oval 32"/>
            <p:cNvSpPr>
              <a:spLocks noChangeArrowheads="1"/>
            </p:cNvSpPr>
            <p:nvPr/>
          </p:nvSpPr>
          <p:spPr bwMode="auto">
            <a:xfrm>
              <a:off x="4627" y="2496"/>
              <a:ext cx="272" cy="272"/>
            </a:xfrm>
            <a:prstGeom prst="ellipse">
              <a:avLst/>
            </a:prstGeom>
            <a:solidFill>
              <a:srgbClr val="FFFFFF"/>
            </a:solidFill>
            <a:ln w="9525">
              <a:noFill/>
              <a:round/>
              <a:headEnd/>
              <a:tailEnd/>
            </a:ln>
          </p:spPr>
          <p:txBody>
            <a:bodyPr/>
            <a:lstStyle/>
            <a:p>
              <a:endParaRPr lang="en-US"/>
            </a:p>
          </p:txBody>
        </p:sp>
        <p:sp>
          <p:nvSpPr>
            <p:cNvPr id="34840" name="Oval 33"/>
            <p:cNvSpPr>
              <a:spLocks noChangeArrowheads="1"/>
            </p:cNvSpPr>
            <p:nvPr/>
          </p:nvSpPr>
          <p:spPr bwMode="auto">
            <a:xfrm>
              <a:off x="4654" y="2523"/>
              <a:ext cx="218" cy="218"/>
            </a:xfrm>
            <a:prstGeom prst="ellipse">
              <a:avLst/>
            </a:prstGeom>
            <a:solidFill>
              <a:srgbClr val="FFFFFF"/>
            </a:solidFill>
            <a:ln w="9525">
              <a:noFill/>
              <a:round/>
              <a:headEnd/>
              <a:tailEnd/>
            </a:ln>
          </p:spPr>
          <p:txBody>
            <a:bodyPr/>
            <a:lstStyle/>
            <a:p>
              <a:endParaRPr lang="en-US"/>
            </a:p>
          </p:txBody>
        </p:sp>
        <p:sp>
          <p:nvSpPr>
            <p:cNvPr id="34841" name="Oval 34"/>
            <p:cNvSpPr>
              <a:spLocks noChangeArrowheads="1"/>
            </p:cNvSpPr>
            <p:nvPr/>
          </p:nvSpPr>
          <p:spPr bwMode="auto">
            <a:xfrm>
              <a:off x="4681" y="2550"/>
              <a:ext cx="163" cy="164"/>
            </a:xfrm>
            <a:prstGeom prst="ellipse">
              <a:avLst/>
            </a:prstGeom>
            <a:solidFill>
              <a:srgbClr val="FFFFFF"/>
            </a:solidFill>
            <a:ln w="9525">
              <a:noFill/>
              <a:round/>
              <a:headEnd/>
              <a:tailEnd/>
            </a:ln>
          </p:spPr>
          <p:txBody>
            <a:bodyPr/>
            <a:lstStyle/>
            <a:p>
              <a:endParaRPr lang="en-US"/>
            </a:p>
          </p:txBody>
        </p:sp>
        <p:sp>
          <p:nvSpPr>
            <p:cNvPr id="34842" name="Oval 35"/>
            <p:cNvSpPr>
              <a:spLocks noChangeArrowheads="1"/>
            </p:cNvSpPr>
            <p:nvPr/>
          </p:nvSpPr>
          <p:spPr bwMode="auto">
            <a:xfrm>
              <a:off x="4708" y="2578"/>
              <a:ext cx="109" cy="109"/>
            </a:xfrm>
            <a:prstGeom prst="ellipse">
              <a:avLst/>
            </a:prstGeom>
            <a:solidFill>
              <a:srgbClr val="FFFFFF"/>
            </a:solidFill>
            <a:ln w="9525">
              <a:noFill/>
              <a:round/>
              <a:headEnd/>
              <a:tailEnd/>
            </a:ln>
          </p:spPr>
          <p:txBody>
            <a:bodyPr/>
            <a:lstStyle/>
            <a:p>
              <a:endParaRPr lang="en-US"/>
            </a:p>
          </p:txBody>
        </p:sp>
        <p:sp>
          <p:nvSpPr>
            <p:cNvPr id="34843" name="Oval 36"/>
            <p:cNvSpPr>
              <a:spLocks noChangeArrowheads="1"/>
            </p:cNvSpPr>
            <p:nvPr/>
          </p:nvSpPr>
          <p:spPr bwMode="auto">
            <a:xfrm>
              <a:off x="4736" y="2605"/>
              <a:ext cx="54" cy="54"/>
            </a:xfrm>
            <a:prstGeom prst="ellipse">
              <a:avLst/>
            </a:prstGeom>
            <a:solidFill>
              <a:srgbClr val="FFFFFF"/>
            </a:solidFill>
            <a:ln w="9525">
              <a:noFill/>
              <a:round/>
              <a:headEnd/>
              <a:tailEnd/>
            </a:ln>
          </p:spPr>
          <p:txBody>
            <a:bodyPr/>
            <a:lstStyle/>
            <a:p>
              <a:endParaRPr lang="en-US"/>
            </a:p>
          </p:txBody>
        </p:sp>
        <p:sp>
          <p:nvSpPr>
            <p:cNvPr id="34844" name="Freeform 37"/>
            <p:cNvSpPr>
              <a:spLocks/>
            </p:cNvSpPr>
            <p:nvPr/>
          </p:nvSpPr>
          <p:spPr bwMode="auto">
            <a:xfrm>
              <a:off x="4300" y="2373"/>
              <a:ext cx="926" cy="504"/>
            </a:xfrm>
            <a:custGeom>
              <a:avLst/>
              <a:gdLst>
                <a:gd name="T0" fmla="*/ 231 w 926"/>
                <a:gd name="T1" fmla="*/ 0 h 504"/>
                <a:gd name="T2" fmla="*/ 694 w 926"/>
                <a:gd name="T3" fmla="*/ 0 h 504"/>
                <a:gd name="T4" fmla="*/ 776 w 926"/>
                <a:gd name="T5" fmla="*/ 28 h 504"/>
                <a:gd name="T6" fmla="*/ 858 w 926"/>
                <a:gd name="T7" fmla="*/ 69 h 504"/>
                <a:gd name="T8" fmla="*/ 898 w 926"/>
                <a:gd name="T9" fmla="*/ 150 h 504"/>
                <a:gd name="T10" fmla="*/ 926 w 926"/>
                <a:gd name="T11" fmla="*/ 232 h 504"/>
                <a:gd name="T12" fmla="*/ 926 w 926"/>
                <a:gd name="T13" fmla="*/ 273 h 504"/>
                <a:gd name="T14" fmla="*/ 898 w 926"/>
                <a:gd name="T15" fmla="*/ 368 h 504"/>
                <a:gd name="T16" fmla="*/ 858 w 926"/>
                <a:gd name="T17" fmla="*/ 436 h 504"/>
                <a:gd name="T18" fmla="*/ 776 w 926"/>
                <a:gd name="T19" fmla="*/ 490 h 504"/>
                <a:gd name="T20" fmla="*/ 694 w 926"/>
                <a:gd name="T21" fmla="*/ 504 h 504"/>
                <a:gd name="T22" fmla="*/ 231 w 926"/>
                <a:gd name="T23" fmla="*/ 504 h 504"/>
                <a:gd name="T24" fmla="*/ 136 w 926"/>
                <a:gd name="T25" fmla="*/ 490 h 504"/>
                <a:gd name="T26" fmla="*/ 68 w 926"/>
                <a:gd name="T27" fmla="*/ 436 h 504"/>
                <a:gd name="T28" fmla="*/ 14 w 926"/>
                <a:gd name="T29" fmla="*/ 368 h 504"/>
                <a:gd name="T30" fmla="*/ 0 w 926"/>
                <a:gd name="T31" fmla="*/ 273 h 504"/>
                <a:gd name="T32" fmla="*/ 0 w 926"/>
                <a:gd name="T33" fmla="*/ 232 h 504"/>
                <a:gd name="T34" fmla="*/ 14 w 926"/>
                <a:gd name="T35" fmla="*/ 150 h 504"/>
                <a:gd name="T36" fmla="*/ 68 w 926"/>
                <a:gd name="T37" fmla="*/ 69 h 504"/>
                <a:gd name="T38" fmla="*/ 136 w 926"/>
                <a:gd name="T39" fmla="*/ 28 h 504"/>
                <a:gd name="T40" fmla="*/ 231 w 926"/>
                <a:gd name="T41" fmla="*/ 0 h 5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6"/>
                <a:gd name="T64" fmla="*/ 0 h 504"/>
                <a:gd name="T65" fmla="*/ 926 w 926"/>
                <a:gd name="T66" fmla="*/ 504 h 5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6" h="504">
                  <a:moveTo>
                    <a:pt x="231" y="0"/>
                  </a:moveTo>
                  <a:lnTo>
                    <a:pt x="694" y="0"/>
                  </a:lnTo>
                  <a:lnTo>
                    <a:pt x="776" y="28"/>
                  </a:lnTo>
                  <a:lnTo>
                    <a:pt x="858" y="69"/>
                  </a:lnTo>
                  <a:lnTo>
                    <a:pt x="898" y="150"/>
                  </a:lnTo>
                  <a:lnTo>
                    <a:pt x="926" y="232"/>
                  </a:lnTo>
                  <a:lnTo>
                    <a:pt x="926" y="273"/>
                  </a:lnTo>
                  <a:lnTo>
                    <a:pt x="898" y="368"/>
                  </a:lnTo>
                  <a:lnTo>
                    <a:pt x="858" y="436"/>
                  </a:lnTo>
                  <a:lnTo>
                    <a:pt x="776" y="490"/>
                  </a:lnTo>
                  <a:lnTo>
                    <a:pt x="694" y="504"/>
                  </a:lnTo>
                  <a:lnTo>
                    <a:pt x="231" y="504"/>
                  </a:lnTo>
                  <a:lnTo>
                    <a:pt x="136" y="490"/>
                  </a:lnTo>
                  <a:lnTo>
                    <a:pt x="68" y="436"/>
                  </a:lnTo>
                  <a:lnTo>
                    <a:pt x="14" y="368"/>
                  </a:lnTo>
                  <a:lnTo>
                    <a:pt x="0" y="273"/>
                  </a:lnTo>
                  <a:lnTo>
                    <a:pt x="0" y="232"/>
                  </a:lnTo>
                  <a:lnTo>
                    <a:pt x="14" y="150"/>
                  </a:lnTo>
                  <a:lnTo>
                    <a:pt x="68" y="69"/>
                  </a:lnTo>
                  <a:lnTo>
                    <a:pt x="136" y="28"/>
                  </a:lnTo>
                  <a:lnTo>
                    <a:pt x="231" y="0"/>
                  </a:lnTo>
                  <a:close/>
                </a:path>
              </a:pathLst>
            </a:custGeom>
            <a:noFill/>
            <a:ln w="14">
              <a:solidFill>
                <a:schemeClr val="tx1"/>
              </a:solidFill>
              <a:round/>
              <a:headEnd/>
              <a:tailEnd/>
            </a:ln>
          </p:spPr>
          <p:txBody>
            <a:bodyPr/>
            <a:lstStyle/>
            <a:p>
              <a:endParaRPr lang="en-US"/>
            </a:p>
          </p:txBody>
        </p:sp>
        <p:sp>
          <p:nvSpPr>
            <p:cNvPr id="34845" name="Rectangle 38"/>
            <p:cNvSpPr>
              <a:spLocks noChangeArrowheads="1"/>
            </p:cNvSpPr>
            <p:nvPr/>
          </p:nvSpPr>
          <p:spPr bwMode="auto">
            <a:xfrm>
              <a:off x="4600" y="2401"/>
              <a:ext cx="340"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Insulin</a:t>
              </a:r>
              <a:endParaRPr lang="en-US"/>
            </a:p>
          </p:txBody>
        </p:sp>
        <p:sp>
          <p:nvSpPr>
            <p:cNvPr id="34846" name="Rectangle 39"/>
            <p:cNvSpPr>
              <a:spLocks noChangeArrowheads="1"/>
            </p:cNvSpPr>
            <p:nvPr/>
          </p:nvSpPr>
          <p:spPr bwMode="auto">
            <a:xfrm>
              <a:off x="4463" y="2537"/>
              <a:ext cx="8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r</a:t>
              </a:r>
              <a:endParaRPr lang="en-US"/>
            </a:p>
          </p:txBody>
        </p:sp>
        <p:sp>
          <p:nvSpPr>
            <p:cNvPr id="34847" name="Rectangle 40"/>
            <p:cNvSpPr>
              <a:spLocks noChangeArrowheads="1"/>
            </p:cNvSpPr>
            <p:nvPr/>
          </p:nvSpPr>
          <p:spPr bwMode="auto">
            <a:xfrm>
              <a:off x="4491" y="2537"/>
              <a:ext cx="27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equir</a:t>
              </a:r>
              <a:endParaRPr lang="en-US"/>
            </a:p>
          </p:txBody>
        </p:sp>
        <p:sp>
          <p:nvSpPr>
            <p:cNvPr id="34848" name="Rectangle 41"/>
            <p:cNvSpPr>
              <a:spLocks noChangeArrowheads="1"/>
            </p:cNvSpPr>
            <p:nvPr/>
          </p:nvSpPr>
          <p:spPr bwMode="auto">
            <a:xfrm>
              <a:off x="4749" y="2537"/>
              <a:ext cx="327"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ement</a:t>
              </a:r>
              <a:endParaRPr lang="en-US"/>
            </a:p>
          </p:txBody>
        </p:sp>
        <p:sp>
          <p:nvSpPr>
            <p:cNvPr id="34849" name="Rectangle 42"/>
            <p:cNvSpPr>
              <a:spLocks noChangeArrowheads="1"/>
            </p:cNvSpPr>
            <p:nvPr/>
          </p:nvSpPr>
          <p:spPr bwMode="auto">
            <a:xfrm>
              <a:off x="4450" y="2659"/>
              <a:ext cx="436"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computa</a:t>
              </a:r>
              <a:endParaRPr lang="en-US"/>
            </a:p>
          </p:txBody>
        </p:sp>
        <p:sp>
          <p:nvSpPr>
            <p:cNvPr id="34850" name="Rectangle 43"/>
            <p:cNvSpPr>
              <a:spLocks noChangeArrowheads="1"/>
            </p:cNvSpPr>
            <p:nvPr/>
          </p:nvSpPr>
          <p:spPr bwMode="auto">
            <a:xfrm>
              <a:off x="4872" y="2659"/>
              <a:ext cx="204"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tion</a:t>
              </a:r>
              <a:endParaRPr lang="en-US"/>
            </a:p>
          </p:txBody>
        </p:sp>
        <p:sp>
          <p:nvSpPr>
            <p:cNvPr id="34851" name="Oval 45"/>
            <p:cNvSpPr>
              <a:spLocks noChangeArrowheads="1"/>
            </p:cNvSpPr>
            <p:nvPr/>
          </p:nvSpPr>
          <p:spPr bwMode="auto">
            <a:xfrm>
              <a:off x="2885" y="1598"/>
              <a:ext cx="816" cy="816"/>
            </a:xfrm>
            <a:prstGeom prst="ellipse">
              <a:avLst/>
            </a:prstGeom>
            <a:solidFill>
              <a:srgbClr val="FFFFFF"/>
            </a:solidFill>
            <a:ln w="9525">
              <a:noFill/>
              <a:round/>
              <a:headEnd/>
              <a:tailEnd/>
            </a:ln>
          </p:spPr>
          <p:txBody>
            <a:bodyPr/>
            <a:lstStyle/>
            <a:p>
              <a:endParaRPr lang="en-US"/>
            </a:p>
          </p:txBody>
        </p:sp>
        <p:sp>
          <p:nvSpPr>
            <p:cNvPr id="34852" name="Oval 46"/>
            <p:cNvSpPr>
              <a:spLocks noChangeArrowheads="1"/>
            </p:cNvSpPr>
            <p:nvPr/>
          </p:nvSpPr>
          <p:spPr bwMode="auto">
            <a:xfrm>
              <a:off x="2912" y="1625"/>
              <a:ext cx="762" cy="762"/>
            </a:xfrm>
            <a:prstGeom prst="ellipse">
              <a:avLst/>
            </a:prstGeom>
            <a:solidFill>
              <a:srgbClr val="FFFFFF"/>
            </a:solidFill>
            <a:ln w="9525">
              <a:noFill/>
              <a:round/>
              <a:headEnd/>
              <a:tailEnd/>
            </a:ln>
          </p:spPr>
          <p:txBody>
            <a:bodyPr/>
            <a:lstStyle/>
            <a:p>
              <a:endParaRPr lang="en-US"/>
            </a:p>
          </p:txBody>
        </p:sp>
        <p:sp>
          <p:nvSpPr>
            <p:cNvPr id="34853" name="Oval 47"/>
            <p:cNvSpPr>
              <a:spLocks noChangeArrowheads="1"/>
            </p:cNvSpPr>
            <p:nvPr/>
          </p:nvSpPr>
          <p:spPr bwMode="auto">
            <a:xfrm>
              <a:off x="2939" y="1652"/>
              <a:ext cx="708" cy="708"/>
            </a:xfrm>
            <a:prstGeom prst="ellipse">
              <a:avLst/>
            </a:prstGeom>
            <a:solidFill>
              <a:srgbClr val="FFFFFF"/>
            </a:solidFill>
            <a:ln w="9525">
              <a:noFill/>
              <a:round/>
              <a:headEnd/>
              <a:tailEnd/>
            </a:ln>
          </p:spPr>
          <p:txBody>
            <a:bodyPr/>
            <a:lstStyle/>
            <a:p>
              <a:endParaRPr lang="en-US"/>
            </a:p>
          </p:txBody>
        </p:sp>
        <p:sp>
          <p:nvSpPr>
            <p:cNvPr id="34854" name="Oval 48"/>
            <p:cNvSpPr>
              <a:spLocks noChangeArrowheads="1"/>
            </p:cNvSpPr>
            <p:nvPr/>
          </p:nvSpPr>
          <p:spPr bwMode="auto">
            <a:xfrm>
              <a:off x="2966" y="1679"/>
              <a:ext cx="654" cy="654"/>
            </a:xfrm>
            <a:prstGeom prst="ellipse">
              <a:avLst/>
            </a:prstGeom>
            <a:solidFill>
              <a:srgbClr val="FFFFFF"/>
            </a:solidFill>
            <a:ln w="9525">
              <a:noFill/>
              <a:round/>
              <a:headEnd/>
              <a:tailEnd/>
            </a:ln>
          </p:spPr>
          <p:txBody>
            <a:bodyPr/>
            <a:lstStyle/>
            <a:p>
              <a:endParaRPr lang="en-US"/>
            </a:p>
          </p:txBody>
        </p:sp>
        <p:sp>
          <p:nvSpPr>
            <p:cNvPr id="34855" name="Oval 49"/>
            <p:cNvSpPr>
              <a:spLocks noChangeArrowheads="1"/>
            </p:cNvSpPr>
            <p:nvPr/>
          </p:nvSpPr>
          <p:spPr bwMode="auto">
            <a:xfrm>
              <a:off x="2994" y="1707"/>
              <a:ext cx="598" cy="598"/>
            </a:xfrm>
            <a:prstGeom prst="ellipse">
              <a:avLst/>
            </a:prstGeom>
            <a:solidFill>
              <a:srgbClr val="FFFFFF"/>
            </a:solidFill>
            <a:ln w="9525">
              <a:noFill/>
              <a:round/>
              <a:headEnd/>
              <a:tailEnd/>
            </a:ln>
          </p:spPr>
          <p:txBody>
            <a:bodyPr/>
            <a:lstStyle/>
            <a:p>
              <a:endParaRPr lang="en-US"/>
            </a:p>
          </p:txBody>
        </p:sp>
        <p:sp>
          <p:nvSpPr>
            <p:cNvPr id="34856" name="Oval 50"/>
            <p:cNvSpPr>
              <a:spLocks noChangeArrowheads="1"/>
            </p:cNvSpPr>
            <p:nvPr/>
          </p:nvSpPr>
          <p:spPr bwMode="auto">
            <a:xfrm>
              <a:off x="3021" y="1734"/>
              <a:ext cx="544" cy="544"/>
            </a:xfrm>
            <a:prstGeom prst="ellipse">
              <a:avLst/>
            </a:prstGeom>
            <a:solidFill>
              <a:srgbClr val="FFFFFF"/>
            </a:solidFill>
            <a:ln w="9525">
              <a:noFill/>
              <a:round/>
              <a:headEnd/>
              <a:tailEnd/>
            </a:ln>
          </p:spPr>
          <p:txBody>
            <a:bodyPr/>
            <a:lstStyle/>
            <a:p>
              <a:endParaRPr lang="en-US"/>
            </a:p>
          </p:txBody>
        </p:sp>
        <p:sp>
          <p:nvSpPr>
            <p:cNvPr id="34857" name="Oval 51"/>
            <p:cNvSpPr>
              <a:spLocks noChangeArrowheads="1"/>
            </p:cNvSpPr>
            <p:nvPr/>
          </p:nvSpPr>
          <p:spPr bwMode="auto">
            <a:xfrm>
              <a:off x="3048" y="1761"/>
              <a:ext cx="490" cy="490"/>
            </a:xfrm>
            <a:prstGeom prst="ellipse">
              <a:avLst/>
            </a:prstGeom>
            <a:solidFill>
              <a:srgbClr val="FFFFFF"/>
            </a:solidFill>
            <a:ln w="9525">
              <a:noFill/>
              <a:round/>
              <a:headEnd/>
              <a:tailEnd/>
            </a:ln>
          </p:spPr>
          <p:txBody>
            <a:bodyPr/>
            <a:lstStyle/>
            <a:p>
              <a:endParaRPr lang="en-US"/>
            </a:p>
          </p:txBody>
        </p:sp>
        <p:sp>
          <p:nvSpPr>
            <p:cNvPr id="34858" name="Oval 52"/>
            <p:cNvSpPr>
              <a:spLocks noChangeArrowheads="1"/>
            </p:cNvSpPr>
            <p:nvPr/>
          </p:nvSpPr>
          <p:spPr bwMode="auto">
            <a:xfrm>
              <a:off x="3075" y="1788"/>
              <a:ext cx="436" cy="436"/>
            </a:xfrm>
            <a:prstGeom prst="ellipse">
              <a:avLst/>
            </a:prstGeom>
            <a:solidFill>
              <a:srgbClr val="FFFFFF"/>
            </a:solidFill>
            <a:ln w="9525">
              <a:noFill/>
              <a:round/>
              <a:headEnd/>
              <a:tailEnd/>
            </a:ln>
          </p:spPr>
          <p:txBody>
            <a:bodyPr/>
            <a:lstStyle/>
            <a:p>
              <a:endParaRPr lang="en-US"/>
            </a:p>
          </p:txBody>
        </p:sp>
        <p:sp>
          <p:nvSpPr>
            <p:cNvPr id="34859" name="Oval 53"/>
            <p:cNvSpPr>
              <a:spLocks noChangeArrowheads="1"/>
            </p:cNvSpPr>
            <p:nvPr/>
          </p:nvSpPr>
          <p:spPr bwMode="auto">
            <a:xfrm>
              <a:off x="3102" y="1815"/>
              <a:ext cx="382" cy="382"/>
            </a:xfrm>
            <a:prstGeom prst="ellipse">
              <a:avLst/>
            </a:prstGeom>
            <a:solidFill>
              <a:srgbClr val="FFFFFF"/>
            </a:solidFill>
            <a:ln w="9525">
              <a:noFill/>
              <a:round/>
              <a:headEnd/>
              <a:tailEnd/>
            </a:ln>
          </p:spPr>
          <p:txBody>
            <a:bodyPr/>
            <a:lstStyle/>
            <a:p>
              <a:endParaRPr lang="en-US"/>
            </a:p>
          </p:txBody>
        </p:sp>
        <p:sp>
          <p:nvSpPr>
            <p:cNvPr id="34860" name="Oval 54"/>
            <p:cNvSpPr>
              <a:spLocks noChangeArrowheads="1"/>
            </p:cNvSpPr>
            <p:nvPr/>
          </p:nvSpPr>
          <p:spPr bwMode="auto">
            <a:xfrm>
              <a:off x="3130" y="1843"/>
              <a:ext cx="326" cy="326"/>
            </a:xfrm>
            <a:prstGeom prst="ellipse">
              <a:avLst/>
            </a:prstGeom>
            <a:solidFill>
              <a:srgbClr val="FFFFFF"/>
            </a:solidFill>
            <a:ln w="9525">
              <a:noFill/>
              <a:round/>
              <a:headEnd/>
              <a:tailEnd/>
            </a:ln>
          </p:spPr>
          <p:txBody>
            <a:bodyPr/>
            <a:lstStyle/>
            <a:p>
              <a:endParaRPr lang="en-US"/>
            </a:p>
          </p:txBody>
        </p:sp>
        <p:sp>
          <p:nvSpPr>
            <p:cNvPr id="34861" name="Oval 55"/>
            <p:cNvSpPr>
              <a:spLocks noChangeArrowheads="1"/>
            </p:cNvSpPr>
            <p:nvPr/>
          </p:nvSpPr>
          <p:spPr bwMode="auto">
            <a:xfrm>
              <a:off x="3157" y="1870"/>
              <a:ext cx="272" cy="272"/>
            </a:xfrm>
            <a:prstGeom prst="ellipse">
              <a:avLst/>
            </a:prstGeom>
            <a:solidFill>
              <a:srgbClr val="FFFFFF"/>
            </a:solidFill>
            <a:ln w="9525">
              <a:noFill/>
              <a:round/>
              <a:headEnd/>
              <a:tailEnd/>
            </a:ln>
          </p:spPr>
          <p:txBody>
            <a:bodyPr/>
            <a:lstStyle/>
            <a:p>
              <a:endParaRPr lang="en-US"/>
            </a:p>
          </p:txBody>
        </p:sp>
        <p:sp>
          <p:nvSpPr>
            <p:cNvPr id="34862" name="Oval 56"/>
            <p:cNvSpPr>
              <a:spLocks noChangeArrowheads="1"/>
            </p:cNvSpPr>
            <p:nvPr/>
          </p:nvSpPr>
          <p:spPr bwMode="auto">
            <a:xfrm>
              <a:off x="3184" y="1897"/>
              <a:ext cx="218" cy="218"/>
            </a:xfrm>
            <a:prstGeom prst="ellipse">
              <a:avLst/>
            </a:prstGeom>
            <a:solidFill>
              <a:srgbClr val="FFFFFF"/>
            </a:solidFill>
            <a:ln w="9525">
              <a:noFill/>
              <a:round/>
              <a:headEnd/>
              <a:tailEnd/>
            </a:ln>
          </p:spPr>
          <p:txBody>
            <a:bodyPr/>
            <a:lstStyle/>
            <a:p>
              <a:endParaRPr lang="en-US"/>
            </a:p>
          </p:txBody>
        </p:sp>
        <p:sp>
          <p:nvSpPr>
            <p:cNvPr id="34863" name="Oval 57"/>
            <p:cNvSpPr>
              <a:spLocks noChangeArrowheads="1"/>
            </p:cNvSpPr>
            <p:nvPr/>
          </p:nvSpPr>
          <p:spPr bwMode="auto">
            <a:xfrm>
              <a:off x="3211" y="1924"/>
              <a:ext cx="164" cy="164"/>
            </a:xfrm>
            <a:prstGeom prst="ellipse">
              <a:avLst/>
            </a:prstGeom>
            <a:solidFill>
              <a:srgbClr val="FFFFFF"/>
            </a:solidFill>
            <a:ln w="9525">
              <a:noFill/>
              <a:round/>
              <a:headEnd/>
              <a:tailEnd/>
            </a:ln>
          </p:spPr>
          <p:txBody>
            <a:bodyPr/>
            <a:lstStyle/>
            <a:p>
              <a:endParaRPr lang="en-US"/>
            </a:p>
          </p:txBody>
        </p:sp>
        <p:sp>
          <p:nvSpPr>
            <p:cNvPr id="34864" name="Oval 58"/>
            <p:cNvSpPr>
              <a:spLocks noChangeArrowheads="1"/>
            </p:cNvSpPr>
            <p:nvPr/>
          </p:nvSpPr>
          <p:spPr bwMode="auto">
            <a:xfrm>
              <a:off x="3239" y="1952"/>
              <a:ext cx="108" cy="108"/>
            </a:xfrm>
            <a:prstGeom prst="ellipse">
              <a:avLst/>
            </a:prstGeom>
            <a:solidFill>
              <a:srgbClr val="FFFFFF"/>
            </a:solidFill>
            <a:ln w="9525">
              <a:noFill/>
              <a:round/>
              <a:headEnd/>
              <a:tailEnd/>
            </a:ln>
          </p:spPr>
          <p:txBody>
            <a:bodyPr/>
            <a:lstStyle/>
            <a:p>
              <a:endParaRPr lang="en-US"/>
            </a:p>
          </p:txBody>
        </p:sp>
        <p:sp>
          <p:nvSpPr>
            <p:cNvPr id="34865" name="Oval 59"/>
            <p:cNvSpPr>
              <a:spLocks noChangeArrowheads="1"/>
            </p:cNvSpPr>
            <p:nvPr/>
          </p:nvSpPr>
          <p:spPr bwMode="auto">
            <a:xfrm>
              <a:off x="3266" y="1979"/>
              <a:ext cx="54" cy="54"/>
            </a:xfrm>
            <a:prstGeom prst="ellipse">
              <a:avLst/>
            </a:prstGeom>
            <a:solidFill>
              <a:srgbClr val="FFFFFF"/>
            </a:solidFill>
            <a:ln w="9525">
              <a:noFill/>
              <a:round/>
              <a:headEnd/>
              <a:tailEnd/>
            </a:ln>
          </p:spPr>
          <p:txBody>
            <a:bodyPr/>
            <a:lstStyle/>
            <a:p>
              <a:endParaRPr lang="en-US"/>
            </a:p>
          </p:txBody>
        </p:sp>
        <p:sp>
          <p:nvSpPr>
            <p:cNvPr id="34866" name="Freeform 60"/>
            <p:cNvSpPr>
              <a:spLocks/>
            </p:cNvSpPr>
            <p:nvPr/>
          </p:nvSpPr>
          <p:spPr bwMode="auto">
            <a:xfrm>
              <a:off x="2871" y="1843"/>
              <a:ext cx="844" cy="340"/>
            </a:xfrm>
            <a:custGeom>
              <a:avLst/>
              <a:gdLst>
                <a:gd name="T0" fmla="*/ 177 w 844"/>
                <a:gd name="T1" fmla="*/ 0 h 340"/>
                <a:gd name="T2" fmla="*/ 667 w 844"/>
                <a:gd name="T3" fmla="*/ 0 h 340"/>
                <a:gd name="T4" fmla="*/ 735 w 844"/>
                <a:gd name="T5" fmla="*/ 13 h 340"/>
                <a:gd name="T6" fmla="*/ 789 w 844"/>
                <a:gd name="T7" fmla="*/ 40 h 340"/>
                <a:gd name="T8" fmla="*/ 830 w 844"/>
                <a:gd name="T9" fmla="*/ 109 h 340"/>
                <a:gd name="T10" fmla="*/ 844 w 844"/>
                <a:gd name="T11" fmla="*/ 163 h 340"/>
                <a:gd name="T12" fmla="*/ 830 w 844"/>
                <a:gd name="T13" fmla="*/ 231 h 340"/>
                <a:gd name="T14" fmla="*/ 789 w 844"/>
                <a:gd name="T15" fmla="*/ 285 h 340"/>
                <a:gd name="T16" fmla="*/ 735 w 844"/>
                <a:gd name="T17" fmla="*/ 326 h 340"/>
                <a:gd name="T18" fmla="*/ 667 w 844"/>
                <a:gd name="T19" fmla="*/ 340 h 340"/>
                <a:gd name="T20" fmla="*/ 177 w 844"/>
                <a:gd name="T21" fmla="*/ 340 h 340"/>
                <a:gd name="T22" fmla="*/ 109 w 844"/>
                <a:gd name="T23" fmla="*/ 326 h 340"/>
                <a:gd name="T24" fmla="*/ 55 w 844"/>
                <a:gd name="T25" fmla="*/ 285 h 340"/>
                <a:gd name="T26" fmla="*/ 14 w 844"/>
                <a:gd name="T27" fmla="*/ 231 h 340"/>
                <a:gd name="T28" fmla="*/ 0 w 844"/>
                <a:gd name="T29" fmla="*/ 163 h 340"/>
                <a:gd name="T30" fmla="*/ 14 w 844"/>
                <a:gd name="T31" fmla="*/ 109 h 340"/>
                <a:gd name="T32" fmla="*/ 55 w 844"/>
                <a:gd name="T33" fmla="*/ 40 h 340"/>
                <a:gd name="T34" fmla="*/ 109 w 844"/>
                <a:gd name="T35" fmla="*/ 13 h 340"/>
                <a:gd name="T36" fmla="*/ 177 w 844"/>
                <a:gd name="T37" fmla="*/ 0 h 3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44"/>
                <a:gd name="T58" fmla="*/ 0 h 340"/>
                <a:gd name="T59" fmla="*/ 844 w 844"/>
                <a:gd name="T60" fmla="*/ 340 h 3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44" h="340">
                  <a:moveTo>
                    <a:pt x="177" y="0"/>
                  </a:moveTo>
                  <a:lnTo>
                    <a:pt x="667" y="0"/>
                  </a:lnTo>
                  <a:lnTo>
                    <a:pt x="735" y="13"/>
                  </a:lnTo>
                  <a:lnTo>
                    <a:pt x="789" y="40"/>
                  </a:lnTo>
                  <a:lnTo>
                    <a:pt x="830" y="109"/>
                  </a:lnTo>
                  <a:lnTo>
                    <a:pt x="844" y="163"/>
                  </a:lnTo>
                  <a:lnTo>
                    <a:pt x="830" y="231"/>
                  </a:lnTo>
                  <a:lnTo>
                    <a:pt x="789" y="285"/>
                  </a:lnTo>
                  <a:lnTo>
                    <a:pt x="735" y="326"/>
                  </a:lnTo>
                  <a:lnTo>
                    <a:pt x="667" y="340"/>
                  </a:lnTo>
                  <a:lnTo>
                    <a:pt x="177" y="340"/>
                  </a:lnTo>
                  <a:lnTo>
                    <a:pt x="109" y="326"/>
                  </a:lnTo>
                  <a:lnTo>
                    <a:pt x="55" y="285"/>
                  </a:lnTo>
                  <a:lnTo>
                    <a:pt x="14" y="231"/>
                  </a:lnTo>
                  <a:lnTo>
                    <a:pt x="0" y="163"/>
                  </a:lnTo>
                  <a:lnTo>
                    <a:pt x="14" y="109"/>
                  </a:lnTo>
                  <a:lnTo>
                    <a:pt x="55" y="40"/>
                  </a:lnTo>
                  <a:lnTo>
                    <a:pt x="109" y="13"/>
                  </a:lnTo>
                  <a:lnTo>
                    <a:pt x="177" y="0"/>
                  </a:lnTo>
                  <a:close/>
                </a:path>
              </a:pathLst>
            </a:custGeom>
            <a:noFill/>
            <a:ln w="14">
              <a:solidFill>
                <a:schemeClr val="tx1"/>
              </a:solidFill>
              <a:round/>
              <a:headEnd/>
              <a:tailEnd/>
            </a:ln>
          </p:spPr>
          <p:txBody>
            <a:bodyPr/>
            <a:lstStyle/>
            <a:p>
              <a:endParaRPr lang="en-US"/>
            </a:p>
          </p:txBody>
        </p:sp>
        <p:sp>
          <p:nvSpPr>
            <p:cNvPr id="34867" name="Rectangle 61"/>
            <p:cNvSpPr>
              <a:spLocks noChangeArrowheads="1"/>
            </p:cNvSpPr>
            <p:nvPr/>
          </p:nvSpPr>
          <p:spPr bwMode="auto">
            <a:xfrm>
              <a:off x="3007" y="1870"/>
              <a:ext cx="57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Blood sugar</a:t>
              </a:r>
              <a:endParaRPr lang="en-US"/>
            </a:p>
          </p:txBody>
        </p:sp>
        <p:sp>
          <p:nvSpPr>
            <p:cNvPr id="34868" name="Rectangle 62"/>
            <p:cNvSpPr>
              <a:spLocks noChangeArrowheads="1"/>
            </p:cNvSpPr>
            <p:nvPr/>
          </p:nvSpPr>
          <p:spPr bwMode="auto">
            <a:xfrm>
              <a:off x="3116" y="2006"/>
              <a:ext cx="231"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anal</a:t>
              </a:r>
              <a:endParaRPr lang="en-US"/>
            </a:p>
          </p:txBody>
        </p:sp>
        <p:sp>
          <p:nvSpPr>
            <p:cNvPr id="34869" name="Rectangle 63"/>
            <p:cNvSpPr>
              <a:spLocks noChangeArrowheads="1"/>
            </p:cNvSpPr>
            <p:nvPr/>
          </p:nvSpPr>
          <p:spPr bwMode="auto">
            <a:xfrm>
              <a:off x="3307" y="2006"/>
              <a:ext cx="218"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ysis</a:t>
              </a:r>
              <a:endParaRPr lang="en-US"/>
            </a:p>
          </p:txBody>
        </p:sp>
        <p:sp>
          <p:nvSpPr>
            <p:cNvPr id="34870" name="Oval 65"/>
            <p:cNvSpPr>
              <a:spLocks noChangeArrowheads="1"/>
            </p:cNvSpPr>
            <p:nvPr/>
          </p:nvSpPr>
          <p:spPr bwMode="auto">
            <a:xfrm>
              <a:off x="1388" y="1611"/>
              <a:ext cx="803" cy="803"/>
            </a:xfrm>
            <a:prstGeom prst="ellipse">
              <a:avLst/>
            </a:prstGeom>
            <a:solidFill>
              <a:srgbClr val="FFFFFF"/>
            </a:solidFill>
            <a:ln w="9525">
              <a:noFill/>
              <a:round/>
              <a:headEnd/>
              <a:tailEnd/>
            </a:ln>
          </p:spPr>
          <p:txBody>
            <a:bodyPr/>
            <a:lstStyle/>
            <a:p>
              <a:endParaRPr lang="en-US"/>
            </a:p>
          </p:txBody>
        </p:sp>
        <p:sp>
          <p:nvSpPr>
            <p:cNvPr id="34871" name="Oval 66"/>
            <p:cNvSpPr>
              <a:spLocks noChangeArrowheads="1"/>
            </p:cNvSpPr>
            <p:nvPr/>
          </p:nvSpPr>
          <p:spPr bwMode="auto">
            <a:xfrm>
              <a:off x="1415" y="1638"/>
              <a:ext cx="748" cy="749"/>
            </a:xfrm>
            <a:prstGeom prst="ellipse">
              <a:avLst/>
            </a:prstGeom>
            <a:solidFill>
              <a:srgbClr val="FFFFFF"/>
            </a:solidFill>
            <a:ln w="9525">
              <a:noFill/>
              <a:round/>
              <a:headEnd/>
              <a:tailEnd/>
            </a:ln>
          </p:spPr>
          <p:txBody>
            <a:bodyPr/>
            <a:lstStyle/>
            <a:p>
              <a:endParaRPr lang="en-US"/>
            </a:p>
          </p:txBody>
        </p:sp>
        <p:sp>
          <p:nvSpPr>
            <p:cNvPr id="34872" name="Oval 67"/>
            <p:cNvSpPr>
              <a:spLocks noChangeArrowheads="1"/>
            </p:cNvSpPr>
            <p:nvPr/>
          </p:nvSpPr>
          <p:spPr bwMode="auto">
            <a:xfrm>
              <a:off x="1442" y="1666"/>
              <a:ext cx="694" cy="694"/>
            </a:xfrm>
            <a:prstGeom prst="ellipse">
              <a:avLst/>
            </a:prstGeom>
            <a:solidFill>
              <a:srgbClr val="FFFFFF"/>
            </a:solidFill>
            <a:ln w="9525">
              <a:noFill/>
              <a:round/>
              <a:headEnd/>
              <a:tailEnd/>
            </a:ln>
          </p:spPr>
          <p:txBody>
            <a:bodyPr/>
            <a:lstStyle/>
            <a:p>
              <a:endParaRPr lang="en-US"/>
            </a:p>
          </p:txBody>
        </p:sp>
        <p:sp>
          <p:nvSpPr>
            <p:cNvPr id="34873" name="Oval 68"/>
            <p:cNvSpPr>
              <a:spLocks noChangeArrowheads="1"/>
            </p:cNvSpPr>
            <p:nvPr/>
          </p:nvSpPr>
          <p:spPr bwMode="auto">
            <a:xfrm>
              <a:off x="1469" y="1693"/>
              <a:ext cx="640" cy="640"/>
            </a:xfrm>
            <a:prstGeom prst="ellipse">
              <a:avLst/>
            </a:prstGeom>
            <a:solidFill>
              <a:srgbClr val="FFFFFF"/>
            </a:solidFill>
            <a:ln w="9525">
              <a:noFill/>
              <a:round/>
              <a:headEnd/>
              <a:tailEnd/>
            </a:ln>
          </p:spPr>
          <p:txBody>
            <a:bodyPr/>
            <a:lstStyle/>
            <a:p>
              <a:endParaRPr lang="en-US"/>
            </a:p>
          </p:txBody>
        </p:sp>
        <p:sp>
          <p:nvSpPr>
            <p:cNvPr id="34874" name="Oval 69"/>
            <p:cNvSpPr>
              <a:spLocks noChangeArrowheads="1"/>
            </p:cNvSpPr>
            <p:nvPr/>
          </p:nvSpPr>
          <p:spPr bwMode="auto">
            <a:xfrm>
              <a:off x="1496" y="1720"/>
              <a:ext cx="586" cy="585"/>
            </a:xfrm>
            <a:prstGeom prst="ellipse">
              <a:avLst/>
            </a:prstGeom>
            <a:solidFill>
              <a:srgbClr val="FFFFFF"/>
            </a:solidFill>
            <a:ln w="9525">
              <a:noFill/>
              <a:round/>
              <a:headEnd/>
              <a:tailEnd/>
            </a:ln>
          </p:spPr>
          <p:txBody>
            <a:bodyPr/>
            <a:lstStyle/>
            <a:p>
              <a:endParaRPr lang="en-US"/>
            </a:p>
          </p:txBody>
        </p:sp>
        <p:sp>
          <p:nvSpPr>
            <p:cNvPr id="34875" name="Oval 70"/>
            <p:cNvSpPr>
              <a:spLocks noChangeArrowheads="1"/>
            </p:cNvSpPr>
            <p:nvPr/>
          </p:nvSpPr>
          <p:spPr bwMode="auto">
            <a:xfrm>
              <a:off x="1524" y="1747"/>
              <a:ext cx="530" cy="531"/>
            </a:xfrm>
            <a:prstGeom prst="ellipse">
              <a:avLst/>
            </a:prstGeom>
            <a:solidFill>
              <a:srgbClr val="FFFFFF"/>
            </a:solidFill>
            <a:ln w="9525">
              <a:noFill/>
              <a:round/>
              <a:headEnd/>
              <a:tailEnd/>
            </a:ln>
          </p:spPr>
          <p:txBody>
            <a:bodyPr/>
            <a:lstStyle/>
            <a:p>
              <a:endParaRPr lang="en-US"/>
            </a:p>
          </p:txBody>
        </p:sp>
        <p:sp>
          <p:nvSpPr>
            <p:cNvPr id="34876" name="Oval 71"/>
            <p:cNvSpPr>
              <a:spLocks noChangeArrowheads="1"/>
            </p:cNvSpPr>
            <p:nvPr/>
          </p:nvSpPr>
          <p:spPr bwMode="auto">
            <a:xfrm>
              <a:off x="1551" y="1775"/>
              <a:ext cx="476" cy="476"/>
            </a:xfrm>
            <a:prstGeom prst="ellipse">
              <a:avLst/>
            </a:prstGeom>
            <a:solidFill>
              <a:srgbClr val="FFFFFF"/>
            </a:solidFill>
            <a:ln w="9525">
              <a:noFill/>
              <a:round/>
              <a:headEnd/>
              <a:tailEnd/>
            </a:ln>
          </p:spPr>
          <p:txBody>
            <a:bodyPr/>
            <a:lstStyle/>
            <a:p>
              <a:endParaRPr lang="en-US"/>
            </a:p>
          </p:txBody>
        </p:sp>
        <p:sp>
          <p:nvSpPr>
            <p:cNvPr id="34877" name="Oval 72"/>
            <p:cNvSpPr>
              <a:spLocks noChangeArrowheads="1"/>
            </p:cNvSpPr>
            <p:nvPr/>
          </p:nvSpPr>
          <p:spPr bwMode="auto">
            <a:xfrm>
              <a:off x="1578" y="1802"/>
              <a:ext cx="422" cy="422"/>
            </a:xfrm>
            <a:prstGeom prst="ellipse">
              <a:avLst/>
            </a:prstGeom>
            <a:solidFill>
              <a:srgbClr val="FFFFFF"/>
            </a:solidFill>
            <a:ln w="9525">
              <a:noFill/>
              <a:round/>
              <a:headEnd/>
              <a:tailEnd/>
            </a:ln>
          </p:spPr>
          <p:txBody>
            <a:bodyPr/>
            <a:lstStyle/>
            <a:p>
              <a:endParaRPr lang="en-US"/>
            </a:p>
          </p:txBody>
        </p:sp>
        <p:sp>
          <p:nvSpPr>
            <p:cNvPr id="34878" name="Oval 73"/>
            <p:cNvSpPr>
              <a:spLocks noChangeArrowheads="1"/>
            </p:cNvSpPr>
            <p:nvPr/>
          </p:nvSpPr>
          <p:spPr bwMode="auto">
            <a:xfrm>
              <a:off x="1605" y="1829"/>
              <a:ext cx="368" cy="368"/>
            </a:xfrm>
            <a:prstGeom prst="ellipse">
              <a:avLst/>
            </a:prstGeom>
            <a:solidFill>
              <a:srgbClr val="FFFFFF"/>
            </a:solidFill>
            <a:ln w="9525">
              <a:noFill/>
              <a:round/>
              <a:headEnd/>
              <a:tailEnd/>
            </a:ln>
          </p:spPr>
          <p:txBody>
            <a:bodyPr/>
            <a:lstStyle/>
            <a:p>
              <a:endParaRPr lang="en-US"/>
            </a:p>
          </p:txBody>
        </p:sp>
        <p:sp>
          <p:nvSpPr>
            <p:cNvPr id="34879" name="Oval 74"/>
            <p:cNvSpPr>
              <a:spLocks noChangeArrowheads="1"/>
            </p:cNvSpPr>
            <p:nvPr/>
          </p:nvSpPr>
          <p:spPr bwMode="auto">
            <a:xfrm>
              <a:off x="1633" y="1856"/>
              <a:ext cx="313" cy="313"/>
            </a:xfrm>
            <a:prstGeom prst="ellipse">
              <a:avLst/>
            </a:prstGeom>
            <a:solidFill>
              <a:srgbClr val="FFFFFF"/>
            </a:solidFill>
            <a:ln w="9525">
              <a:noFill/>
              <a:round/>
              <a:headEnd/>
              <a:tailEnd/>
            </a:ln>
          </p:spPr>
          <p:txBody>
            <a:bodyPr/>
            <a:lstStyle/>
            <a:p>
              <a:endParaRPr lang="en-US"/>
            </a:p>
          </p:txBody>
        </p:sp>
        <p:sp>
          <p:nvSpPr>
            <p:cNvPr id="34880" name="Oval 75"/>
            <p:cNvSpPr>
              <a:spLocks noChangeArrowheads="1"/>
            </p:cNvSpPr>
            <p:nvPr/>
          </p:nvSpPr>
          <p:spPr bwMode="auto">
            <a:xfrm>
              <a:off x="1660" y="1883"/>
              <a:ext cx="258" cy="259"/>
            </a:xfrm>
            <a:prstGeom prst="ellipse">
              <a:avLst/>
            </a:prstGeom>
            <a:solidFill>
              <a:srgbClr val="FFFFFF"/>
            </a:solidFill>
            <a:ln w="9525">
              <a:noFill/>
              <a:round/>
              <a:headEnd/>
              <a:tailEnd/>
            </a:ln>
          </p:spPr>
          <p:txBody>
            <a:bodyPr/>
            <a:lstStyle/>
            <a:p>
              <a:endParaRPr lang="en-US"/>
            </a:p>
          </p:txBody>
        </p:sp>
        <p:sp>
          <p:nvSpPr>
            <p:cNvPr id="34881" name="Oval 76"/>
            <p:cNvSpPr>
              <a:spLocks noChangeArrowheads="1"/>
            </p:cNvSpPr>
            <p:nvPr/>
          </p:nvSpPr>
          <p:spPr bwMode="auto">
            <a:xfrm>
              <a:off x="1687" y="1911"/>
              <a:ext cx="204" cy="204"/>
            </a:xfrm>
            <a:prstGeom prst="ellipse">
              <a:avLst/>
            </a:prstGeom>
            <a:solidFill>
              <a:srgbClr val="FFFFFF"/>
            </a:solidFill>
            <a:ln w="9525">
              <a:noFill/>
              <a:round/>
              <a:headEnd/>
              <a:tailEnd/>
            </a:ln>
          </p:spPr>
          <p:txBody>
            <a:bodyPr/>
            <a:lstStyle/>
            <a:p>
              <a:endParaRPr lang="en-US"/>
            </a:p>
          </p:txBody>
        </p:sp>
        <p:sp>
          <p:nvSpPr>
            <p:cNvPr id="34882" name="Oval 77"/>
            <p:cNvSpPr>
              <a:spLocks noChangeArrowheads="1"/>
            </p:cNvSpPr>
            <p:nvPr/>
          </p:nvSpPr>
          <p:spPr bwMode="auto">
            <a:xfrm>
              <a:off x="1714" y="1938"/>
              <a:ext cx="150" cy="150"/>
            </a:xfrm>
            <a:prstGeom prst="ellipse">
              <a:avLst/>
            </a:prstGeom>
            <a:solidFill>
              <a:srgbClr val="FFFFFF"/>
            </a:solidFill>
            <a:ln w="9525">
              <a:noFill/>
              <a:round/>
              <a:headEnd/>
              <a:tailEnd/>
            </a:ln>
          </p:spPr>
          <p:txBody>
            <a:bodyPr/>
            <a:lstStyle/>
            <a:p>
              <a:endParaRPr lang="en-US"/>
            </a:p>
          </p:txBody>
        </p:sp>
        <p:sp>
          <p:nvSpPr>
            <p:cNvPr id="34883" name="Oval 78"/>
            <p:cNvSpPr>
              <a:spLocks noChangeArrowheads="1"/>
            </p:cNvSpPr>
            <p:nvPr/>
          </p:nvSpPr>
          <p:spPr bwMode="auto">
            <a:xfrm>
              <a:off x="1741" y="1965"/>
              <a:ext cx="96" cy="95"/>
            </a:xfrm>
            <a:prstGeom prst="ellipse">
              <a:avLst/>
            </a:prstGeom>
            <a:solidFill>
              <a:srgbClr val="FFFFFF"/>
            </a:solidFill>
            <a:ln w="9525">
              <a:noFill/>
              <a:round/>
              <a:headEnd/>
              <a:tailEnd/>
            </a:ln>
          </p:spPr>
          <p:txBody>
            <a:bodyPr/>
            <a:lstStyle/>
            <a:p>
              <a:endParaRPr lang="en-US"/>
            </a:p>
          </p:txBody>
        </p:sp>
        <p:sp>
          <p:nvSpPr>
            <p:cNvPr id="34884" name="Oval 79"/>
            <p:cNvSpPr>
              <a:spLocks noChangeArrowheads="1"/>
            </p:cNvSpPr>
            <p:nvPr/>
          </p:nvSpPr>
          <p:spPr bwMode="auto">
            <a:xfrm>
              <a:off x="1769" y="1992"/>
              <a:ext cx="41" cy="41"/>
            </a:xfrm>
            <a:prstGeom prst="ellipse">
              <a:avLst/>
            </a:prstGeom>
            <a:solidFill>
              <a:srgbClr val="FFFFFF"/>
            </a:solidFill>
            <a:ln w="9525">
              <a:noFill/>
              <a:round/>
              <a:headEnd/>
              <a:tailEnd/>
            </a:ln>
          </p:spPr>
          <p:txBody>
            <a:bodyPr/>
            <a:lstStyle/>
            <a:p>
              <a:endParaRPr lang="en-US"/>
            </a:p>
          </p:txBody>
        </p:sp>
        <p:sp>
          <p:nvSpPr>
            <p:cNvPr id="34885" name="Rectangle 80"/>
            <p:cNvSpPr>
              <a:spLocks noChangeArrowheads="1"/>
            </p:cNvSpPr>
            <p:nvPr/>
          </p:nvSpPr>
          <p:spPr bwMode="auto">
            <a:xfrm>
              <a:off x="1401" y="1843"/>
              <a:ext cx="776" cy="340"/>
            </a:xfrm>
            <a:prstGeom prst="rect">
              <a:avLst/>
            </a:prstGeom>
            <a:noFill/>
            <a:ln w="14">
              <a:solidFill>
                <a:schemeClr val="tx1"/>
              </a:solidFill>
              <a:miter lim="800000"/>
              <a:headEnd/>
              <a:tailEnd/>
            </a:ln>
          </p:spPr>
          <p:txBody>
            <a:bodyPr/>
            <a:lstStyle/>
            <a:p>
              <a:endParaRPr lang="en-US"/>
            </a:p>
          </p:txBody>
        </p:sp>
        <p:sp>
          <p:nvSpPr>
            <p:cNvPr id="34886" name="Rectangle 81"/>
            <p:cNvSpPr>
              <a:spLocks noChangeArrowheads="1"/>
            </p:cNvSpPr>
            <p:nvPr/>
          </p:nvSpPr>
          <p:spPr bwMode="auto">
            <a:xfrm>
              <a:off x="1496" y="1856"/>
              <a:ext cx="57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Blood sugar</a:t>
              </a:r>
              <a:endParaRPr lang="en-US"/>
            </a:p>
          </p:txBody>
        </p:sp>
        <p:sp>
          <p:nvSpPr>
            <p:cNvPr id="34887" name="Rectangle 82"/>
            <p:cNvSpPr>
              <a:spLocks noChangeArrowheads="1"/>
            </p:cNvSpPr>
            <p:nvPr/>
          </p:nvSpPr>
          <p:spPr bwMode="auto">
            <a:xfrm>
              <a:off x="1633" y="1992"/>
              <a:ext cx="327"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sensor</a:t>
              </a:r>
              <a:endParaRPr lang="en-US"/>
            </a:p>
          </p:txBody>
        </p:sp>
        <p:sp>
          <p:nvSpPr>
            <p:cNvPr id="34888" name="Oval 83"/>
            <p:cNvSpPr>
              <a:spLocks noChangeArrowheads="1"/>
            </p:cNvSpPr>
            <p:nvPr/>
          </p:nvSpPr>
          <p:spPr bwMode="auto">
            <a:xfrm>
              <a:off x="2803" y="2755"/>
              <a:ext cx="980" cy="980"/>
            </a:xfrm>
            <a:prstGeom prst="ellipse">
              <a:avLst/>
            </a:prstGeom>
            <a:solidFill>
              <a:srgbClr val="FFFFFF"/>
            </a:solidFill>
            <a:ln w="9525">
              <a:noFill/>
              <a:round/>
              <a:headEnd/>
              <a:tailEnd/>
            </a:ln>
          </p:spPr>
          <p:txBody>
            <a:bodyPr/>
            <a:lstStyle/>
            <a:p>
              <a:endParaRPr lang="en-US"/>
            </a:p>
          </p:txBody>
        </p:sp>
        <p:sp>
          <p:nvSpPr>
            <p:cNvPr id="34889" name="Oval 84"/>
            <p:cNvSpPr>
              <a:spLocks noChangeArrowheads="1"/>
            </p:cNvSpPr>
            <p:nvPr/>
          </p:nvSpPr>
          <p:spPr bwMode="auto">
            <a:xfrm>
              <a:off x="2830" y="2782"/>
              <a:ext cx="926" cy="925"/>
            </a:xfrm>
            <a:prstGeom prst="ellipse">
              <a:avLst/>
            </a:prstGeom>
            <a:solidFill>
              <a:srgbClr val="FFFFFF"/>
            </a:solidFill>
            <a:ln w="9525">
              <a:noFill/>
              <a:round/>
              <a:headEnd/>
              <a:tailEnd/>
            </a:ln>
          </p:spPr>
          <p:txBody>
            <a:bodyPr/>
            <a:lstStyle/>
            <a:p>
              <a:endParaRPr lang="en-US"/>
            </a:p>
          </p:txBody>
        </p:sp>
        <p:sp>
          <p:nvSpPr>
            <p:cNvPr id="34890" name="Oval 85"/>
            <p:cNvSpPr>
              <a:spLocks noChangeArrowheads="1"/>
            </p:cNvSpPr>
            <p:nvPr/>
          </p:nvSpPr>
          <p:spPr bwMode="auto">
            <a:xfrm>
              <a:off x="2857" y="2809"/>
              <a:ext cx="871" cy="871"/>
            </a:xfrm>
            <a:prstGeom prst="ellipse">
              <a:avLst/>
            </a:prstGeom>
            <a:solidFill>
              <a:srgbClr val="FFFFFF"/>
            </a:solidFill>
            <a:ln w="9525">
              <a:noFill/>
              <a:round/>
              <a:headEnd/>
              <a:tailEnd/>
            </a:ln>
          </p:spPr>
          <p:txBody>
            <a:bodyPr/>
            <a:lstStyle/>
            <a:p>
              <a:endParaRPr lang="en-US"/>
            </a:p>
          </p:txBody>
        </p:sp>
        <p:sp>
          <p:nvSpPr>
            <p:cNvPr id="34891" name="Oval 86"/>
            <p:cNvSpPr>
              <a:spLocks noChangeArrowheads="1"/>
            </p:cNvSpPr>
            <p:nvPr/>
          </p:nvSpPr>
          <p:spPr bwMode="auto">
            <a:xfrm>
              <a:off x="2885" y="2836"/>
              <a:ext cx="816" cy="817"/>
            </a:xfrm>
            <a:prstGeom prst="ellipse">
              <a:avLst/>
            </a:prstGeom>
            <a:solidFill>
              <a:srgbClr val="FFFFFF"/>
            </a:solidFill>
            <a:ln w="9525">
              <a:noFill/>
              <a:round/>
              <a:headEnd/>
              <a:tailEnd/>
            </a:ln>
          </p:spPr>
          <p:txBody>
            <a:bodyPr/>
            <a:lstStyle/>
            <a:p>
              <a:endParaRPr lang="en-US"/>
            </a:p>
          </p:txBody>
        </p:sp>
        <p:sp>
          <p:nvSpPr>
            <p:cNvPr id="34892" name="Oval 87"/>
            <p:cNvSpPr>
              <a:spLocks noChangeArrowheads="1"/>
            </p:cNvSpPr>
            <p:nvPr/>
          </p:nvSpPr>
          <p:spPr bwMode="auto">
            <a:xfrm>
              <a:off x="2912" y="2863"/>
              <a:ext cx="762" cy="763"/>
            </a:xfrm>
            <a:prstGeom prst="ellipse">
              <a:avLst/>
            </a:prstGeom>
            <a:solidFill>
              <a:srgbClr val="FFFFFF"/>
            </a:solidFill>
            <a:ln w="9525">
              <a:noFill/>
              <a:round/>
              <a:headEnd/>
              <a:tailEnd/>
            </a:ln>
          </p:spPr>
          <p:txBody>
            <a:bodyPr/>
            <a:lstStyle/>
            <a:p>
              <a:endParaRPr lang="en-US"/>
            </a:p>
          </p:txBody>
        </p:sp>
        <p:sp>
          <p:nvSpPr>
            <p:cNvPr id="34893" name="Oval 88"/>
            <p:cNvSpPr>
              <a:spLocks noChangeArrowheads="1"/>
            </p:cNvSpPr>
            <p:nvPr/>
          </p:nvSpPr>
          <p:spPr bwMode="auto">
            <a:xfrm>
              <a:off x="2939" y="2891"/>
              <a:ext cx="708" cy="707"/>
            </a:xfrm>
            <a:prstGeom prst="ellipse">
              <a:avLst/>
            </a:prstGeom>
            <a:solidFill>
              <a:srgbClr val="FFFFFF"/>
            </a:solidFill>
            <a:ln w="9525">
              <a:noFill/>
              <a:round/>
              <a:headEnd/>
              <a:tailEnd/>
            </a:ln>
          </p:spPr>
          <p:txBody>
            <a:bodyPr/>
            <a:lstStyle/>
            <a:p>
              <a:endParaRPr lang="en-US"/>
            </a:p>
          </p:txBody>
        </p:sp>
        <p:sp>
          <p:nvSpPr>
            <p:cNvPr id="34894" name="Oval 89"/>
            <p:cNvSpPr>
              <a:spLocks noChangeArrowheads="1"/>
            </p:cNvSpPr>
            <p:nvPr/>
          </p:nvSpPr>
          <p:spPr bwMode="auto">
            <a:xfrm>
              <a:off x="2966" y="2918"/>
              <a:ext cx="654" cy="653"/>
            </a:xfrm>
            <a:prstGeom prst="ellipse">
              <a:avLst/>
            </a:prstGeom>
            <a:solidFill>
              <a:srgbClr val="FFFFFF"/>
            </a:solidFill>
            <a:ln w="9525">
              <a:noFill/>
              <a:round/>
              <a:headEnd/>
              <a:tailEnd/>
            </a:ln>
          </p:spPr>
          <p:txBody>
            <a:bodyPr/>
            <a:lstStyle/>
            <a:p>
              <a:endParaRPr lang="en-US"/>
            </a:p>
          </p:txBody>
        </p:sp>
        <p:sp>
          <p:nvSpPr>
            <p:cNvPr id="34895" name="Oval 90"/>
            <p:cNvSpPr>
              <a:spLocks noChangeArrowheads="1"/>
            </p:cNvSpPr>
            <p:nvPr/>
          </p:nvSpPr>
          <p:spPr bwMode="auto">
            <a:xfrm>
              <a:off x="2994" y="2945"/>
              <a:ext cx="598" cy="599"/>
            </a:xfrm>
            <a:prstGeom prst="ellipse">
              <a:avLst/>
            </a:prstGeom>
            <a:solidFill>
              <a:srgbClr val="FFFFFF"/>
            </a:solidFill>
            <a:ln w="9525">
              <a:noFill/>
              <a:round/>
              <a:headEnd/>
              <a:tailEnd/>
            </a:ln>
          </p:spPr>
          <p:txBody>
            <a:bodyPr/>
            <a:lstStyle/>
            <a:p>
              <a:endParaRPr lang="en-US"/>
            </a:p>
          </p:txBody>
        </p:sp>
        <p:sp>
          <p:nvSpPr>
            <p:cNvPr id="34896" name="Oval 91"/>
            <p:cNvSpPr>
              <a:spLocks noChangeArrowheads="1"/>
            </p:cNvSpPr>
            <p:nvPr/>
          </p:nvSpPr>
          <p:spPr bwMode="auto">
            <a:xfrm>
              <a:off x="3021" y="2972"/>
              <a:ext cx="544" cy="545"/>
            </a:xfrm>
            <a:prstGeom prst="ellipse">
              <a:avLst/>
            </a:prstGeom>
            <a:solidFill>
              <a:srgbClr val="FFFFFF"/>
            </a:solidFill>
            <a:ln w="9525">
              <a:noFill/>
              <a:round/>
              <a:headEnd/>
              <a:tailEnd/>
            </a:ln>
          </p:spPr>
          <p:txBody>
            <a:bodyPr/>
            <a:lstStyle/>
            <a:p>
              <a:endParaRPr lang="en-US"/>
            </a:p>
          </p:txBody>
        </p:sp>
        <p:sp>
          <p:nvSpPr>
            <p:cNvPr id="34897" name="Oval 92"/>
            <p:cNvSpPr>
              <a:spLocks noChangeArrowheads="1"/>
            </p:cNvSpPr>
            <p:nvPr/>
          </p:nvSpPr>
          <p:spPr bwMode="auto">
            <a:xfrm>
              <a:off x="3048" y="3000"/>
              <a:ext cx="490" cy="490"/>
            </a:xfrm>
            <a:prstGeom prst="ellipse">
              <a:avLst/>
            </a:prstGeom>
            <a:solidFill>
              <a:srgbClr val="FFFFFF"/>
            </a:solidFill>
            <a:ln w="9525">
              <a:noFill/>
              <a:round/>
              <a:headEnd/>
              <a:tailEnd/>
            </a:ln>
          </p:spPr>
          <p:txBody>
            <a:bodyPr/>
            <a:lstStyle/>
            <a:p>
              <a:endParaRPr lang="en-US"/>
            </a:p>
          </p:txBody>
        </p:sp>
        <p:sp>
          <p:nvSpPr>
            <p:cNvPr id="34898" name="Oval 93"/>
            <p:cNvSpPr>
              <a:spLocks noChangeArrowheads="1"/>
            </p:cNvSpPr>
            <p:nvPr/>
          </p:nvSpPr>
          <p:spPr bwMode="auto">
            <a:xfrm>
              <a:off x="3075" y="3027"/>
              <a:ext cx="436" cy="435"/>
            </a:xfrm>
            <a:prstGeom prst="ellipse">
              <a:avLst/>
            </a:prstGeom>
            <a:solidFill>
              <a:srgbClr val="FFFFFF"/>
            </a:solidFill>
            <a:ln w="9525">
              <a:noFill/>
              <a:round/>
              <a:headEnd/>
              <a:tailEnd/>
            </a:ln>
          </p:spPr>
          <p:txBody>
            <a:bodyPr/>
            <a:lstStyle/>
            <a:p>
              <a:endParaRPr lang="en-US"/>
            </a:p>
          </p:txBody>
        </p:sp>
        <p:sp>
          <p:nvSpPr>
            <p:cNvPr id="34899" name="Oval 94"/>
            <p:cNvSpPr>
              <a:spLocks noChangeArrowheads="1"/>
            </p:cNvSpPr>
            <p:nvPr/>
          </p:nvSpPr>
          <p:spPr bwMode="auto">
            <a:xfrm>
              <a:off x="3102" y="3054"/>
              <a:ext cx="382" cy="381"/>
            </a:xfrm>
            <a:prstGeom prst="ellipse">
              <a:avLst/>
            </a:prstGeom>
            <a:solidFill>
              <a:srgbClr val="FFFFFF"/>
            </a:solidFill>
            <a:ln w="9525">
              <a:noFill/>
              <a:round/>
              <a:headEnd/>
              <a:tailEnd/>
            </a:ln>
          </p:spPr>
          <p:txBody>
            <a:bodyPr/>
            <a:lstStyle/>
            <a:p>
              <a:endParaRPr lang="en-US"/>
            </a:p>
          </p:txBody>
        </p:sp>
        <p:sp>
          <p:nvSpPr>
            <p:cNvPr id="34900" name="Oval 95"/>
            <p:cNvSpPr>
              <a:spLocks noChangeArrowheads="1"/>
            </p:cNvSpPr>
            <p:nvPr/>
          </p:nvSpPr>
          <p:spPr bwMode="auto">
            <a:xfrm>
              <a:off x="3130" y="3081"/>
              <a:ext cx="326" cy="327"/>
            </a:xfrm>
            <a:prstGeom prst="ellipse">
              <a:avLst/>
            </a:prstGeom>
            <a:solidFill>
              <a:srgbClr val="FFFFFF"/>
            </a:solidFill>
            <a:ln w="9525">
              <a:noFill/>
              <a:round/>
              <a:headEnd/>
              <a:tailEnd/>
            </a:ln>
          </p:spPr>
          <p:txBody>
            <a:bodyPr/>
            <a:lstStyle/>
            <a:p>
              <a:endParaRPr lang="en-US"/>
            </a:p>
          </p:txBody>
        </p:sp>
        <p:sp>
          <p:nvSpPr>
            <p:cNvPr id="34901" name="Oval 96"/>
            <p:cNvSpPr>
              <a:spLocks noChangeArrowheads="1"/>
            </p:cNvSpPr>
            <p:nvPr/>
          </p:nvSpPr>
          <p:spPr bwMode="auto">
            <a:xfrm>
              <a:off x="3157" y="3108"/>
              <a:ext cx="272" cy="273"/>
            </a:xfrm>
            <a:prstGeom prst="ellipse">
              <a:avLst/>
            </a:prstGeom>
            <a:solidFill>
              <a:srgbClr val="FFFFFF"/>
            </a:solidFill>
            <a:ln w="9525">
              <a:noFill/>
              <a:round/>
              <a:headEnd/>
              <a:tailEnd/>
            </a:ln>
          </p:spPr>
          <p:txBody>
            <a:bodyPr/>
            <a:lstStyle/>
            <a:p>
              <a:endParaRPr lang="en-US"/>
            </a:p>
          </p:txBody>
        </p:sp>
        <p:sp>
          <p:nvSpPr>
            <p:cNvPr id="34902" name="Oval 97"/>
            <p:cNvSpPr>
              <a:spLocks noChangeArrowheads="1"/>
            </p:cNvSpPr>
            <p:nvPr/>
          </p:nvSpPr>
          <p:spPr bwMode="auto">
            <a:xfrm>
              <a:off x="3184" y="3136"/>
              <a:ext cx="218" cy="217"/>
            </a:xfrm>
            <a:prstGeom prst="ellipse">
              <a:avLst/>
            </a:prstGeom>
            <a:solidFill>
              <a:srgbClr val="FFFFFF"/>
            </a:solidFill>
            <a:ln w="9525">
              <a:noFill/>
              <a:round/>
              <a:headEnd/>
              <a:tailEnd/>
            </a:ln>
          </p:spPr>
          <p:txBody>
            <a:bodyPr/>
            <a:lstStyle/>
            <a:p>
              <a:endParaRPr lang="en-US"/>
            </a:p>
          </p:txBody>
        </p:sp>
        <p:sp>
          <p:nvSpPr>
            <p:cNvPr id="34903" name="Oval 98"/>
            <p:cNvSpPr>
              <a:spLocks noChangeArrowheads="1"/>
            </p:cNvSpPr>
            <p:nvPr/>
          </p:nvSpPr>
          <p:spPr bwMode="auto">
            <a:xfrm>
              <a:off x="3211" y="3163"/>
              <a:ext cx="164" cy="163"/>
            </a:xfrm>
            <a:prstGeom prst="ellipse">
              <a:avLst/>
            </a:prstGeom>
            <a:solidFill>
              <a:srgbClr val="FFFFFF"/>
            </a:solidFill>
            <a:ln w="9525">
              <a:noFill/>
              <a:round/>
              <a:headEnd/>
              <a:tailEnd/>
            </a:ln>
          </p:spPr>
          <p:txBody>
            <a:bodyPr/>
            <a:lstStyle/>
            <a:p>
              <a:endParaRPr lang="en-US"/>
            </a:p>
          </p:txBody>
        </p:sp>
        <p:sp>
          <p:nvSpPr>
            <p:cNvPr id="34904" name="Oval 99"/>
            <p:cNvSpPr>
              <a:spLocks noChangeArrowheads="1"/>
            </p:cNvSpPr>
            <p:nvPr/>
          </p:nvSpPr>
          <p:spPr bwMode="auto">
            <a:xfrm>
              <a:off x="3239" y="3190"/>
              <a:ext cx="108" cy="109"/>
            </a:xfrm>
            <a:prstGeom prst="ellipse">
              <a:avLst/>
            </a:prstGeom>
            <a:solidFill>
              <a:srgbClr val="FFFFFF"/>
            </a:solidFill>
            <a:ln w="9525">
              <a:noFill/>
              <a:round/>
              <a:headEnd/>
              <a:tailEnd/>
            </a:ln>
          </p:spPr>
          <p:txBody>
            <a:bodyPr/>
            <a:lstStyle/>
            <a:p>
              <a:endParaRPr lang="en-US"/>
            </a:p>
          </p:txBody>
        </p:sp>
        <p:sp>
          <p:nvSpPr>
            <p:cNvPr id="34905" name="Oval 100"/>
            <p:cNvSpPr>
              <a:spLocks noChangeArrowheads="1"/>
            </p:cNvSpPr>
            <p:nvPr/>
          </p:nvSpPr>
          <p:spPr bwMode="auto">
            <a:xfrm>
              <a:off x="3266" y="3217"/>
              <a:ext cx="54" cy="55"/>
            </a:xfrm>
            <a:prstGeom prst="ellipse">
              <a:avLst/>
            </a:prstGeom>
            <a:solidFill>
              <a:srgbClr val="FFFFFF"/>
            </a:solidFill>
            <a:ln w="9525">
              <a:noFill/>
              <a:round/>
              <a:headEnd/>
              <a:tailEnd/>
            </a:ln>
          </p:spPr>
          <p:txBody>
            <a:bodyPr/>
            <a:lstStyle/>
            <a:p>
              <a:endParaRPr lang="en-US"/>
            </a:p>
          </p:txBody>
        </p:sp>
        <p:sp>
          <p:nvSpPr>
            <p:cNvPr id="34906" name="Freeform 101"/>
            <p:cNvSpPr>
              <a:spLocks/>
            </p:cNvSpPr>
            <p:nvPr/>
          </p:nvSpPr>
          <p:spPr bwMode="auto">
            <a:xfrm>
              <a:off x="2830" y="3000"/>
              <a:ext cx="926" cy="503"/>
            </a:xfrm>
            <a:custGeom>
              <a:avLst/>
              <a:gdLst>
                <a:gd name="T0" fmla="*/ 232 w 926"/>
                <a:gd name="T1" fmla="*/ 0 h 503"/>
                <a:gd name="T2" fmla="*/ 694 w 926"/>
                <a:gd name="T3" fmla="*/ 0 h 503"/>
                <a:gd name="T4" fmla="*/ 790 w 926"/>
                <a:gd name="T5" fmla="*/ 13 h 503"/>
                <a:gd name="T6" fmla="*/ 858 w 926"/>
                <a:gd name="T7" fmla="*/ 68 h 503"/>
                <a:gd name="T8" fmla="*/ 912 w 926"/>
                <a:gd name="T9" fmla="*/ 136 h 503"/>
                <a:gd name="T10" fmla="*/ 926 w 926"/>
                <a:gd name="T11" fmla="*/ 231 h 503"/>
                <a:gd name="T12" fmla="*/ 926 w 926"/>
                <a:gd name="T13" fmla="*/ 272 h 503"/>
                <a:gd name="T14" fmla="*/ 912 w 926"/>
                <a:gd name="T15" fmla="*/ 353 h 503"/>
                <a:gd name="T16" fmla="*/ 858 w 926"/>
                <a:gd name="T17" fmla="*/ 435 h 503"/>
                <a:gd name="T18" fmla="*/ 790 w 926"/>
                <a:gd name="T19" fmla="*/ 476 h 503"/>
                <a:gd name="T20" fmla="*/ 694 w 926"/>
                <a:gd name="T21" fmla="*/ 503 h 503"/>
                <a:gd name="T22" fmla="*/ 232 w 926"/>
                <a:gd name="T23" fmla="*/ 503 h 503"/>
                <a:gd name="T24" fmla="*/ 136 w 926"/>
                <a:gd name="T25" fmla="*/ 476 h 503"/>
                <a:gd name="T26" fmla="*/ 68 w 926"/>
                <a:gd name="T27" fmla="*/ 435 h 503"/>
                <a:gd name="T28" fmla="*/ 14 w 926"/>
                <a:gd name="T29" fmla="*/ 353 h 503"/>
                <a:gd name="T30" fmla="*/ 0 w 926"/>
                <a:gd name="T31" fmla="*/ 272 h 503"/>
                <a:gd name="T32" fmla="*/ 0 w 926"/>
                <a:gd name="T33" fmla="*/ 231 h 503"/>
                <a:gd name="T34" fmla="*/ 14 w 926"/>
                <a:gd name="T35" fmla="*/ 136 h 503"/>
                <a:gd name="T36" fmla="*/ 68 w 926"/>
                <a:gd name="T37" fmla="*/ 68 h 503"/>
                <a:gd name="T38" fmla="*/ 136 w 926"/>
                <a:gd name="T39" fmla="*/ 13 h 503"/>
                <a:gd name="T40" fmla="*/ 232 w 926"/>
                <a:gd name="T41" fmla="*/ 0 h 5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6"/>
                <a:gd name="T64" fmla="*/ 0 h 503"/>
                <a:gd name="T65" fmla="*/ 926 w 926"/>
                <a:gd name="T66" fmla="*/ 503 h 5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6" h="503">
                  <a:moveTo>
                    <a:pt x="232" y="0"/>
                  </a:moveTo>
                  <a:lnTo>
                    <a:pt x="694" y="0"/>
                  </a:lnTo>
                  <a:lnTo>
                    <a:pt x="790" y="13"/>
                  </a:lnTo>
                  <a:lnTo>
                    <a:pt x="858" y="68"/>
                  </a:lnTo>
                  <a:lnTo>
                    <a:pt x="912" y="136"/>
                  </a:lnTo>
                  <a:lnTo>
                    <a:pt x="926" y="231"/>
                  </a:lnTo>
                  <a:lnTo>
                    <a:pt x="926" y="272"/>
                  </a:lnTo>
                  <a:lnTo>
                    <a:pt x="912" y="353"/>
                  </a:lnTo>
                  <a:lnTo>
                    <a:pt x="858" y="435"/>
                  </a:lnTo>
                  <a:lnTo>
                    <a:pt x="790" y="476"/>
                  </a:lnTo>
                  <a:lnTo>
                    <a:pt x="694" y="503"/>
                  </a:lnTo>
                  <a:lnTo>
                    <a:pt x="232" y="503"/>
                  </a:lnTo>
                  <a:lnTo>
                    <a:pt x="136" y="476"/>
                  </a:lnTo>
                  <a:lnTo>
                    <a:pt x="68" y="435"/>
                  </a:lnTo>
                  <a:lnTo>
                    <a:pt x="14" y="353"/>
                  </a:lnTo>
                  <a:lnTo>
                    <a:pt x="0" y="272"/>
                  </a:lnTo>
                  <a:lnTo>
                    <a:pt x="0" y="231"/>
                  </a:lnTo>
                  <a:lnTo>
                    <a:pt x="14" y="136"/>
                  </a:lnTo>
                  <a:lnTo>
                    <a:pt x="68" y="68"/>
                  </a:lnTo>
                  <a:lnTo>
                    <a:pt x="136" y="13"/>
                  </a:lnTo>
                  <a:lnTo>
                    <a:pt x="232" y="0"/>
                  </a:lnTo>
                  <a:close/>
                </a:path>
              </a:pathLst>
            </a:custGeom>
            <a:noFill/>
            <a:ln w="14">
              <a:solidFill>
                <a:schemeClr val="tx1"/>
              </a:solidFill>
              <a:round/>
              <a:headEnd/>
              <a:tailEnd/>
            </a:ln>
          </p:spPr>
          <p:txBody>
            <a:bodyPr/>
            <a:lstStyle/>
            <a:p>
              <a:endParaRPr lang="en-US"/>
            </a:p>
          </p:txBody>
        </p:sp>
        <p:sp>
          <p:nvSpPr>
            <p:cNvPr id="34907" name="Rectangle 102"/>
            <p:cNvSpPr>
              <a:spLocks noChangeArrowheads="1"/>
            </p:cNvSpPr>
            <p:nvPr/>
          </p:nvSpPr>
          <p:spPr bwMode="auto">
            <a:xfrm>
              <a:off x="3130" y="3013"/>
              <a:ext cx="340"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Insulin</a:t>
              </a:r>
              <a:endParaRPr lang="en-US"/>
            </a:p>
          </p:txBody>
        </p:sp>
        <p:sp>
          <p:nvSpPr>
            <p:cNvPr id="34908" name="Rectangle 103"/>
            <p:cNvSpPr>
              <a:spLocks noChangeArrowheads="1"/>
            </p:cNvSpPr>
            <p:nvPr/>
          </p:nvSpPr>
          <p:spPr bwMode="auto">
            <a:xfrm>
              <a:off x="3102" y="3149"/>
              <a:ext cx="204"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deli</a:t>
              </a:r>
              <a:endParaRPr lang="en-US"/>
            </a:p>
          </p:txBody>
        </p:sp>
        <p:sp>
          <p:nvSpPr>
            <p:cNvPr id="34909" name="Rectangle 104"/>
            <p:cNvSpPr>
              <a:spLocks noChangeArrowheads="1"/>
            </p:cNvSpPr>
            <p:nvPr/>
          </p:nvSpPr>
          <p:spPr bwMode="auto">
            <a:xfrm>
              <a:off x="3279" y="3149"/>
              <a:ext cx="95"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v</a:t>
              </a:r>
              <a:endParaRPr lang="en-US"/>
            </a:p>
          </p:txBody>
        </p:sp>
        <p:sp>
          <p:nvSpPr>
            <p:cNvPr id="34910" name="Rectangle 105"/>
            <p:cNvSpPr>
              <a:spLocks noChangeArrowheads="1"/>
            </p:cNvSpPr>
            <p:nvPr/>
          </p:nvSpPr>
          <p:spPr bwMode="auto">
            <a:xfrm>
              <a:off x="3334" y="3149"/>
              <a:ext cx="204"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ery</a:t>
              </a:r>
              <a:endParaRPr lang="en-US"/>
            </a:p>
          </p:txBody>
        </p:sp>
        <p:sp>
          <p:nvSpPr>
            <p:cNvPr id="34911" name="Rectangle 106"/>
            <p:cNvSpPr>
              <a:spLocks noChangeArrowheads="1"/>
            </p:cNvSpPr>
            <p:nvPr/>
          </p:nvSpPr>
          <p:spPr bwMode="auto">
            <a:xfrm>
              <a:off x="3062" y="3285"/>
              <a:ext cx="27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contr</a:t>
              </a:r>
              <a:endParaRPr lang="en-US"/>
            </a:p>
          </p:txBody>
        </p:sp>
        <p:sp>
          <p:nvSpPr>
            <p:cNvPr id="34912" name="Rectangle 107"/>
            <p:cNvSpPr>
              <a:spLocks noChangeArrowheads="1"/>
            </p:cNvSpPr>
            <p:nvPr/>
          </p:nvSpPr>
          <p:spPr bwMode="auto">
            <a:xfrm>
              <a:off x="3307" y="3285"/>
              <a:ext cx="245"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oller</a:t>
              </a:r>
              <a:endParaRPr lang="en-US"/>
            </a:p>
          </p:txBody>
        </p:sp>
        <p:sp>
          <p:nvSpPr>
            <p:cNvPr id="34913" name="Oval 108"/>
            <p:cNvSpPr>
              <a:spLocks noChangeArrowheads="1"/>
            </p:cNvSpPr>
            <p:nvPr/>
          </p:nvSpPr>
          <p:spPr bwMode="auto">
            <a:xfrm>
              <a:off x="1360" y="2823"/>
              <a:ext cx="858" cy="844"/>
            </a:xfrm>
            <a:prstGeom prst="ellipse">
              <a:avLst/>
            </a:prstGeom>
            <a:solidFill>
              <a:srgbClr val="FFFFFF"/>
            </a:solidFill>
            <a:ln w="9525">
              <a:noFill/>
              <a:round/>
              <a:headEnd/>
              <a:tailEnd/>
            </a:ln>
          </p:spPr>
          <p:txBody>
            <a:bodyPr/>
            <a:lstStyle/>
            <a:p>
              <a:endParaRPr lang="en-US"/>
            </a:p>
          </p:txBody>
        </p:sp>
        <p:sp>
          <p:nvSpPr>
            <p:cNvPr id="34914" name="Oval 109"/>
            <p:cNvSpPr>
              <a:spLocks noChangeArrowheads="1"/>
            </p:cNvSpPr>
            <p:nvPr/>
          </p:nvSpPr>
          <p:spPr bwMode="auto">
            <a:xfrm>
              <a:off x="1388" y="2850"/>
              <a:ext cx="803" cy="789"/>
            </a:xfrm>
            <a:prstGeom prst="ellipse">
              <a:avLst/>
            </a:prstGeom>
            <a:solidFill>
              <a:srgbClr val="FFFFFF"/>
            </a:solidFill>
            <a:ln w="9525">
              <a:noFill/>
              <a:round/>
              <a:headEnd/>
              <a:tailEnd/>
            </a:ln>
          </p:spPr>
          <p:txBody>
            <a:bodyPr/>
            <a:lstStyle/>
            <a:p>
              <a:endParaRPr lang="en-US"/>
            </a:p>
          </p:txBody>
        </p:sp>
        <p:sp>
          <p:nvSpPr>
            <p:cNvPr id="34915" name="Oval 110"/>
            <p:cNvSpPr>
              <a:spLocks noChangeArrowheads="1"/>
            </p:cNvSpPr>
            <p:nvPr/>
          </p:nvSpPr>
          <p:spPr bwMode="auto">
            <a:xfrm>
              <a:off x="1415" y="2877"/>
              <a:ext cx="748" cy="735"/>
            </a:xfrm>
            <a:prstGeom prst="ellipse">
              <a:avLst/>
            </a:prstGeom>
            <a:solidFill>
              <a:srgbClr val="FFFFFF"/>
            </a:solidFill>
            <a:ln w="9525">
              <a:noFill/>
              <a:round/>
              <a:headEnd/>
              <a:tailEnd/>
            </a:ln>
          </p:spPr>
          <p:txBody>
            <a:bodyPr/>
            <a:lstStyle/>
            <a:p>
              <a:endParaRPr lang="en-US"/>
            </a:p>
          </p:txBody>
        </p:sp>
        <p:sp>
          <p:nvSpPr>
            <p:cNvPr id="34916" name="Oval 111"/>
            <p:cNvSpPr>
              <a:spLocks noChangeArrowheads="1"/>
            </p:cNvSpPr>
            <p:nvPr/>
          </p:nvSpPr>
          <p:spPr bwMode="auto">
            <a:xfrm>
              <a:off x="1442" y="2904"/>
              <a:ext cx="694" cy="681"/>
            </a:xfrm>
            <a:prstGeom prst="ellipse">
              <a:avLst/>
            </a:prstGeom>
            <a:solidFill>
              <a:srgbClr val="FFFFFF"/>
            </a:solidFill>
            <a:ln w="9525">
              <a:noFill/>
              <a:round/>
              <a:headEnd/>
              <a:tailEnd/>
            </a:ln>
          </p:spPr>
          <p:txBody>
            <a:bodyPr/>
            <a:lstStyle/>
            <a:p>
              <a:endParaRPr lang="en-US"/>
            </a:p>
          </p:txBody>
        </p:sp>
        <p:sp>
          <p:nvSpPr>
            <p:cNvPr id="34917" name="Oval 112"/>
            <p:cNvSpPr>
              <a:spLocks noChangeArrowheads="1"/>
            </p:cNvSpPr>
            <p:nvPr/>
          </p:nvSpPr>
          <p:spPr bwMode="auto">
            <a:xfrm>
              <a:off x="1469" y="2932"/>
              <a:ext cx="640" cy="626"/>
            </a:xfrm>
            <a:prstGeom prst="ellipse">
              <a:avLst/>
            </a:prstGeom>
            <a:solidFill>
              <a:srgbClr val="FFFFFF"/>
            </a:solidFill>
            <a:ln w="9525">
              <a:noFill/>
              <a:round/>
              <a:headEnd/>
              <a:tailEnd/>
            </a:ln>
          </p:spPr>
          <p:txBody>
            <a:bodyPr/>
            <a:lstStyle/>
            <a:p>
              <a:endParaRPr lang="en-US"/>
            </a:p>
          </p:txBody>
        </p:sp>
        <p:sp>
          <p:nvSpPr>
            <p:cNvPr id="34918" name="Oval 113"/>
            <p:cNvSpPr>
              <a:spLocks noChangeArrowheads="1"/>
            </p:cNvSpPr>
            <p:nvPr/>
          </p:nvSpPr>
          <p:spPr bwMode="auto">
            <a:xfrm>
              <a:off x="1496" y="2959"/>
              <a:ext cx="586" cy="585"/>
            </a:xfrm>
            <a:prstGeom prst="ellipse">
              <a:avLst/>
            </a:prstGeom>
            <a:solidFill>
              <a:srgbClr val="FFFFFF"/>
            </a:solidFill>
            <a:ln w="9525">
              <a:noFill/>
              <a:round/>
              <a:headEnd/>
              <a:tailEnd/>
            </a:ln>
          </p:spPr>
          <p:txBody>
            <a:bodyPr/>
            <a:lstStyle/>
            <a:p>
              <a:endParaRPr lang="en-US"/>
            </a:p>
          </p:txBody>
        </p:sp>
        <p:sp>
          <p:nvSpPr>
            <p:cNvPr id="34919" name="Oval 114"/>
            <p:cNvSpPr>
              <a:spLocks noChangeArrowheads="1"/>
            </p:cNvSpPr>
            <p:nvPr/>
          </p:nvSpPr>
          <p:spPr bwMode="auto">
            <a:xfrm>
              <a:off x="1524" y="2986"/>
              <a:ext cx="530" cy="531"/>
            </a:xfrm>
            <a:prstGeom prst="ellipse">
              <a:avLst/>
            </a:prstGeom>
            <a:solidFill>
              <a:srgbClr val="FFFFFF"/>
            </a:solidFill>
            <a:ln w="9525">
              <a:noFill/>
              <a:round/>
              <a:headEnd/>
              <a:tailEnd/>
            </a:ln>
          </p:spPr>
          <p:txBody>
            <a:bodyPr/>
            <a:lstStyle/>
            <a:p>
              <a:endParaRPr lang="en-US"/>
            </a:p>
          </p:txBody>
        </p:sp>
        <p:sp>
          <p:nvSpPr>
            <p:cNvPr id="34920" name="Oval 115"/>
            <p:cNvSpPr>
              <a:spLocks noChangeArrowheads="1"/>
            </p:cNvSpPr>
            <p:nvPr/>
          </p:nvSpPr>
          <p:spPr bwMode="auto">
            <a:xfrm>
              <a:off x="1551" y="3013"/>
              <a:ext cx="476" cy="477"/>
            </a:xfrm>
            <a:prstGeom prst="ellipse">
              <a:avLst/>
            </a:prstGeom>
            <a:solidFill>
              <a:srgbClr val="FFFFFF"/>
            </a:solidFill>
            <a:ln w="9525">
              <a:noFill/>
              <a:round/>
              <a:headEnd/>
              <a:tailEnd/>
            </a:ln>
          </p:spPr>
          <p:txBody>
            <a:bodyPr/>
            <a:lstStyle/>
            <a:p>
              <a:endParaRPr lang="en-US"/>
            </a:p>
          </p:txBody>
        </p:sp>
        <p:sp>
          <p:nvSpPr>
            <p:cNvPr id="34921" name="Oval 116"/>
            <p:cNvSpPr>
              <a:spLocks noChangeArrowheads="1"/>
            </p:cNvSpPr>
            <p:nvPr/>
          </p:nvSpPr>
          <p:spPr bwMode="auto">
            <a:xfrm>
              <a:off x="1578" y="3040"/>
              <a:ext cx="422" cy="422"/>
            </a:xfrm>
            <a:prstGeom prst="ellipse">
              <a:avLst/>
            </a:prstGeom>
            <a:solidFill>
              <a:srgbClr val="FFFFFF"/>
            </a:solidFill>
            <a:ln w="9525">
              <a:noFill/>
              <a:round/>
              <a:headEnd/>
              <a:tailEnd/>
            </a:ln>
          </p:spPr>
          <p:txBody>
            <a:bodyPr/>
            <a:lstStyle/>
            <a:p>
              <a:endParaRPr lang="en-US"/>
            </a:p>
          </p:txBody>
        </p:sp>
        <p:sp>
          <p:nvSpPr>
            <p:cNvPr id="34922" name="Oval 117"/>
            <p:cNvSpPr>
              <a:spLocks noChangeArrowheads="1"/>
            </p:cNvSpPr>
            <p:nvPr/>
          </p:nvSpPr>
          <p:spPr bwMode="auto">
            <a:xfrm>
              <a:off x="1605" y="3068"/>
              <a:ext cx="368" cy="367"/>
            </a:xfrm>
            <a:prstGeom prst="ellipse">
              <a:avLst/>
            </a:prstGeom>
            <a:solidFill>
              <a:srgbClr val="FFFFFF"/>
            </a:solidFill>
            <a:ln w="9525">
              <a:noFill/>
              <a:round/>
              <a:headEnd/>
              <a:tailEnd/>
            </a:ln>
          </p:spPr>
          <p:txBody>
            <a:bodyPr/>
            <a:lstStyle/>
            <a:p>
              <a:endParaRPr lang="en-US"/>
            </a:p>
          </p:txBody>
        </p:sp>
        <p:sp>
          <p:nvSpPr>
            <p:cNvPr id="34923" name="Oval 118"/>
            <p:cNvSpPr>
              <a:spLocks noChangeArrowheads="1"/>
            </p:cNvSpPr>
            <p:nvPr/>
          </p:nvSpPr>
          <p:spPr bwMode="auto">
            <a:xfrm>
              <a:off x="1633" y="3095"/>
              <a:ext cx="313" cy="313"/>
            </a:xfrm>
            <a:prstGeom prst="ellipse">
              <a:avLst/>
            </a:prstGeom>
            <a:solidFill>
              <a:srgbClr val="FFFFFF"/>
            </a:solidFill>
            <a:ln w="9525">
              <a:noFill/>
              <a:round/>
              <a:headEnd/>
              <a:tailEnd/>
            </a:ln>
          </p:spPr>
          <p:txBody>
            <a:bodyPr/>
            <a:lstStyle/>
            <a:p>
              <a:endParaRPr lang="en-US"/>
            </a:p>
          </p:txBody>
        </p:sp>
        <p:sp>
          <p:nvSpPr>
            <p:cNvPr id="34924" name="Oval 119"/>
            <p:cNvSpPr>
              <a:spLocks noChangeArrowheads="1"/>
            </p:cNvSpPr>
            <p:nvPr/>
          </p:nvSpPr>
          <p:spPr bwMode="auto">
            <a:xfrm>
              <a:off x="1660" y="3108"/>
              <a:ext cx="258" cy="273"/>
            </a:xfrm>
            <a:prstGeom prst="ellipse">
              <a:avLst/>
            </a:prstGeom>
            <a:solidFill>
              <a:srgbClr val="FFFFFF"/>
            </a:solidFill>
            <a:ln w="9525">
              <a:noFill/>
              <a:round/>
              <a:headEnd/>
              <a:tailEnd/>
            </a:ln>
          </p:spPr>
          <p:txBody>
            <a:bodyPr/>
            <a:lstStyle/>
            <a:p>
              <a:endParaRPr lang="en-US"/>
            </a:p>
          </p:txBody>
        </p:sp>
        <p:sp>
          <p:nvSpPr>
            <p:cNvPr id="34925" name="Oval 120"/>
            <p:cNvSpPr>
              <a:spLocks noChangeArrowheads="1"/>
            </p:cNvSpPr>
            <p:nvPr/>
          </p:nvSpPr>
          <p:spPr bwMode="auto">
            <a:xfrm>
              <a:off x="1687" y="3136"/>
              <a:ext cx="204" cy="217"/>
            </a:xfrm>
            <a:prstGeom prst="ellipse">
              <a:avLst/>
            </a:prstGeom>
            <a:solidFill>
              <a:srgbClr val="FFFFFF"/>
            </a:solidFill>
            <a:ln w="9525">
              <a:noFill/>
              <a:round/>
              <a:headEnd/>
              <a:tailEnd/>
            </a:ln>
          </p:spPr>
          <p:txBody>
            <a:bodyPr/>
            <a:lstStyle/>
            <a:p>
              <a:endParaRPr lang="en-US"/>
            </a:p>
          </p:txBody>
        </p:sp>
        <p:sp>
          <p:nvSpPr>
            <p:cNvPr id="34926" name="Oval 121"/>
            <p:cNvSpPr>
              <a:spLocks noChangeArrowheads="1"/>
            </p:cNvSpPr>
            <p:nvPr/>
          </p:nvSpPr>
          <p:spPr bwMode="auto">
            <a:xfrm>
              <a:off x="1714" y="3163"/>
              <a:ext cx="150" cy="163"/>
            </a:xfrm>
            <a:prstGeom prst="ellipse">
              <a:avLst/>
            </a:prstGeom>
            <a:solidFill>
              <a:srgbClr val="FFFFFF"/>
            </a:solidFill>
            <a:ln w="9525">
              <a:noFill/>
              <a:round/>
              <a:headEnd/>
              <a:tailEnd/>
            </a:ln>
          </p:spPr>
          <p:txBody>
            <a:bodyPr/>
            <a:lstStyle/>
            <a:p>
              <a:endParaRPr lang="en-US"/>
            </a:p>
          </p:txBody>
        </p:sp>
        <p:sp>
          <p:nvSpPr>
            <p:cNvPr id="34927" name="Oval 122"/>
            <p:cNvSpPr>
              <a:spLocks noChangeArrowheads="1"/>
            </p:cNvSpPr>
            <p:nvPr/>
          </p:nvSpPr>
          <p:spPr bwMode="auto">
            <a:xfrm>
              <a:off x="1741" y="3190"/>
              <a:ext cx="96" cy="109"/>
            </a:xfrm>
            <a:prstGeom prst="ellipse">
              <a:avLst/>
            </a:prstGeom>
            <a:solidFill>
              <a:srgbClr val="FFFFFF"/>
            </a:solidFill>
            <a:ln w="9525">
              <a:noFill/>
              <a:round/>
              <a:headEnd/>
              <a:tailEnd/>
            </a:ln>
          </p:spPr>
          <p:txBody>
            <a:bodyPr/>
            <a:lstStyle/>
            <a:p>
              <a:endParaRPr lang="en-US"/>
            </a:p>
          </p:txBody>
        </p:sp>
        <p:sp>
          <p:nvSpPr>
            <p:cNvPr id="34928" name="Oval 123"/>
            <p:cNvSpPr>
              <a:spLocks noChangeArrowheads="1"/>
            </p:cNvSpPr>
            <p:nvPr/>
          </p:nvSpPr>
          <p:spPr bwMode="auto">
            <a:xfrm>
              <a:off x="1769" y="3217"/>
              <a:ext cx="41" cy="55"/>
            </a:xfrm>
            <a:prstGeom prst="ellipse">
              <a:avLst/>
            </a:prstGeom>
            <a:solidFill>
              <a:srgbClr val="FFFFFF"/>
            </a:solidFill>
            <a:ln w="9525">
              <a:noFill/>
              <a:round/>
              <a:headEnd/>
              <a:tailEnd/>
            </a:ln>
          </p:spPr>
          <p:txBody>
            <a:bodyPr/>
            <a:lstStyle/>
            <a:p>
              <a:endParaRPr lang="en-US"/>
            </a:p>
          </p:txBody>
        </p:sp>
        <p:sp>
          <p:nvSpPr>
            <p:cNvPr id="34929" name="Rectangle 124"/>
            <p:cNvSpPr>
              <a:spLocks noChangeArrowheads="1"/>
            </p:cNvSpPr>
            <p:nvPr/>
          </p:nvSpPr>
          <p:spPr bwMode="auto">
            <a:xfrm>
              <a:off x="1401" y="3068"/>
              <a:ext cx="776" cy="354"/>
            </a:xfrm>
            <a:prstGeom prst="rect">
              <a:avLst/>
            </a:prstGeom>
            <a:noFill/>
            <a:ln w="14">
              <a:solidFill>
                <a:schemeClr val="tx1"/>
              </a:solidFill>
              <a:miter lim="800000"/>
              <a:headEnd/>
              <a:tailEnd/>
            </a:ln>
          </p:spPr>
          <p:txBody>
            <a:bodyPr/>
            <a:lstStyle/>
            <a:p>
              <a:endParaRPr lang="en-US"/>
            </a:p>
          </p:txBody>
        </p:sp>
        <p:sp>
          <p:nvSpPr>
            <p:cNvPr id="34930" name="Rectangle 125"/>
            <p:cNvSpPr>
              <a:spLocks noChangeArrowheads="1"/>
            </p:cNvSpPr>
            <p:nvPr/>
          </p:nvSpPr>
          <p:spPr bwMode="auto">
            <a:xfrm>
              <a:off x="1633" y="3095"/>
              <a:ext cx="340"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Insulin</a:t>
              </a:r>
              <a:endParaRPr lang="en-US"/>
            </a:p>
          </p:txBody>
        </p:sp>
        <p:sp>
          <p:nvSpPr>
            <p:cNvPr id="34931" name="Rectangle 126"/>
            <p:cNvSpPr>
              <a:spLocks noChangeArrowheads="1"/>
            </p:cNvSpPr>
            <p:nvPr/>
          </p:nvSpPr>
          <p:spPr bwMode="auto">
            <a:xfrm>
              <a:off x="1646" y="3231"/>
              <a:ext cx="299"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pump</a:t>
              </a:r>
              <a:endParaRPr lang="en-US"/>
            </a:p>
          </p:txBody>
        </p:sp>
        <p:sp>
          <p:nvSpPr>
            <p:cNvPr id="34932" name="Line 127"/>
            <p:cNvSpPr>
              <a:spLocks noChangeShapeType="1"/>
            </p:cNvSpPr>
            <p:nvPr/>
          </p:nvSpPr>
          <p:spPr bwMode="auto">
            <a:xfrm>
              <a:off x="830" y="1992"/>
              <a:ext cx="503" cy="1"/>
            </a:xfrm>
            <a:prstGeom prst="line">
              <a:avLst/>
            </a:prstGeom>
            <a:noFill/>
            <a:ln w="14">
              <a:solidFill>
                <a:srgbClr val="000000"/>
              </a:solidFill>
              <a:round/>
              <a:headEnd/>
              <a:tailEnd/>
            </a:ln>
          </p:spPr>
          <p:txBody>
            <a:bodyPr/>
            <a:lstStyle/>
            <a:p>
              <a:endParaRPr lang="en-US"/>
            </a:p>
          </p:txBody>
        </p:sp>
        <p:pic>
          <p:nvPicPr>
            <p:cNvPr id="34933" name="Picture 128"/>
            <p:cNvPicPr>
              <a:picLocks noChangeAspect="1" noChangeArrowheads="1"/>
            </p:cNvPicPr>
            <p:nvPr/>
          </p:nvPicPr>
          <p:blipFill>
            <a:blip r:embed="rId3"/>
            <a:srcRect/>
            <a:stretch>
              <a:fillRect/>
            </a:stretch>
          </p:blipFill>
          <p:spPr bwMode="auto">
            <a:xfrm>
              <a:off x="1306" y="1992"/>
              <a:ext cx="68" cy="28"/>
            </a:xfrm>
            <a:prstGeom prst="rect">
              <a:avLst/>
            </a:prstGeom>
            <a:noFill/>
            <a:ln w="9525">
              <a:noFill/>
              <a:miter lim="800000"/>
              <a:headEnd/>
              <a:tailEnd/>
            </a:ln>
          </p:spPr>
        </p:pic>
        <p:sp>
          <p:nvSpPr>
            <p:cNvPr id="34934" name="Freeform 129"/>
            <p:cNvSpPr>
              <a:spLocks/>
            </p:cNvSpPr>
            <p:nvPr/>
          </p:nvSpPr>
          <p:spPr bwMode="auto">
            <a:xfrm>
              <a:off x="1292" y="1979"/>
              <a:ext cx="82" cy="41"/>
            </a:xfrm>
            <a:custGeom>
              <a:avLst/>
              <a:gdLst>
                <a:gd name="T0" fmla="*/ 82 w 82"/>
                <a:gd name="T1" fmla="*/ 13 h 41"/>
                <a:gd name="T2" fmla="*/ 0 w 82"/>
                <a:gd name="T3" fmla="*/ 0 h 41"/>
                <a:gd name="T4" fmla="*/ 14 w 82"/>
                <a:gd name="T5" fmla="*/ 13 h 41"/>
                <a:gd name="T6" fmla="*/ 0 w 82"/>
                <a:gd name="T7" fmla="*/ 41 h 41"/>
                <a:gd name="T8" fmla="*/ 82 w 82"/>
                <a:gd name="T9" fmla="*/ 13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82" y="13"/>
                  </a:moveTo>
                  <a:lnTo>
                    <a:pt x="0" y="0"/>
                  </a:lnTo>
                  <a:lnTo>
                    <a:pt x="14" y="13"/>
                  </a:lnTo>
                  <a:lnTo>
                    <a:pt x="0" y="41"/>
                  </a:lnTo>
                  <a:lnTo>
                    <a:pt x="82" y="13"/>
                  </a:lnTo>
                  <a:close/>
                </a:path>
              </a:pathLst>
            </a:custGeom>
            <a:noFill/>
            <a:ln w="14">
              <a:solidFill>
                <a:srgbClr val="000000"/>
              </a:solidFill>
              <a:round/>
              <a:headEnd/>
              <a:tailEnd/>
            </a:ln>
          </p:spPr>
          <p:txBody>
            <a:bodyPr/>
            <a:lstStyle/>
            <a:p>
              <a:endParaRPr lang="en-US"/>
            </a:p>
          </p:txBody>
        </p:sp>
        <p:sp>
          <p:nvSpPr>
            <p:cNvPr id="34935" name="Line 130"/>
            <p:cNvSpPr>
              <a:spLocks noChangeShapeType="1"/>
            </p:cNvSpPr>
            <p:nvPr/>
          </p:nvSpPr>
          <p:spPr bwMode="auto">
            <a:xfrm>
              <a:off x="2177" y="2006"/>
              <a:ext cx="626" cy="1"/>
            </a:xfrm>
            <a:prstGeom prst="line">
              <a:avLst/>
            </a:prstGeom>
            <a:noFill/>
            <a:ln w="14">
              <a:solidFill>
                <a:srgbClr val="000000"/>
              </a:solidFill>
              <a:round/>
              <a:headEnd/>
              <a:tailEnd/>
            </a:ln>
          </p:spPr>
          <p:txBody>
            <a:bodyPr/>
            <a:lstStyle/>
            <a:p>
              <a:endParaRPr lang="en-US"/>
            </a:p>
          </p:txBody>
        </p:sp>
        <p:pic>
          <p:nvPicPr>
            <p:cNvPr id="34936" name="Picture 131"/>
            <p:cNvPicPr>
              <a:picLocks noChangeAspect="1" noChangeArrowheads="1"/>
            </p:cNvPicPr>
            <p:nvPr/>
          </p:nvPicPr>
          <p:blipFill>
            <a:blip r:embed="rId4"/>
            <a:srcRect/>
            <a:stretch>
              <a:fillRect/>
            </a:stretch>
          </p:blipFill>
          <p:spPr bwMode="auto">
            <a:xfrm>
              <a:off x="2762" y="2006"/>
              <a:ext cx="82" cy="27"/>
            </a:xfrm>
            <a:prstGeom prst="rect">
              <a:avLst/>
            </a:prstGeom>
            <a:noFill/>
            <a:ln w="9525">
              <a:noFill/>
              <a:miter lim="800000"/>
              <a:headEnd/>
              <a:tailEnd/>
            </a:ln>
          </p:spPr>
        </p:pic>
        <p:sp>
          <p:nvSpPr>
            <p:cNvPr id="34937" name="Freeform 132"/>
            <p:cNvSpPr>
              <a:spLocks/>
            </p:cNvSpPr>
            <p:nvPr/>
          </p:nvSpPr>
          <p:spPr bwMode="auto">
            <a:xfrm>
              <a:off x="2749" y="1992"/>
              <a:ext cx="95" cy="41"/>
            </a:xfrm>
            <a:custGeom>
              <a:avLst/>
              <a:gdLst>
                <a:gd name="T0" fmla="*/ 95 w 95"/>
                <a:gd name="T1" fmla="*/ 14 h 41"/>
                <a:gd name="T2" fmla="*/ 0 w 95"/>
                <a:gd name="T3" fmla="*/ 0 h 41"/>
                <a:gd name="T4" fmla="*/ 27 w 95"/>
                <a:gd name="T5" fmla="*/ 14 h 41"/>
                <a:gd name="T6" fmla="*/ 0 w 95"/>
                <a:gd name="T7" fmla="*/ 41 h 41"/>
                <a:gd name="T8" fmla="*/ 95 w 95"/>
                <a:gd name="T9" fmla="*/ 14 h 41"/>
                <a:gd name="T10" fmla="*/ 0 60000 65536"/>
                <a:gd name="T11" fmla="*/ 0 60000 65536"/>
                <a:gd name="T12" fmla="*/ 0 60000 65536"/>
                <a:gd name="T13" fmla="*/ 0 60000 65536"/>
                <a:gd name="T14" fmla="*/ 0 60000 65536"/>
                <a:gd name="T15" fmla="*/ 0 w 95"/>
                <a:gd name="T16" fmla="*/ 0 h 41"/>
                <a:gd name="T17" fmla="*/ 95 w 95"/>
                <a:gd name="T18" fmla="*/ 41 h 41"/>
              </a:gdLst>
              <a:ahLst/>
              <a:cxnLst>
                <a:cxn ang="T10">
                  <a:pos x="T0" y="T1"/>
                </a:cxn>
                <a:cxn ang="T11">
                  <a:pos x="T2" y="T3"/>
                </a:cxn>
                <a:cxn ang="T12">
                  <a:pos x="T4" y="T5"/>
                </a:cxn>
                <a:cxn ang="T13">
                  <a:pos x="T6" y="T7"/>
                </a:cxn>
                <a:cxn ang="T14">
                  <a:pos x="T8" y="T9"/>
                </a:cxn>
              </a:cxnLst>
              <a:rect l="T15" t="T16" r="T17" b="T18"/>
              <a:pathLst>
                <a:path w="95" h="41">
                  <a:moveTo>
                    <a:pt x="95" y="14"/>
                  </a:moveTo>
                  <a:lnTo>
                    <a:pt x="0" y="0"/>
                  </a:lnTo>
                  <a:lnTo>
                    <a:pt x="27" y="14"/>
                  </a:lnTo>
                  <a:lnTo>
                    <a:pt x="0" y="41"/>
                  </a:lnTo>
                  <a:lnTo>
                    <a:pt x="95" y="14"/>
                  </a:lnTo>
                  <a:close/>
                </a:path>
              </a:pathLst>
            </a:custGeom>
            <a:noFill/>
            <a:ln w="14">
              <a:solidFill>
                <a:srgbClr val="000000"/>
              </a:solidFill>
              <a:round/>
              <a:headEnd/>
              <a:tailEnd/>
            </a:ln>
          </p:spPr>
          <p:txBody>
            <a:bodyPr/>
            <a:lstStyle/>
            <a:p>
              <a:endParaRPr lang="en-US"/>
            </a:p>
          </p:txBody>
        </p:sp>
        <p:sp>
          <p:nvSpPr>
            <p:cNvPr id="34938" name="Line 133"/>
            <p:cNvSpPr>
              <a:spLocks noChangeShapeType="1"/>
            </p:cNvSpPr>
            <p:nvPr/>
          </p:nvSpPr>
          <p:spPr bwMode="auto">
            <a:xfrm>
              <a:off x="3715" y="2006"/>
              <a:ext cx="599" cy="408"/>
            </a:xfrm>
            <a:prstGeom prst="line">
              <a:avLst/>
            </a:prstGeom>
            <a:noFill/>
            <a:ln w="14">
              <a:solidFill>
                <a:srgbClr val="000000"/>
              </a:solidFill>
              <a:round/>
              <a:headEnd/>
              <a:tailEnd/>
            </a:ln>
          </p:spPr>
          <p:txBody>
            <a:bodyPr/>
            <a:lstStyle/>
            <a:p>
              <a:endParaRPr lang="en-US"/>
            </a:p>
          </p:txBody>
        </p:sp>
        <p:pic>
          <p:nvPicPr>
            <p:cNvPr id="34939" name="Picture 134"/>
            <p:cNvPicPr>
              <a:picLocks noChangeAspect="1" noChangeArrowheads="1"/>
            </p:cNvPicPr>
            <p:nvPr/>
          </p:nvPicPr>
          <p:blipFill>
            <a:blip r:embed="rId5"/>
            <a:srcRect/>
            <a:stretch>
              <a:fillRect/>
            </a:stretch>
          </p:blipFill>
          <p:spPr bwMode="auto">
            <a:xfrm>
              <a:off x="4259" y="2387"/>
              <a:ext cx="82" cy="55"/>
            </a:xfrm>
            <a:prstGeom prst="rect">
              <a:avLst/>
            </a:prstGeom>
            <a:noFill/>
            <a:ln w="9525">
              <a:noFill/>
              <a:miter lim="800000"/>
              <a:headEnd/>
              <a:tailEnd/>
            </a:ln>
          </p:spPr>
        </p:pic>
        <p:sp>
          <p:nvSpPr>
            <p:cNvPr id="34940" name="Freeform 135"/>
            <p:cNvSpPr>
              <a:spLocks/>
            </p:cNvSpPr>
            <p:nvPr/>
          </p:nvSpPr>
          <p:spPr bwMode="auto">
            <a:xfrm>
              <a:off x="4259" y="2373"/>
              <a:ext cx="96" cy="69"/>
            </a:xfrm>
            <a:custGeom>
              <a:avLst/>
              <a:gdLst>
                <a:gd name="T0" fmla="*/ 96 w 96"/>
                <a:gd name="T1" fmla="*/ 69 h 69"/>
                <a:gd name="T2" fmla="*/ 27 w 96"/>
                <a:gd name="T3" fmla="*/ 0 h 69"/>
                <a:gd name="T4" fmla="*/ 27 w 96"/>
                <a:gd name="T5" fmla="*/ 28 h 69"/>
                <a:gd name="T6" fmla="*/ 0 w 96"/>
                <a:gd name="T7" fmla="*/ 41 h 69"/>
                <a:gd name="T8" fmla="*/ 96 w 96"/>
                <a:gd name="T9" fmla="*/ 69 h 69"/>
                <a:gd name="T10" fmla="*/ 0 60000 65536"/>
                <a:gd name="T11" fmla="*/ 0 60000 65536"/>
                <a:gd name="T12" fmla="*/ 0 60000 65536"/>
                <a:gd name="T13" fmla="*/ 0 60000 65536"/>
                <a:gd name="T14" fmla="*/ 0 60000 65536"/>
                <a:gd name="T15" fmla="*/ 0 w 96"/>
                <a:gd name="T16" fmla="*/ 0 h 69"/>
                <a:gd name="T17" fmla="*/ 96 w 96"/>
                <a:gd name="T18" fmla="*/ 69 h 69"/>
              </a:gdLst>
              <a:ahLst/>
              <a:cxnLst>
                <a:cxn ang="T10">
                  <a:pos x="T0" y="T1"/>
                </a:cxn>
                <a:cxn ang="T11">
                  <a:pos x="T2" y="T3"/>
                </a:cxn>
                <a:cxn ang="T12">
                  <a:pos x="T4" y="T5"/>
                </a:cxn>
                <a:cxn ang="T13">
                  <a:pos x="T6" y="T7"/>
                </a:cxn>
                <a:cxn ang="T14">
                  <a:pos x="T8" y="T9"/>
                </a:cxn>
              </a:cxnLst>
              <a:rect l="T15" t="T16" r="T17" b="T18"/>
              <a:pathLst>
                <a:path w="96" h="69">
                  <a:moveTo>
                    <a:pt x="96" y="69"/>
                  </a:moveTo>
                  <a:lnTo>
                    <a:pt x="27" y="0"/>
                  </a:lnTo>
                  <a:lnTo>
                    <a:pt x="27" y="28"/>
                  </a:lnTo>
                  <a:lnTo>
                    <a:pt x="0" y="41"/>
                  </a:lnTo>
                  <a:lnTo>
                    <a:pt x="96" y="69"/>
                  </a:lnTo>
                  <a:close/>
                </a:path>
              </a:pathLst>
            </a:custGeom>
            <a:noFill/>
            <a:ln w="14">
              <a:solidFill>
                <a:srgbClr val="000000"/>
              </a:solidFill>
              <a:round/>
              <a:headEnd/>
              <a:tailEnd/>
            </a:ln>
          </p:spPr>
          <p:txBody>
            <a:bodyPr/>
            <a:lstStyle/>
            <a:p>
              <a:endParaRPr lang="en-US"/>
            </a:p>
          </p:txBody>
        </p:sp>
        <p:sp>
          <p:nvSpPr>
            <p:cNvPr id="34941" name="Line 136"/>
            <p:cNvSpPr>
              <a:spLocks noChangeShapeType="1"/>
            </p:cNvSpPr>
            <p:nvPr/>
          </p:nvSpPr>
          <p:spPr bwMode="auto">
            <a:xfrm flipH="1">
              <a:off x="938" y="3245"/>
              <a:ext cx="463" cy="1"/>
            </a:xfrm>
            <a:prstGeom prst="line">
              <a:avLst/>
            </a:prstGeom>
            <a:noFill/>
            <a:ln w="14">
              <a:solidFill>
                <a:srgbClr val="000000"/>
              </a:solidFill>
              <a:round/>
              <a:headEnd/>
              <a:tailEnd/>
            </a:ln>
          </p:spPr>
          <p:txBody>
            <a:bodyPr/>
            <a:lstStyle/>
            <a:p>
              <a:endParaRPr lang="en-US"/>
            </a:p>
          </p:txBody>
        </p:sp>
        <p:pic>
          <p:nvPicPr>
            <p:cNvPr id="34942" name="Picture 137"/>
            <p:cNvPicPr>
              <a:picLocks noChangeAspect="1" noChangeArrowheads="1"/>
            </p:cNvPicPr>
            <p:nvPr/>
          </p:nvPicPr>
          <p:blipFill>
            <a:blip r:embed="rId6"/>
            <a:srcRect/>
            <a:stretch>
              <a:fillRect/>
            </a:stretch>
          </p:blipFill>
          <p:spPr bwMode="auto">
            <a:xfrm>
              <a:off x="898" y="3231"/>
              <a:ext cx="95" cy="41"/>
            </a:xfrm>
            <a:prstGeom prst="rect">
              <a:avLst/>
            </a:prstGeom>
            <a:noFill/>
            <a:ln w="9525">
              <a:noFill/>
              <a:miter lim="800000"/>
              <a:headEnd/>
              <a:tailEnd/>
            </a:ln>
          </p:spPr>
        </p:pic>
        <p:sp>
          <p:nvSpPr>
            <p:cNvPr id="34943" name="Freeform 138"/>
            <p:cNvSpPr>
              <a:spLocks/>
            </p:cNvSpPr>
            <p:nvPr/>
          </p:nvSpPr>
          <p:spPr bwMode="auto">
            <a:xfrm>
              <a:off x="898" y="3217"/>
              <a:ext cx="95" cy="55"/>
            </a:xfrm>
            <a:custGeom>
              <a:avLst/>
              <a:gdLst>
                <a:gd name="T0" fmla="*/ 0 w 95"/>
                <a:gd name="T1" fmla="*/ 28 h 55"/>
                <a:gd name="T2" fmla="*/ 95 w 95"/>
                <a:gd name="T3" fmla="*/ 55 h 55"/>
                <a:gd name="T4" fmla="*/ 81 w 95"/>
                <a:gd name="T5" fmla="*/ 28 h 55"/>
                <a:gd name="T6" fmla="*/ 95 w 95"/>
                <a:gd name="T7" fmla="*/ 0 h 55"/>
                <a:gd name="T8" fmla="*/ 0 w 95"/>
                <a:gd name="T9" fmla="*/ 28 h 55"/>
                <a:gd name="T10" fmla="*/ 0 60000 65536"/>
                <a:gd name="T11" fmla="*/ 0 60000 65536"/>
                <a:gd name="T12" fmla="*/ 0 60000 65536"/>
                <a:gd name="T13" fmla="*/ 0 60000 65536"/>
                <a:gd name="T14" fmla="*/ 0 60000 65536"/>
                <a:gd name="T15" fmla="*/ 0 w 95"/>
                <a:gd name="T16" fmla="*/ 0 h 55"/>
                <a:gd name="T17" fmla="*/ 95 w 95"/>
                <a:gd name="T18" fmla="*/ 55 h 55"/>
              </a:gdLst>
              <a:ahLst/>
              <a:cxnLst>
                <a:cxn ang="T10">
                  <a:pos x="T0" y="T1"/>
                </a:cxn>
                <a:cxn ang="T11">
                  <a:pos x="T2" y="T3"/>
                </a:cxn>
                <a:cxn ang="T12">
                  <a:pos x="T4" y="T5"/>
                </a:cxn>
                <a:cxn ang="T13">
                  <a:pos x="T6" y="T7"/>
                </a:cxn>
                <a:cxn ang="T14">
                  <a:pos x="T8" y="T9"/>
                </a:cxn>
              </a:cxnLst>
              <a:rect l="T15" t="T16" r="T17" b="T18"/>
              <a:pathLst>
                <a:path w="95" h="55">
                  <a:moveTo>
                    <a:pt x="0" y="28"/>
                  </a:moveTo>
                  <a:lnTo>
                    <a:pt x="95" y="55"/>
                  </a:lnTo>
                  <a:lnTo>
                    <a:pt x="81" y="28"/>
                  </a:lnTo>
                  <a:lnTo>
                    <a:pt x="95" y="0"/>
                  </a:lnTo>
                  <a:lnTo>
                    <a:pt x="0" y="28"/>
                  </a:lnTo>
                  <a:close/>
                </a:path>
              </a:pathLst>
            </a:custGeom>
            <a:noFill/>
            <a:ln w="14">
              <a:solidFill>
                <a:srgbClr val="000000"/>
              </a:solidFill>
              <a:round/>
              <a:headEnd/>
              <a:tailEnd/>
            </a:ln>
          </p:spPr>
          <p:txBody>
            <a:bodyPr/>
            <a:lstStyle/>
            <a:p>
              <a:endParaRPr lang="en-US"/>
            </a:p>
          </p:txBody>
        </p:sp>
        <p:sp>
          <p:nvSpPr>
            <p:cNvPr id="34944" name="Line 139"/>
            <p:cNvSpPr>
              <a:spLocks noChangeShapeType="1"/>
            </p:cNvSpPr>
            <p:nvPr/>
          </p:nvSpPr>
          <p:spPr bwMode="auto">
            <a:xfrm flipH="1">
              <a:off x="2231" y="3245"/>
              <a:ext cx="599" cy="1"/>
            </a:xfrm>
            <a:prstGeom prst="line">
              <a:avLst/>
            </a:prstGeom>
            <a:noFill/>
            <a:ln w="14">
              <a:solidFill>
                <a:srgbClr val="000000"/>
              </a:solidFill>
              <a:round/>
              <a:headEnd/>
              <a:tailEnd/>
            </a:ln>
          </p:spPr>
          <p:txBody>
            <a:bodyPr/>
            <a:lstStyle/>
            <a:p>
              <a:endParaRPr lang="en-US"/>
            </a:p>
          </p:txBody>
        </p:sp>
        <p:pic>
          <p:nvPicPr>
            <p:cNvPr id="34945" name="Picture 140"/>
            <p:cNvPicPr>
              <a:picLocks noChangeAspect="1" noChangeArrowheads="1"/>
            </p:cNvPicPr>
            <p:nvPr/>
          </p:nvPicPr>
          <p:blipFill>
            <a:blip r:embed="rId7"/>
            <a:srcRect/>
            <a:stretch>
              <a:fillRect/>
            </a:stretch>
          </p:blipFill>
          <p:spPr bwMode="auto">
            <a:xfrm>
              <a:off x="2191" y="3231"/>
              <a:ext cx="81" cy="41"/>
            </a:xfrm>
            <a:prstGeom prst="rect">
              <a:avLst/>
            </a:prstGeom>
            <a:noFill/>
            <a:ln w="9525">
              <a:noFill/>
              <a:miter lim="800000"/>
              <a:headEnd/>
              <a:tailEnd/>
            </a:ln>
          </p:spPr>
        </p:pic>
        <p:sp>
          <p:nvSpPr>
            <p:cNvPr id="34946" name="Freeform 141"/>
            <p:cNvSpPr>
              <a:spLocks/>
            </p:cNvSpPr>
            <p:nvPr/>
          </p:nvSpPr>
          <p:spPr bwMode="auto">
            <a:xfrm>
              <a:off x="2191" y="3217"/>
              <a:ext cx="81" cy="55"/>
            </a:xfrm>
            <a:custGeom>
              <a:avLst/>
              <a:gdLst>
                <a:gd name="T0" fmla="*/ 0 w 81"/>
                <a:gd name="T1" fmla="*/ 28 h 55"/>
                <a:gd name="T2" fmla="*/ 81 w 81"/>
                <a:gd name="T3" fmla="*/ 55 h 55"/>
                <a:gd name="T4" fmla="*/ 68 w 81"/>
                <a:gd name="T5" fmla="*/ 28 h 55"/>
                <a:gd name="T6" fmla="*/ 81 w 81"/>
                <a:gd name="T7" fmla="*/ 0 h 55"/>
                <a:gd name="T8" fmla="*/ 0 w 81"/>
                <a:gd name="T9" fmla="*/ 28 h 55"/>
                <a:gd name="T10" fmla="*/ 0 60000 65536"/>
                <a:gd name="T11" fmla="*/ 0 60000 65536"/>
                <a:gd name="T12" fmla="*/ 0 60000 65536"/>
                <a:gd name="T13" fmla="*/ 0 60000 65536"/>
                <a:gd name="T14" fmla="*/ 0 60000 65536"/>
                <a:gd name="T15" fmla="*/ 0 w 81"/>
                <a:gd name="T16" fmla="*/ 0 h 55"/>
                <a:gd name="T17" fmla="*/ 81 w 81"/>
                <a:gd name="T18" fmla="*/ 55 h 55"/>
              </a:gdLst>
              <a:ahLst/>
              <a:cxnLst>
                <a:cxn ang="T10">
                  <a:pos x="T0" y="T1"/>
                </a:cxn>
                <a:cxn ang="T11">
                  <a:pos x="T2" y="T3"/>
                </a:cxn>
                <a:cxn ang="T12">
                  <a:pos x="T4" y="T5"/>
                </a:cxn>
                <a:cxn ang="T13">
                  <a:pos x="T6" y="T7"/>
                </a:cxn>
                <a:cxn ang="T14">
                  <a:pos x="T8" y="T9"/>
                </a:cxn>
              </a:cxnLst>
              <a:rect l="T15" t="T16" r="T17" b="T18"/>
              <a:pathLst>
                <a:path w="81" h="55">
                  <a:moveTo>
                    <a:pt x="0" y="28"/>
                  </a:moveTo>
                  <a:lnTo>
                    <a:pt x="81" y="55"/>
                  </a:lnTo>
                  <a:lnTo>
                    <a:pt x="68" y="28"/>
                  </a:lnTo>
                  <a:lnTo>
                    <a:pt x="81" y="0"/>
                  </a:lnTo>
                  <a:lnTo>
                    <a:pt x="0" y="28"/>
                  </a:lnTo>
                  <a:close/>
                </a:path>
              </a:pathLst>
            </a:custGeom>
            <a:noFill/>
            <a:ln w="14">
              <a:solidFill>
                <a:srgbClr val="000000"/>
              </a:solidFill>
              <a:round/>
              <a:headEnd/>
              <a:tailEnd/>
            </a:ln>
          </p:spPr>
          <p:txBody>
            <a:bodyPr/>
            <a:lstStyle/>
            <a:p>
              <a:endParaRPr lang="en-US"/>
            </a:p>
          </p:txBody>
        </p:sp>
        <p:sp>
          <p:nvSpPr>
            <p:cNvPr id="34947" name="Rectangle 142"/>
            <p:cNvSpPr>
              <a:spLocks noChangeArrowheads="1"/>
            </p:cNvSpPr>
            <p:nvPr/>
          </p:nvSpPr>
          <p:spPr bwMode="auto">
            <a:xfrm>
              <a:off x="857" y="1761"/>
              <a:ext cx="299"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Blood</a:t>
              </a:r>
              <a:endParaRPr lang="en-US"/>
            </a:p>
          </p:txBody>
        </p:sp>
        <p:sp>
          <p:nvSpPr>
            <p:cNvPr id="34948" name="Rectangle 143"/>
            <p:cNvSpPr>
              <a:spLocks noChangeArrowheads="1"/>
            </p:cNvSpPr>
            <p:nvPr/>
          </p:nvSpPr>
          <p:spPr bwMode="auto">
            <a:xfrm>
              <a:off x="2368" y="1598"/>
              <a:ext cx="299"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Blood</a:t>
              </a:r>
              <a:endParaRPr lang="en-US"/>
            </a:p>
          </p:txBody>
        </p:sp>
        <p:sp>
          <p:nvSpPr>
            <p:cNvPr id="34949" name="Rectangle 144"/>
            <p:cNvSpPr>
              <a:spLocks noChangeArrowheads="1"/>
            </p:cNvSpPr>
            <p:nvPr/>
          </p:nvSpPr>
          <p:spPr bwMode="auto">
            <a:xfrm>
              <a:off x="2245" y="1720"/>
              <a:ext cx="191"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par</a:t>
              </a:r>
              <a:endParaRPr lang="en-US"/>
            </a:p>
          </p:txBody>
        </p:sp>
        <p:sp>
          <p:nvSpPr>
            <p:cNvPr id="34950" name="Rectangle 145"/>
            <p:cNvSpPr>
              <a:spLocks noChangeArrowheads="1"/>
            </p:cNvSpPr>
            <p:nvPr/>
          </p:nvSpPr>
          <p:spPr bwMode="auto">
            <a:xfrm>
              <a:off x="2395" y="1720"/>
              <a:ext cx="408"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ameters</a:t>
              </a:r>
              <a:endParaRPr lang="en-US"/>
            </a:p>
          </p:txBody>
        </p:sp>
        <p:sp>
          <p:nvSpPr>
            <p:cNvPr id="34951" name="Rectangle 146"/>
            <p:cNvSpPr>
              <a:spLocks noChangeArrowheads="1"/>
            </p:cNvSpPr>
            <p:nvPr/>
          </p:nvSpPr>
          <p:spPr bwMode="auto">
            <a:xfrm>
              <a:off x="4028" y="1924"/>
              <a:ext cx="57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Blood sugar</a:t>
              </a:r>
              <a:endParaRPr lang="en-US"/>
            </a:p>
          </p:txBody>
        </p:sp>
        <p:sp>
          <p:nvSpPr>
            <p:cNvPr id="34952" name="Rectangle 147"/>
            <p:cNvSpPr>
              <a:spLocks noChangeArrowheads="1"/>
            </p:cNvSpPr>
            <p:nvPr/>
          </p:nvSpPr>
          <p:spPr bwMode="auto">
            <a:xfrm>
              <a:off x="4218" y="2047"/>
              <a:ext cx="12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le</a:t>
              </a:r>
              <a:endParaRPr lang="en-US"/>
            </a:p>
          </p:txBody>
        </p:sp>
        <p:sp>
          <p:nvSpPr>
            <p:cNvPr id="34953" name="Rectangle 148"/>
            <p:cNvSpPr>
              <a:spLocks noChangeArrowheads="1"/>
            </p:cNvSpPr>
            <p:nvPr/>
          </p:nvSpPr>
          <p:spPr bwMode="auto">
            <a:xfrm>
              <a:off x="4300" y="2047"/>
              <a:ext cx="95"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v</a:t>
              </a:r>
              <a:endParaRPr lang="en-US"/>
            </a:p>
          </p:txBody>
        </p:sp>
        <p:sp>
          <p:nvSpPr>
            <p:cNvPr id="34954" name="Rectangle 149"/>
            <p:cNvSpPr>
              <a:spLocks noChangeArrowheads="1"/>
            </p:cNvSpPr>
            <p:nvPr/>
          </p:nvSpPr>
          <p:spPr bwMode="auto">
            <a:xfrm>
              <a:off x="4341" y="2047"/>
              <a:ext cx="12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el</a:t>
              </a:r>
              <a:endParaRPr lang="en-US"/>
            </a:p>
          </p:txBody>
        </p:sp>
        <p:sp>
          <p:nvSpPr>
            <p:cNvPr id="34955" name="Rectangle 150"/>
            <p:cNvSpPr>
              <a:spLocks noChangeArrowheads="1"/>
            </p:cNvSpPr>
            <p:nvPr/>
          </p:nvSpPr>
          <p:spPr bwMode="auto">
            <a:xfrm>
              <a:off x="938" y="2986"/>
              <a:ext cx="340"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Insulin</a:t>
              </a:r>
              <a:endParaRPr lang="en-US"/>
            </a:p>
          </p:txBody>
        </p:sp>
        <p:sp>
          <p:nvSpPr>
            <p:cNvPr id="34956" name="Rectangle 151"/>
            <p:cNvSpPr>
              <a:spLocks noChangeArrowheads="1"/>
            </p:cNvSpPr>
            <p:nvPr/>
          </p:nvSpPr>
          <p:spPr bwMode="auto">
            <a:xfrm>
              <a:off x="2204" y="2823"/>
              <a:ext cx="57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Pump contr</a:t>
              </a:r>
              <a:endParaRPr lang="en-US"/>
            </a:p>
          </p:txBody>
        </p:sp>
        <p:sp>
          <p:nvSpPr>
            <p:cNvPr id="34957" name="Rectangle 152"/>
            <p:cNvSpPr>
              <a:spLocks noChangeArrowheads="1"/>
            </p:cNvSpPr>
            <p:nvPr/>
          </p:nvSpPr>
          <p:spPr bwMode="auto">
            <a:xfrm>
              <a:off x="2776" y="2823"/>
              <a:ext cx="12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ol</a:t>
              </a:r>
              <a:endParaRPr lang="en-US"/>
            </a:p>
          </p:txBody>
        </p:sp>
        <p:sp>
          <p:nvSpPr>
            <p:cNvPr id="34958" name="Rectangle 153"/>
            <p:cNvSpPr>
              <a:spLocks noChangeArrowheads="1"/>
            </p:cNvSpPr>
            <p:nvPr/>
          </p:nvSpPr>
          <p:spPr bwMode="auto">
            <a:xfrm>
              <a:off x="2272" y="2959"/>
              <a:ext cx="544"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commands</a:t>
              </a:r>
              <a:endParaRPr lang="en-US"/>
            </a:p>
          </p:txBody>
        </p:sp>
        <p:sp>
          <p:nvSpPr>
            <p:cNvPr id="34959" name="Rectangle 154"/>
            <p:cNvSpPr>
              <a:spLocks noChangeArrowheads="1"/>
            </p:cNvSpPr>
            <p:nvPr/>
          </p:nvSpPr>
          <p:spPr bwMode="auto">
            <a:xfrm>
              <a:off x="4205" y="2999"/>
              <a:ext cx="340"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Insulin</a:t>
              </a:r>
              <a:endParaRPr lang="en-US"/>
            </a:p>
          </p:txBody>
        </p:sp>
        <p:sp>
          <p:nvSpPr>
            <p:cNvPr id="34960" name="Rectangle 155"/>
            <p:cNvSpPr>
              <a:spLocks noChangeArrowheads="1"/>
            </p:cNvSpPr>
            <p:nvPr/>
          </p:nvSpPr>
          <p:spPr bwMode="auto">
            <a:xfrm>
              <a:off x="4069" y="3136"/>
              <a:ext cx="8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r</a:t>
              </a:r>
              <a:endParaRPr lang="en-US"/>
            </a:p>
          </p:txBody>
        </p:sp>
        <p:sp>
          <p:nvSpPr>
            <p:cNvPr id="34961" name="Rectangle 156"/>
            <p:cNvSpPr>
              <a:spLocks noChangeArrowheads="1"/>
            </p:cNvSpPr>
            <p:nvPr/>
          </p:nvSpPr>
          <p:spPr bwMode="auto">
            <a:xfrm>
              <a:off x="4096" y="3136"/>
              <a:ext cx="272"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equir</a:t>
              </a:r>
              <a:endParaRPr lang="en-US"/>
            </a:p>
          </p:txBody>
        </p:sp>
        <p:sp>
          <p:nvSpPr>
            <p:cNvPr id="34962" name="Rectangle 157"/>
            <p:cNvSpPr>
              <a:spLocks noChangeArrowheads="1"/>
            </p:cNvSpPr>
            <p:nvPr/>
          </p:nvSpPr>
          <p:spPr bwMode="auto">
            <a:xfrm>
              <a:off x="4341" y="3136"/>
              <a:ext cx="327" cy="163"/>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ement</a:t>
              </a:r>
              <a:endParaRPr lang="en-US"/>
            </a:p>
          </p:txBody>
        </p:sp>
      </p:grpSp>
      <p:sp>
        <p:nvSpPr>
          <p:cNvPr id="34820" name="Slide Number Placeholder 146"/>
          <p:cNvSpPr>
            <a:spLocks noGrp="1"/>
          </p:cNvSpPr>
          <p:nvPr>
            <p:ph type="sldNum" sz="quarter" idx="12"/>
          </p:nvPr>
        </p:nvSpPr>
        <p:spPr>
          <a:noFill/>
        </p:spPr>
        <p:txBody>
          <a:bodyPr/>
          <a:lstStyle/>
          <a:p>
            <a:fld id="{340E707E-953D-4F49-838D-7A463E95800C}" type="slidenum">
              <a:rPr lang="en-US" smtClean="0">
                <a:latin typeface="Arial" pitchFamily="34" charset="0"/>
                <a:cs typeface="Arial" pitchFamily="34" charset="0"/>
              </a:rPr>
              <a:pPr/>
              <a:t>107</a:t>
            </a:fld>
            <a:endParaRPr lang="en-US"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1143000"/>
          </a:xfrm>
        </p:spPr>
        <p:txBody>
          <a:bodyPr/>
          <a:lstStyle/>
          <a:p>
            <a:pPr eaLnBrk="1" hangingPunct="1"/>
            <a:r>
              <a:rPr lang="en-GB" sz="3200" dirty="0" smtClean="0"/>
              <a:t>                       State machine models</a:t>
            </a:r>
            <a:endParaRPr lang="en-US" sz="3200" dirty="0" smtClean="0"/>
          </a:p>
        </p:txBody>
      </p:sp>
      <p:sp>
        <p:nvSpPr>
          <p:cNvPr id="35843" name="Rectangle 3"/>
          <p:cNvSpPr>
            <a:spLocks noGrp="1" noChangeArrowheads="1"/>
          </p:cNvSpPr>
          <p:nvPr>
            <p:ph type="body" idx="1"/>
          </p:nvPr>
        </p:nvSpPr>
        <p:spPr>
          <a:xfrm>
            <a:off x="1143000" y="1219200"/>
            <a:ext cx="7543800" cy="4373563"/>
          </a:xfrm>
        </p:spPr>
        <p:txBody>
          <a:bodyPr>
            <a:normAutofit lnSpcReduction="10000"/>
          </a:bodyPr>
          <a:lstStyle/>
          <a:p>
            <a:pPr eaLnBrk="1" hangingPunct="1">
              <a:lnSpc>
                <a:spcPct val="80000"/>
              </a:lnSpc>
            </a:pPr>
            <a:r>
              <a:rPr lang="en-US" sz="2400" dirty="0" smtClean="0"/>
              <a:t>Describe how a system responds to internal or external events</a:t>
            </a:r>
          </a:p>
          <a:p>
            <a:pPr eaLnBrk="1" hangingPunct="1">
              <a:lnSpc>
                <a:spcPct val="80000"/>
              </a:lnSpc>
            </a:pPr>
            <a:r>
              <a:rPr lang="en-US" sz="2400" dirty="0" smtClean="0"/>
              <a:t>Shows system states and events that cause transition from one state to another</a:t>
            </a:r>
          </a:p>
          <a:p>
            <a:pPr eaLnBrk="1" hangingPunct="1">
              <a:lnSpc>
                <a:spcPct val="80000"/>
              </a:lnSpc>
            </a:pPr>
            <a:r>
              <a:rPr lang="en-US" sz="2400" dirty="0" smtClean="0"/>
              <a:t>Does not show the flow of data within the system</a:t>
            </a:r>
          </a:p>
          <a:p>
            <a:pPr eaLnBrk="1" hangingPunct="1">
              <a:lnSpc>
                <a:spcPct val="80000"/>
              </a:lnSpc>
            </a:pPr>
            <a:r>
              <a:rPr lang="en-US" sz="2400" dirty="0" smtClean="0"/>
              <a:t>Used for modeling of real time systems</a:t>
            </a:r>
          </a:p>
          <a:p>
            <a:pPr eaLnBrk="1" hangingPunct="1">
              <a:lnSpc>
                <a:spcPct val="80000"/>
              </a:lnSpc>
            </a:pPr>
            <a:r>
              <a:rPr lang="en-US" sz="2400" dirty="0" err="1" smtClean="0"/>
              <a:t>Exp:Microwave</a:t>
            </a:r>
            <a:r>
              <a:rPr lang="en-US" sz="2400" dirty="0" smtClean="0"/>
              <a:t> oven</a:t>
            </a:r>
          </a:p>
          <a:p>
            <a:pPr eaLnBrk="1" hangingPunct="1">
              <a:lnSpc>
                <a:spcPct val="80000"/>
              </a:lnSpc>
            </a:pPr>
            <a:r>
              <a:rPr lang="en-US" sz="2400" dirty="0" smtClean="0"/>
              <a:t>Assumes that at any time, the system is in one of a number of possible states</a:t>
            </a:r>
          </a:p>
          <a:p>
            <a:pPr eaLnBrk="1" hangingPunct="1">
              <a:lnSpc>
                <a:spcPct val="80000"/>
              </a:lnSpc>
            </a:pPr>
            <a:r>
              <a:rPr lang="en-US" sz="2400" dirty="0" smtClean="0"/>
              <a:t>Stimulus triggers a transition from on state to another state </a:t>
            </a:r>
          </a:p>
          <a:p>
            <a:pPr eaLnBrk="1" hangingPunct="1">
              <a:lnSpc>
                <a:spcPct val="80000"/>
              </a:lnSpc>
            </a:pPr>
            <a:r>
              <a:rPr lang="en-US" sz="2400" u="sng" dirty="0" smtClean="0"/>
              <a:t>Disadvantage</a:t>
            </a:r>
          </a:p>
          <a:p>
            <a:pPr eaLnBrk="1" hangingPunct="1">
              <a:lnSpc>
                <a:spcPct val="80000"/>
              </a:lnSpc>
            </a:pPr>
            <a:r>
              <a:rPr lang="en-US" sz="2400" dirty="0" smtClean="0"/>
              <a:t>-- Number of possible states increases rapidly for large system models</a:t>
            </a:r>
          </a:p>
        </p:txBody>
      </p:sp>
      <p:sp>
        <p:nvSpPr>
          <p:cNvPr id="35844" name="Slide Number Placeholder 4"/>
          <p:cNvSpPr>
            <a:spLocks noGrp="1"/>
          </p:cNvSpPr>
          <p:nvPr>
            <p:ph type="sldNum" sz="quarter" idx="12"/>
          </p:nvPr>
        </p:nvSpPr>
        <p:spPr>
          <a:noFill/>
        </p:spPr>
        <p:txBody>
          <a:bodyPr/>
          <a:lstStyle/>
          <a:p>
            <a:fld id="{2D1CEFBB-DDD8-45B6-ABB2-7D4148688553}" type="slidenum">
              <a:rPr lang="en-US" smtClean="0">
                <a:latin typeface="Arial" pitchFamily="34" charset="0"/>
                <a:cs typeface="Arial" pitchFamily="34" charset="0"/>
              </a:rPr>
              <a:pPr/>
              <a:t>108</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smtClean="0"/>
              <a:t>Microwave oven model</a:t>
            </a:r>
          </a:p>
        </p:txBody>
      </p:sp>
      <p:grpSp>
        <p:nvGrpSpPr>
          <p:cNvPr id="2" name="Group 8"/>
          <p:cNvGrpSpPr>
            <a:grpSpLocks noChangeAspect="1"/>
          </p:cNvGrpSpPr>
          <p:nvPr/>
        </p:nvGrpSpPr>
        <p:grpSpPr bwMode="auto">
          <a:xfrm>
            <a:off x="327472" y="1295400"/>
            <a:ext cx="8379493" cy="4953384"/>
            <a:chOff x="768" y="864"/>
            <a:chExt cx="4571" cy="2978"/>
          </a:xfrm>
        </p:grpSpPr>
        <p:sp>
          <p:nvSpPr>
            <p:cNvPr id="36869" name="AutoShape 7"/>
            <p:cNvSpPr>
              <a:spLocks noChangeAspect="1" noChangeArrowheads="1" noTextEdit="1"/>
            </p:cNvSpPr>
            <p:nvPr/>
          </p:nvSpPr>
          <p:spPr bwMode="auto">
            <a:xfrm>
              <a:off x="768" y="890"/>
              <a:ext cx="4560" cy="2952"/>
            </a:xfrm>
            <a:prstGeom prst="rect">
              <a:avLst/>
            </a:prstGeom>
            <a:noFill/>
            <a:ln w="9525">
              <a:noFill/>
              <a:miter lim="800000"/>
              <a:headEnd/>
              <a:tailEnd/>
            </a:ln>
          </p:spPr>
          <p:txBody>
            <a:bodyPr/>
            <a:lstStyle/>
            <a:p>
              <a:endParaRPr lang="en-US"/>
            </a:p>
          </p:txBody>
        </p:sp>
        <p:sp>
          <p:nvSpPr>
            <p:cNvPr id="36870" name="Rectangle 9"/>
            <p:cNvSpPr>
              <a:spLocks noChangeArrowheads="1"/>
            </p:cNvSpPr>
            <p:nvPr/>
          </p:nvSpPr>
          <p:spPr bwMode="auto">
            <a:xfrm>
              <a:off x="768" y="864"/>
              <a:ext cx="4560" cy="2952"/>
            </a:xfrm>
            <a:prstGeom prst="rect">
              <a:avLst/>
            </a:prstGeom>
            <a:noFill/>
            <a:ln w="0">
              <a:solidFill>
                <a:srgbClr val="FFFFFE"/>
              </a:solidFill>
              <a:miter lim="800000"/>
              <a:headEnd/>
              <a:tailEnd/>
            </a:ln>
          </p:spPr>
          <p:txBody>
            <a:bodyPr/>
            <a:lstStyle/>
            <a:p>
              <a:endParaRPr lang="en-US"/>
            </a:p>
          </p:txBody>
        </p:sp>
        <p:sp>
          <p:nvSpPr>
            <p:cNvPr id="36871" name="Line 10"/>
            <p:cNvSpPr>
              <a:spLocks noChangeShapeType="1"/>
            </p:cNvSpPr>
            <p:nvPr/>
          </p:nvSpPr>
          <p:spPr bwMode="auto">
            <a:xfrm flipV="1">
              <a:off x="3808" y="2329"/>
              <a:ext cx="162" cy="162"/>
            </a:xfrm>
            <a:prstGeom prst="line">
              <a:avLst/>
            </a:prstGeom>
            <a:noFill/>
            <a:ln w="11">
              <a:solidFill>
                <a:srgbClr val="000000"/>
              </a:solidFill>
              <a:round/>
              <a:headEnd/>
              <a:tailEnd/>
            </a:ln>
          </p:spPr>
          <p:txBody>
            <a:bodyPr/>
            <a:lstStyle/>
            <a:p>
              <a:endParaRPr lang="en-US"/>
            </a:p>
          </p:txBody>
        </p:sp>
        <p:pic>
          <p:nvPicPr>
            <p:cNvPr id="36872" name="Picture 11"/>
            <p:cNvPicPr>
              <a:picLocks noChangeAspect="1" noChangeArrowheads="1"/>
            </p:cNvPicPr>
            <p:nvPr/>
          </p:nvPicPr>
          <p:blipFill>
            <a:blip r:embed="rId2"/>
            <a:srcRect/>
            <a:stretch>
              <a:fillRect/>
            </a:stretch>
          </p:blipFill>
          <p:spPr bwMode="auto">
            <a:xfrm>
              <a:off x="3937" y="2318"/>
              <a:ext cx="65" cy="54"/>
            </a:xfrm>
            <a:prstGeom prst="rect">
              <a:avLst/>
            </a:prstGeom>
            <a:noFill/>
            <a:ln w="9525">
              <a:noFill/>
              <a:miter lim="800000"/>
              <a:headEnd/>
              <a:tailEnd/>
            </a:ln>
          </p:spPr>
        </p:pic>
        <p:sp>
          <p:nvSpPr>
            <p:cNvPr id="36873" name="Freeform 12"/>
            <p:cNvSpPr>
              <a:spLocks/>
            </p:cNvSpPr>
            <p:nvPr/>
          </p:nvSpPr>
          <p:spPr bwMode="auto">
            <a:xfrm>
              <a:off x="3937" y="2308"/>
              <a:ext cx="65" cy="64"/>
            </a:xfrm>
            <a:custGeom>
              <a:avLst/>
              <a:gdLst>
                <a:gd name="T0" fmla="*/ 65 w 65"/>
                <a:gd name="T1" fmla="*/ 0 h 64"/>
                <a:gd name="T2" fmla="*/ 0 w 65"/>
                <a:gd name="T3" fmla="*/ 32 h 64"/>
                <a:gd name="T4" fmla="*/ 22 w 65"/>
                <a:gd name="T5" fmla="*/ 43 h 64"/>
                <a:gd name="T6" fmla="*/ 22 w 65"/>
                <a:gd name="T7" fmla="*/ 64 h 64"/>
                <a:gd name="T8" fmla="*/ 65 w 65"/>
                <a:gd name="T9" fmla="*/ 0 h 64"/>
                <a:gd name="T10" fmla="*/ 0 60000 65536"/>
                <a:gd name="T11" fmla="*/ 0 60000 65536"/>
                <a:gd name="T12" fmla="*/ 0 60000 65536"/>
                <a:gd name="T13" fmla="*/ 0 60000 65536"/>
                <a:gd name="T14" fmla="*/ 0 60000 65536"/>
                <a:gd name="T15" fmla="*/ 0 w 65"/>
                <a:gd name="T16" fmla="*/ 0 h 64"/>
                <a:gd name="T17" fmla="*/ 65 w 65"/>
                <a:gd name="T18" fmla="*/ 64 h 64"/>
              </a:gdLst>
              <a:ahLst/>
              <a:cxnLst>
                <a:cxn ang="T10">
                  <a:pos x="T0" y="T1"/>
                </a:cxn>
                <a:cxn ang="T11">
                  <a:pos x="T2" y="T3"/>
                </a:cxn>
                <a:cxn ang="T12">
                  <a:pos x="T4" y="T5"/>
                </a:cxn>
                <a:cxn ang="T13">
                  <a:pos x="T6" y="T7"/>
                </a:cxn>
                <a:cxn ang="T14">
                  <a:pos x="T8" y="T9"/>
                </a:cxn>
              </a:cxnLst>
              <a:rect l="T15" t="T16" r="T17" b="T18"/>
              <a:pathLst>
                <a:path w="65" h="64">
                  <a:moveTo>
                    <a:pt x="65" y="0"/>
                  </a:moveTo>
                  <a:lnTo>
                    <a:pt x="0" y="32"/>
                  </a:lnTo>
                  <a:lnTo>
                    <a:pt x="22" y="43"/>
                  </a:lnTo>
                  <a:lnTo>
                    <a:pt x="22" y="64"/>
                  </a:lnTo>
                  <a:lnTo>
                    <a:pt x="65" y="0"/>
                  </a:lnTo>
                  <a:close/>
                </a:path>
              </a:pathLst>
            </a:custGeom>
            <a:noFill/>
            <a:ln w="11">
              <a:solidFill>
                <a:srgbClr val="000000"/>
              </a:solidFill>
              <a:round/>
              <a:headEnd/>
              <a:tailEnd/>
            </a:ln>
          </p:spPr>
          <p:txBody>
            <a:bodyPr/>
            <a:lstStyle/>
            <a:p>
              <a:endParaRPr lang="en-US"/>
            </a:p>
          </p:txBody>
        </p:sp>
        <p:sp>
          <p:nvSpPr>
            <p:cNvPr id="36874" name="Line 13"/>
            <p:cNvSpPr>
              <a:spLocks noChangeShapeType="1"/>
            </p:cNvSpPr>
            <p:nvPr/>
          </p:nvSpPr>
          <p:spPr bwMode="auto">
            <a:xfrm>
              <a:off x="4466" y="2254"/>
              <a:ext cx="118" cy="151"/>
            </a:xfrm>
            <a:prstGeom prst="line">
              <a:avLst/>
            </a:prstGeom>
            <a:noFill/>
            <a:ln w="11">
              <a:solidFill>
                <a:srgbClr val="000000"/>
              </a:solidFill>
              <a:round/>
              <a:headEnd/>
              <a:tailEnd/>
            </a:ln>
          </p:spPr>
          <p:txBody>
            <a:bodyPr/>
            <a:lstStyle/>
            <a:p>
              <a:endParaRPr lang="en-US"/>
            </a:p>
          </p:txBody>
        </p:sp>
        <p:sp>
          <p:nvSpPr>
            <p:cNvPr id="36875" name="Line 14"/>
            <p:cNvSpPr>
              <a:spLocks noChangeShapeType="1"/>
            </p:cNvSpPr>
            <p:nvPr/>
          </p:nvSpPr>
          <p:spPr bwMode="auto">
            <a:xfrm>
              <a:off x="2094" y="2049"/>
              <a:ext cx="1" cy="722"/>
            </a:xfrm>
            <a:prstGeom prst="line">
              <a:avLst/>
            </a:prstGeom>
            <a:noFill/>
            <a:ln w="11">
              <a:solidFill>
                <a:srgbClr val="000000"/>
              </a:solidFill>
              <a:round/>
              <a:headEnd/>
              <a:tailEnd/>
            </a:ln>
          </p:spPr>
          <p:txBody>
            <a:bodyPr/>
            <a:lstStyle/>
            <a:p>
              <a:endParaRPr lang="en-US"/>
            </a:p>
          </p:txBody>
        </p:sp>
        <p:sp>
          <p:nvSpPr>
            <p:cNvPr id="36876" name="Line 15"/>
            <p:cNvSpPr>
              <a:spLocks noChangeShapeType="1"/>
            </p:cNvSpPr>
            <p:nvPr/>
          </p:nvSpPr>
          <p:spPr bwMode="auto">
            <a:xfrm flipV="1">
              <a:off x="2180" y="2232"/>
              <a:ext cx="410" cy="550"/>
            </a:xfrm>
            <a:prstGeom prst="line">
              <a:avLst/>
            </a:prstGeom>
            <a:noFill/>
            <a:ln w="11">
              <a:solidFill>
                <a:srgbClr val="000000"/>
              </a:solidFill>
              <a:round/>
              <a:headEnd/>
              <a:tailEnd/>
            </a:ln>
          </p:spPr>
          <p:txBody>
            <a:bodyPr/>
            <a:lstStyle/>
            <a:p>
              <a:endParaRPr lang="en-US"/>
            </a:p>
          </p:txBody>
        </p:sp>
        <p:pic>
          <p:nvPicPr>
            <p:cNvPr id="36877" name="Picture 16"/>
            <p:cNvPicPr>
              <a:picLocks noChangeAspect="1" noChangeArrowheads="1"/>
            </p:cNvPicPr>
            <p:nvPr/>
          </p:nvPicPr>
          <p:blipFill>
            <a:blip r:embed="rId3"/>
            <a:srcRect/>
            <a:stretch>
              <a:fillRect/>
            </a:stretch>
          </p:blipFill>
          <p:spPr bwMode="auto">
            <a:xfrm>
              <a:off x="2568" y="2221"/>
              <a:ext cx="33" cy="54"/>
            </a:xfrm>
            <a:prstGeom prst="rect">
              <a:avLst/>
            </a:prstGeom>
            <a:noFill/>
            <a:ln w="9525">
              <a:noFill/>
              <a:miter lim="800000"/>
              <a:headEnd/>
              <a:tailEnd/>
            </a:ln>
          </p:spPr>
        </p:pic>
        <p:sp>
          <p:nvSpPr>
            <p:cNvPr id="36878" name="Freeform 17"/>
            <p:cNvSpPr>
              <a:spLocks/>
            </p:cNvSpPr>
            <p:nvPr/>
          </p:nvSpPr>
          <p:spPr bwMode="auto">
            <a:xfrm>
              <a:off x="2547" y="2211"/>
              <a:ext cx="54" cy="64"/>
            </a:xfrm>
            <a:custGeom>
              <a:avLst/>
              <a:gdLst>
                <a:gd name="T0" fmla="*/ 54 w 54"/>
                <a:gd name="T1" fmla="*/ 0 h 64"/>
                <a:gd name="T2" fmla="*/ 0 w 54"/>
                <a:gd name="T3" fmla="*/ 43 h 64"/>
                <a:gd name="T4" fmla="*/ 21 w 54"/>
                <a:gd name="T5" fmla="*/ 43 h 64"/>
                <a:gd name="T6" fmla="*/ 32 w 54"/>
                <a:gd name="T7" fmla="*/ 64 h 64"/>
                <a:gd name="T8" fmla="*/ 54 w 54"/>
                <a:gd name="T9" fmla="*/ 0 h 64"/>
                <a:gd name="T10" fmla="*/ 0 60000 65536"/>
                <a:gd name="T11" fmla="*/ 0 60000 65536"/>
                <a:gd name="T12" fmla="*/ 0 60000 65536"/>
                <a:gd name="T13" fmla="*/ 0 60000 65536"/>
                <a:gd name="T14" fmla="*/ 0 60000 65536"/>
                <a:gd name="T15" fmla="*/ 0 w 54"/>
                <a:gd name="T16" fmla="*/ 0 h 64"/>
                <a:gd name="T17" fmla="*/ 54 w 54"/>
                <a:gd name="T18" fmla="*/ 64 h 64"/>
              </a:gdLst>
              <a:ahLst/>
              <a:cxnLst>
                <a:cxn ang="T10">
                  <a:pos x="T0" y="T1"/>
                </a:cxn>
                <a:cxn ang="T11">
                  <a:pos x="T2" y="T3"/>
                </a:cxn>
                <a:cxn ang="T12">
                  <a:pos x="T4" y="T5"/>
                </a:cxn>
                <a:cxn ang="T13">
                  <a:pos x="T6" y="T7"/>
                </a:cxn>
                <a:cxn ang="T14">
                  <a:pos x="T8" y="T9"/>
                </a:cxn>
              </a:cxnLst>
              <a:rect l="T15" t="T16" r="T17" b="T18"/>
              <a:pathLst>
                <a:path w="54" h="64">
                  <a:moveTo>
                    <a:pt x="54" y="0"/>
                  </a:moveTo>
                  <a:lnTo>
                    <a:pt x="0" y="43"/>
                  </a:lnTo>
                  <a:lnTo>
                    <a:pt x="21" y="43"/>
                  </a:lnTo>
                  <a:lnTo>
                    <a:pt x="32" y="64"/>
                  </a:lnTo>
                  <a:lnTo>
                    <a:pt x="54" y="0"/>
                  </a:lnTo>
                  <a:close/>
                </a:path>
              </a:pathLst>
            </a:custGeom>
            <a:noFill/>
            <a:ln w="11">
              <a:solidFill>
                <a:srgbClr val="000000"/>
              </a:solidFill>
              <a:round/>
              <a:headEnd/>
              <a:tailEnd/>
            </a:ln>
          </p:spPr>
          <p:txBody>
            <a:bodyPr/>
            <a:lstStyle/>
            <a:p>
              <a:endParaRPr lang="en-US"/>
            </a:p>
          </p:txBody>
        </p:sp>
        <p:sp>
          <p:nvSpPr>
            <p:cNvPr id="36879" name="Freeform 18"/>
            <p:cNvSpPr>
              <a:spLocks/>
            </p:cNvSpPr>
            <p:nvPr/>
          </p:nvSpPr>
          <p:spPr bwMode="auto">
            <a:xfrm>
              <a:off x="1135" y="1995"/>
              <a:ext cx="528" cy="970"/>
            </a:xfrm>
            <a:custGeom>
              <a:avLst/>
              <a:gdLst>
                <a:gd name="T0" fmla="*/ 0 w 528"/>
                <a:gd name="T1" fmla="*/ 0 h 970"/>
                <a:gd name="T2" fmla="*/ 0 w 528"/>
                <a:gd name="T3" fmla="*/ 970 h 970"/>
                <a:gd name="T4" fmla="*/ 528 w 528"/>
                <a:gd name="T5" fmla="*/ 970 h 970"/>
                <a:gd name="T6" fmla="*/ 0 60000 65536"/>
                <a:gd name="T7" fmla="*/ 0 60000 65536"/>
                <a:gd name="T8" fmla="*/ 0 60000 65536"/>
                <a:gd name="T9" fmla="*/ 0 w 528"/>
                <a:gd name="T10" fmla="*/ 0 h 970"/>
                <a:gd name="T11" fmla="*/ 528 w 528"/>
                <a:gd name="T12" fmla="*/ 970 h 970"/>
              </a:gdLst>
              <a:ahLst/>
              <a:cxnLst>
                <a:cxn ang="T6">
                  <a:pos x="T0" y="T1"/>
                </a:cxn>
                <a:cxn ang="T7">
                  <a:pos x="T2" y="T3"/>
                </a:cxn>
                <a:cxn ang="T8">
                  <a:pos x="T4" y="T5"/>
                </a:cxn>
              </a:cxnLst>
              <a:rect l="T9" t="T10" r="T11" b="T12"/>
              <a:pathLst>
                <a:path w="528" h="970">
                  <a:moveTo>
                    <a:pt x="0" y="0"/>
                  </a:moveTo>
                  <a:lnTo>
                    <a:pt x="0" y="970"/>
                  </a:lnTo>
                  <a:lnTo>
                    <a:pt x="528" y="970"/>
                  </a:lnTo>
                </a:path>
              </a:pathLst>
            </a:custGeom>
            <a:noFill/>
            <a:ln w="11">
              <a:solidFill>
                <a:srgbClr val="000000"/>
              </a:solidFill>
              <a:round/>
              <a:headEnd/>
              <a:tailEnd/>
            </a:ln>
          </p:spPr>
          <p:txBody>
            <a:bodyPr/>
            <a:lstStyle/>
            <a:p>
              <a:endParaRPr lang="en-US"/>
            </a:p>
          </p:txBody>
        </p:sp>
        <p:pic>
          <p:nvPicPr>
            <p:cNvPr id="36880" name="Picture 19"/>
            <p:cNvPicPr>
              <a:picLocks noChangeAspect="1" noChangeArrowheads="1"/>
            </p:cNvPicPr>
            <p:nvPr/>
          </p:nvPicPr>
          <p:blipFill>
            <a:blip r:embed="rId4"/>
            <a:srcRect/>
            <a:stretch>
              <a:fillRect/>
            </a:stretch>
          </p:blipFill>
          <p:spPr bwMode="auto">
            <a:xfrm>
              <a:off x="1641" y="2965"/>
              <a:ext cx="54" cy="21"/>
            </a:xfrm>
            <a:prstGeom prst="rect">
              <a:avLst/>
            </a:prstGeom>
            <a:noFill/>
            <a:ln w="9525">
              <a:noFill/>
              <a:miter lim="800000"/>
              <a:headEnd/>
              <a:tailEnd/>
            </a:ln>
          </p:spPr>
        </p:pic>
        <p:sp>
          <p:nvSpPr>
            <p:cNvPr id="36881" name="Freeform 20"/>
            <p:cNvSpPr>
              <a:spLocks/>
            </p:cNvSpPr>
            <p:nvPr/>
          </p:nvSpPr>
          <p:spPr bwMode="auto">
            <a:xfrm>
              <a:off x="1630" y="2954"/>
              <a:ext cx="65" cy="32"/>
            </a:xfrm>
            <a:custGeom>
              <a:avLst/>
              <a:gdLst>
                <a:gd name="T0" fmla="*/ 65 w 65"/>
                <a:gd name="T1" fmla="*/ 11 h 32"/>
                <a:gd name="T2" fmla="*/ 0 w 65"/>
                <a:gd name="T3" fmla="*/ 0 h 32"/>
                <a:gd name="T4" fmla="*/ 11 w 65"/>
                <a:gd name="T5" fmla="*/ 11 h 32"/>
                <a:gd name="T6" fmla="*/ 0 w 65"/>
                <a:gd name="T7" fmla="*/ 32 h 32"/>
                <a:gd name="T8" fmla="*/ 65 w 65"/>
                <a:gd name="T9" fmla="*/ 11 h 32"/>
                <a:gd name="T10" fmla="*/ 0 60000 65536"/>
                <a:gd name="T11" fmla="*/ 0 60000 65536"/>
                <a:gd name="T12" fmla="*/ 0 60000 65536"/>
                <a:gd name="T13" fmla="*/ 0 60000 65536"/>
                <a:gd name="T14" fmla="*/ 0 60000 65536"/>
                <a:gd name="T15" fmla="*/ 0 w 65"/>
                <a:gd name="T16" fmla="*/ 0 h 32"/>
                <a:gd name="T17" fmla="*/ 65 w 65"/>
                <a:gd name="T18" fmla="*/ 32 h 32"/>
              </a:gdLst>
              <a:ahLst/>
              <a:cxnLst>
                <a:cxn ang="T10">
                  <a:pos x="T0" y="T1"/>
                </a:cxn>
                <a:cxn ang="T11">
                  <a:pos x="T2" y="T3"/>
                </a:cxn>
                <a:cxn ang="T12">
                  <a:pos x="T4" y="T5"/>
                </a:cxn>
                <a:cxn ang="T13">
                  <a:pos x="T6" y="T7"/>
                </a:cxn>
                <a:cxn ang="T14">
                  <a:pos x="T8" y="T9"/>
                </a:cxn>
              </a:cxnLst>
              <a:rect l="T15" t="T16" r="T17" b="T18"/>
              <a:pathLst>
                <a:path w="65" h="32">
                  <a:moveTo>
                    <a:pt x="65" y="11"/>
                  </a:moveTo>
                  <a:lnTo>
                    <a:pt x="0" y="0"/>
                  </a:lnTo>
                  <a:lnTo>
                    <a:pt x="11" y="11"/>
                  </a:lnTo>
                  <a:lnTo>
                    <a:pt x="0" y="32"/>
                  </a:lnTo>
                  <a:lnTo>
                    <a:pt x="65" y="11"/>
                  </a:lnTo>
                  <a:close/>
                </a:path>
              </a:pathLst>
            </a:custGeom>
            <a:noFill/>
            <a:ln w="11">
              <a:solidFill>
                <a:srgbClr val="000000"/>
              </a:solidFill>
              <a:round/>
              <a:headEnd/>
              <a:tailEnd/>
            </a:ln>
          </p:spPr>
          <p:txBody>
            <a:bodyPr/>
            <a:lstStyle/>
            <a:p>
              <a:endParaRPr lang="en-US"/>
            </a:p>
          </p:txBody>
        </p:sp>
        <p:sp>
          <p:nvSpPr>
            <p:cNvPr id="36882" name="Line 21"/>
            <p:cNvSpPr>
              <a:spLocks noChangeShapeType="1"/>
            </p:cNvSpPr>
            <p:nvPr/>
          </p:nvSpPr>
          <p:spPr bwMode="auto">
            <a:xfrm>
              <a:off x="2126" y="1338"/>
              <a:ext cx="388" cy="442"/>
            </a:xfrm>
            <a:prstGeom prst="line">
              <a:avLst/>
            </a:prstGeom>
            <a:noFill/>
            <a:ln w="11">
              <a:solidFill>
                <a:srgbClr val="000000"/>
              </a:solidFill>
              <a:round/>
              <a:headEnd/>
              <a:tailEnd/>
            </a:ln>
          </p:spPr>
          <p:txBody>
            <a:bodyPr/>
            <a:lstStyle/>
            <a:p>
              <a:endParaRPr lang="en-US"/>
            </a:p>
          </p:txBody>
        </p:sp>
        <p:pic>
          <p:nvPicPr>
            <p:cNvPr id="36883" name="Picture 22"/>
            <p:cNvPicPr>
              <a:picLocks noChangeAspect="1" noChangeArrowheads="1"/>
            </p:cNvPicPr>
            <p:nvPr/>
          </p:nvPicPr>
          <p:blipFill>
            <a:blip r:embed="rId5"/>
            <a:srcRect/>
            <a:stretch>
              <a:fillRect/>
            </a:stretch>
          </p:blipFill>
          <p:spPr bwMode="auto">
            <a:xfrm>
              <a:off x="2482" y="1747"/>
              <a:ext cx="54" cy="54"/>
            </a:xfrm>
            <a:prstGeom prst="rect">
              <a:avLst/>
            </a:prstGeom>
            <a:noFill/>
            <a:ln w="9525">
              <a:noFill/>
              <a:miter lim="800000"/>
              <a:headEnd/>
              <a:tailEnd/>
            </a:ln>
          </p:spPr>
        </p:pic>
        <p:sp>
          <p:nvSpPr>
            <p:cNvPr id="36884" name="Freeform 23"/>
            <p:cNvSpPr>
              <a:spLocks/>
            </p:cNvSpPr>
            <p:nvPr/>
          </p:nvSpPr>
          <p:spPr bwMode="auto">
            <a:xfrm>
              <a:off x="2482" y="1737"/>
              <a:ext cx="54" cy="64"/>
            </a:xfrm>
            <a:custGeom>
              <a:avLst/>
              <a:gdLst>
                <a:gd name="T0" fmla="*/ 54 w 54"/>
                <a:gd name="T1" fmla="*/ 64 h 64"/>
                <a:gd name="T2" fmla="*/ 22 w 54"/>
                <a:gd name="T3" fmla="*/ 0 h 64"/>
                <a:gd name="T4" fmla="*/ 22 w 54"/>
                <a:gd name="T5" fmla="*/ 21 h 64"/>
                <a:gd name="T6" fmla="*/ 0 w 54"/>
                <a:gd name="T7" fmla="*/ 32 h 64"/>
                <a:gd name="T8" fmla="*/ 54 w 54"/>
                <a:gd name="T9" fmla="*/ 64 h 64"/>
                <a:gd name="T10" fmla="*/ 0 60000 65536"/>
                <a:gd name="T11" fmla="*/ 0 60000 65536"/>
                <a:gd name="T12" fmla="*/ 0 60000 65536"/>
                <a:gd name="T13" fmla="*/ 0 60000 65536"/>
                <a:gd name="T14" fmla="*/ 0 60000 65536"/>
                <a:gd name="T15" fmla="*/ 0 w 54"/>
                <a:gd name="T16" fmla="*/ 0 h 64"/>
                <a:gd name="T17" fmla="*/ 54 w 54"/>
                <a:gd name="T18" fmla="*/ 64 h 64"/>
              </a:gdLst>
              <a:ahLst/>
              <a:cxnLst>
                <a:cxn ang="T10">
                  <a:pos x="T0" y="T1"/>
                </a:cxn>
                <a:cxn ang="T11">
                  <a:pos x="T2" y="T3"/>
                </a:cxn>
                <a:cxn ang="T12">
                  <a:pos x="T4" y="T5"/>
                </a:cxn>
                <a:cxn ang="T13">
                  <a:pos x="T6" y="T7"/>
                </a:cxn>
                <a:cxn ang="T14">
                  <a:pos x="T8" y="T9"/>
                </a:cxn>
              </a:cxnLst>
              <a:rect l="T15" t="T16" r="T17" b="T18"/>
              <a:pathLst>
                <a:path w="54" h="64">
                  <a:moveTo>
                    <a:pt x="54" y="64"/>
                  </a:moveTo>
                  <a:lnTo>
                    <a:pt x="22" y="0"/>
                  </a:lnTo>
                  <a:lnTo>
                    <a:pt x="22" y="21"/>
                  </a:lnTo>
                  <a:lnTo>
                    <a:pt x="0" y="32"/>
                  </a:lnTo>
                  <a:lnTo>
                    <a:pt x="54" y="64"/>
                  </a:lnTo>
                  <a:close/>
                </a:path>
              </a:pathLst>
            </a:custGeom>
            <a:noFill/>
            <a:ln w="11">
              <a:solidFill>
                <a:srgbClr val="000000"/>
              </a:solidFill>
              <a:round/>
              <a:headEnd/>
              <a:tailEnd/>
            </a:ln>
          </p:spPr>
          <p:txBody>
            <a:bodyPr/>
            <a:lstStyle/>
            <a:p>
              <a:endParaRPr lang="en-US"/>
            </a:p>
          </p:txBody>
        </p:sp>
        <p:sp>
          <p:nvSpPr>
            <p:cNvPr id="36885" name="Line 24"/>
            <p:cNvSpPr>
              <a:spLocks noChangeShapeType="1"/>
            </p:cNvSpPr>
            <p:nvPr/>
          </p:nvSpPr>
          <p:spPr bwMode="auto">
            <a:xfrm>
              <a:off x="2730" y="2803"/>
              <a:ext cx="1" cy="528"/>
            </a:xfrm>
            <a:prstGeom prst="line">
              <a:avLst/>
            </a:prstGeom>
            <a:noFill/>
            <a:ln w="11">
              <a:solidFill>
                <a:srgbClr val="000000"/>
              </a:solidFill>
              <a:round/>
              <a:headEnd/>
              <a:tailEnd/>
            </a:ln>
          </p:spPr>
          <p:txBody>
            <a:bodyPr/>
            <a:lstStyle/>
            <a:p>
              <a:endParaRPr lang="en-US"/>
            </a:p>
          </p:txBody>
        </p:sp>
        <p:pic>
          <p:nvPicPr>
            <p:cNvPr id="36886" name="Picture 25"/>
            <p:cNvPicPr>
              <a:picLocks noChangeAspect="1" noChangeArrowheads="1"/>
            </p:cNvPicPr>
            <p:nvPr/>
          </p:nvPicPr>
          <p:blipFill>
            <a:blip r:embed="rId6"/>
            <a:srcRect/>
            <a:stretch>
              <a:fillRect/>
            </a:stretch>
          </p:blipFill>
          <p:spPr bwMode="auto">
            <a:xfrm>
              <a:off x="2719" y="3299"/>
              <a:ext cx="33" cy="65"/>
            </a:xfrm>
            <a:prstGeom prst="rect">
              <a:avLst/>
            </a:prstGeom>
            <a:noFill/>
            <a:ln w="9525">
              <a:noFill/>
              <a:miter lim="800000"/>
              <a:headEnd/>
              <a:tailEnd/>
            </a:ln>
          </p:spPr>
        </p:pic>
        <p:sp>
          <p:nvSpPr>
            <p:cNvPr id="36887" name="Freeform 26"/>
            <p:cNvSpPr>
              <a:spLocks/>
            </p:cNvSpPr>
            <p:nvPr/>
          </p:nvSpPr>
          <p:spPr bwMode="auto">
            <a:xfrm>
              <a:off x="2708" y="3288"/>
              <a:ext cx="44" cy="76"/>
            </a:xfrm>
            <a:custGeom>
              <a:avLst/>
              <a:gdLst>
                <a:gd name="T0" fmla="*/ 22 w 44"/>
                <a:gd name="T1" fmla="*/ 76 h 76"/>
                <a:gd name="T2" fmla="*/ 44 w 44"/>
                <a:gd name="T3" fmla="*/ 0 h 76"/>
                <a:gd name="T4" fmla="*/ 22 w 44"/>
                <a:gd name="T5" fmla="*/ 22 h 76"/>
                <a:gd name="T6" fmla="*/ 0 w 44"/>
                <a:gd name="T7" fmla="*/ 0 h 76"/>
                <a:gd name="T8" fmla="*/ 22 w 44"/>
                <a:gd name="T9" fmla="*/ 76 h 76"/>
                <a:gd name="T10" fmla="*/ 0 60000 65536"/>
                <a:gd name="T11" fmla="*/ 0 60000 65536"/>
                <a:gd name="T12" fmla="*/ 0 60000 65536"/>
                <a:gd name="T13" fmla="*/ 0 60000 65536"/>
                <a:gd name="T14" fmla="*/ 0 60000 65536"/>
                <a:gd name="T15" fmla="*/ 0 w 44"/>
                <a:gd name="T16" fmla="*/ 0 h 76"/>
                <a:gd name="T17" fmla="*/ 44 w 44"/>
                <a:gd name="T18" fmla="*/ 76 h 76"/>
              </a:gdLst>
              <a:ahLst/>
              <a:cxnLst>
                <a:cxn ang="T10">
                  <a:pos x="T0" y="T1"/>
                </a:cxn>
                <a:cxn ang="T11">
                  <a:pos x="T2" y="T3"/>
                </a:cxn>
                <a:cxn ang="T12">
                  <a:pos x="T4" y="T5"/>
                </a:cxn>
                <a:cxn ang="T13">
                  <a:pos x="T6" y="T7"/>
                </a:cxn>
                <a:cxn ang="T14">
                  <a:pos x="T8" y="T9"/>
                </a:cxn>
              </a:cxnLst>
              <a:rect l="T15" t="T16" r="T17" b="T18"/>
              <a:pathLst>
                <a:path w="44" h="76">
                  <a:moveTo>
                    <a:pt x="22" y="76"/>
                  </a:moveTo>
                  <a:lnTo>
                    <a:pt x="44" y="0"/>
                  </a:lnTo>
                  <a:lnTo>
                    <a:pt x="22" y="22"/>
                  </a:lnTo>
                  <a:lnTo>
                    <a:pt x="0" y="0"/>
                  </a:lnTo>
                  <a:lnTo>
                    <a:pt x="22" y="76"/>
                  </a:lnTo>
                  <a:close/>
                </a:path>
              </a:pathLst>
            </a:custGeom>
            <a:noFill/>
            <a:ln w="11">
              <a:solidFill>
                <a:srgbClr val="000000"/>
              </a:solidFill>
              <a:round/>
              <a:headEnd/>
              <a:tailEnd/>
            </a:ln>
          </p:spPr>
          <p:txBody>
            <a:bodyPr/>
            <a:lstStyle/>
            <a:p>
              <a:endParaRPr lang="en-US"/>
            </a:p>
          </p:txBody>
        </p:sp>
        <p:sp>
          <p:nvSpPr>
            <p:cNvPr id="36888" name="Line 27"/>
            <p:cNvSpPr>
              <a:spLocks noChangeShapeType="1"/>
            </p:cNvSpPr>
            <p:nvPr/>
          </p:nvSpPr>
          <p:spPr bwMode="auto">
            <a:xfrm>
              <a:off x="3161" y="2545"/>
              <a:ext cx="162" cy="194"/>
            </a:xfrm>
            <a:prstGeom prst="line">
              <a:avLst/>
            </a:prstGeom>
            <a:noFill/>
            <a:ln w="11">
              <a:solidFill>
                <a:srgbClr val="000000"/>
              </a:solidFill>
              <a:round/>
              <a:headEnd/>
              <a:tailEnd/>
            </a:ln>
          </p:spPr>
          <p:txBody>
            <a:bodyPr/>
            <a:lstStyle/>
            <a:p>
              <a:endParaRPr lang="en-US"/>
            </a:p>
          </p:txBody>
        </p:sp>
        <p:pic>
          <p:nvPicPr>
            <p:cNvPr id="36889" name="Picture 28"/>
            <p:cNvPicPr>
              <a:picLocks noChangeAspect="1" noChangeArrowheads="1"/>
            </p:cNvPicPr>
            <p:nvPr/>
          </p:nvPicPr>
          <p:blipFill>
            <a:blip r:embed="rId7"/>
            <a:srcRect/>
            <a:stretch>
              <a:fillRect/>
            </a:stretch>
          </p:blipFill>
          <p:spPr bwMode="auto">
            <a:xfrm>
              <a:off x="3291" y="2706"/>
              <a:ext cx="53" cy="54"/>
            </a:xfrm>
            <a:prstGeom prst="rect">
              <a:avLst/>
            </a:prstGeom>
            <a:noFill/>
            <a:ln w="9525">
              <a:noFill/>
              <a:miter lim="800000"/>
              <a:headEnd/>
              <a:tailEnd/>
            </a:ln>
          </p:spPr>
        </p:pic>
        <p:sp>
          <p:nvSpPr>
            <p:cNvPr id="36890" name="Freeform 29"/>
            <p:cNvSpPr>
              <a:spLocks/>
            </p:cNvSpPr>
            <p:nvPr/>
          </p:nvSpPr>
          <p:spPr bwMode="auto">
            <a:xfrm>
              <a:off x="3291" y="2696"/>
              <a:ext cx="53" cy="64"/>
            </a:xfrm>
            <a:custGeom>
              <a:avLst/>
              <a:gdLst>
                <a:gd name="T0" fmla="*/ 53 w 53"/>
                <a:gd name="T1" fmla="*/ 64 h 64"/>
                <a:gd name="T2" fmla="*/ 32 w 53"/>
                <a:gd name="T3" fmla="*/ 0 h 64"/>
                <a:gd name="T4" fmla="*/ 21 w 53"/>
                <a:gd name="T5" fmla="*/ 32 h 64"/>
                <a:gd name="T6" fmla="*/ 0 w 53"/>
                <a:gd name="T7" fmla="*/ 32 h 64"/>
                <a:gd name="T8" fmla="*/ 53 w 53"/>
                <a:gd name="T9" fmla="*/ 64 h 64"/>
                <a:gd name="T10" fmla="*/ 0 60000 65536"/>
                <a:gd name="T11" fmla="*/ 0 60000 65536"/>
                <a:gd name="T12" fmla="*/ 0 60000 65536"/>
                <a:gd name="T13" fmla="*/ 0 60000 65536"/>
                <a:gd name="T14" fmla="*/ 0 60000 65536"/>
                <a:gd name="T15" fmla="*/ 0 w 53"/>
                <a:gd name="T16" fmla="*/ 0 h 64"/>
                <a:gd name="T17" fmla="*/ 53 w 53"/>
                <a:gd name="T18" fmla="*/ 64 h 64"/>
              </a:gdLst>
              <a:ahLst/>
              <a:cxnLst>
                <a:cxn ang="T10">
                  <a:pos x="T0" y="T1"/>
                </a:cxn>
                <a:cxn ang="T11">
                  <a:pos x="T2" y="T3"/>
                </a:cxn>
                <a:cxn ang="T12">
                  <a:pos x="T4" y="T5"/>
                </a:cxn>
                <a:cxn ang="T13">
                  <a:pos x="T6" y="T7"/>
                </a:cxn>
                <a:cxn ang="T14">
                  <a:pos x="T8" y="T9"/>
                </a:cxn>
              </a:cxnLst>
              <a:rect l="T15" t="T16" r="T17" b="T18"/>
              <a:pathLst>
                <a:path w="53" h="64">
                  <a:moveTo>
                    <a:pt x="53" y="64"/>
                  </a:moveTo>
                  <a:lnTo>
                    <a:pt x="32" y="0"/>
                  </a:lnTo>
                  <a:lnTo>
                    <a:pt x="21" y="32"/>
                  </a:lnTo>
                  <a:lnTo>
                    <a:pt x="0" y="32"/>
                  </a:lnTo>
                  <a:lnTo>
                    <a:pt x="53" y="64"/>
                  </a:lnTo>
                  <a:close/>
                </a:path>
              </a:pathLst>
            </a:custGeom>
            <a:noFill/>
            <a:ln w="11">
              <a:solidFill>
                <a:srgbClr val="000000"/>
              </a:solidFill>
              <a:round/>
              <a:headEnd/>
              <a:tailEnd/>
            </a:ln>
          </p:spPr>
          <p:txBody>
            <a:bodyPr/>
            <a:lstStyle/>
            <a:p>
              <a:endParaRPr lang="en-US"/>
            </a:p>
          </p:txBody>
        </p:sp>
        <p:sp>
          <p:nvSpPr>
            <p:cNvPr id="36891" name="Freeform 30"/>
            <p:cNvSpPr>
              <a:spLocks/>
            </p:cNvSpPr>
            <p:nvPr/>
          </p:nvSpPr>
          <p:spPr bwMode="auto">
            <a:xfrm>
              <a:off x="3075" y="1844"/>
              <a:ext cx="334" cy="173"/>
            </a:xfrm>
            <a:custGeom>
              <a:avLst/>
              <a:gdLst>
                <a:gd name="T0" fmla="*/ 0 w 334"/>
                <a:gd name="T1" fmla="*/ 173 h 173"/>
                <a:gd name="T2" fmla="*/ 334 w 334"/>
                <a:gd name="T3" fmla="*/ 173 h 173"/>
                <a:gd name="T4" fmla="*/ 334 w 334"/>
                <a:gd name="T5" fmla="*/ 0 h 173"/>
                <a:gd name="T6" fmla="*/ 0 60000 65536"/>
                <a:gd name="T7" fmla="*/ 0 60000 65536"/>
                <a:gd name="T8" fmla="*/ 0 60000 65536"/>
                <a:gd name="T9" fmla="*/ 0 w 334"/>
                <a:gd name="T10" fmla="*/ 0 h 173"/>
                <a:gd name="T11" fmla="*/ 334 w 334"/>
                <a:gd name="T12" fmla="*/ 173 h 173"/>
              </a:gdLst>
              <a:ahLst/>
              <a:cxnLst>
                <a:cxn ang="T6">
                  <a:pos x="T0" y="T1"/>
                </a:cxn>
                <a:cxn ang="T7">
                  <a:pos x="T2" y="T3"/>
                </a:cxn>
                <a:cxn ang="T8">
                  <a:pos x="T4" y="T5"/>
                </a:cxn>
              </a:cxnLst>
              <a:rect l="T9" t="T10" r="T11" b="T12"/>
              <a:pathLst>
                <a:path w="334" h="173">
                  <a:moveTo>
                    <a:pt x="0" y="173"/>
                  </a:moveTo>
                  <a:lnTo>
                    <a:pt x="334" y="173"/>
                  </a:lnTo>
                  <a:lnTo>
                    <a:pt x="334" y="0"/>
                  </a:lnTo>
                </a:path>
              </a:pathLst>
            </a:custGeom>
            <a:noFill/>
            <a:ln w="11">
              <a:solidFill>
                <a:srgbClr val="000000"/>
              </a:solidFill>
              <a:round/>
              <a:headEnd/>
              <a:tailEnd/>
            </a:ln>
          </p:spPr>
          <p:txBody>
            <a:bodyPr/>
            <a:lstStyle/>
            <a:p>
              <a:endParaRPr lang="en-US"/>
            </a:p>
          </p:txBody>
        </p:sp>
        <p:sp>
          <p:nvSpPr>
            <p:cNvPr id="36892" name="Freeform 31"/>
            <p:cNvSpPr>
              <a:spLocks/>
            </p:cNvSpPr>
            <p:nvPr/>
          </p:nvSpPr>
          <p:spPr bwMode="auto">
            <a:xfrm>
              <a:off x="4196" y="2060"/>
              <a:ext cx="744" cy="657"/>
            </a:xfrm>
            <a:custGeom>
              <a:avLst/>
              <a:gdLst>
                <a:gd name="T0" fmla="*/ 0 w 744"/>
                <a:gd name="T1" fmla="*/ 0 h 657"/>
                <a:gd name="T2" fmla="*/ 744 w 744"/>
                <a:gd name="T3" fmla="*/ 0 h 657"/>
                <a:gd name="T4" fmla="*/ 744 w 744"/>
                <a:gd name="T5" fmla="*/ 657 h 657"/>
                <a:gd name="T6" fmla="*/ 0 60000 65536"/>
                <a:gd name="T7" fmla="*/ 0 60000 65536"/>
                <a:gd name="T8" fmla="*/ 0 60000 65536"/>
                <a:gd name="T9" fmla="*/ 0 w 744"/>
                <a:gd name="T10" fmla="*/ 0 h 657"/>
                <a:gd name="T11" fmla="*/ 744 w 744"/>
                <a:gd name="T12" fmla="*/ 657 h 657"/>
              </a:gdLst>
              <a:ahLst/>
              <a:cxnLst>
                <a:cxn ang="T6">
                  <a:pos x="T0" y="T1"/>
                </a:cxn>
                <a:cxn ang="T7">
                  <a:pos x="T2" y="T3"/>
                </a:cxn>
                <a:cxn ang="T8">
                  <a:pos x="T4" y="T5"/>
                </a:cxn>
              </a:cxnLst>
              <a:rect l="T9" t="T10" r="T11" b="T12"/>
              <a:pathLst>
                <a:path w="744" h="657">
                  <a:moveTo>
                    <a:pt x="0" y="0"/>
                  </a:moveTo>
                  <a:lnTo>
                    <a:pt x="744" y="0"/>
                  </a:lnTo>
                  <a:lnTo>
                    <a:pt x="744" y="657"/>
                  </a:lnTo>
                </a:path>
              </a:pathLst>
            </a:custGeom>
            <a:noFill/>
            <a:ln w="11">
              <a:solidFill>
                <a:srgbClr val="000000"/>
              </a:solidFill>
              <a:round/>
              <a:headEnd/>
              <a:tailEnd/>
            </a:ln>
          </p:spPr>
          <p:txBody>
            <a:bodyPr/>
            <a:lstStyle/>
            <a:p>
              <a:endParaRPr lang="en-US"/>
            </a:p>
          </p:txBody>
        </p:sp>
        <p:pic>
          <p:nvPicPr>
            <p:cNvPr id="36893" name="Picture 32"/>
            <p:cNvPicPr>
              <a:picLocks noChangeAspect="1" noChangeArrowheads="1"/>
            </p:cNvPicPr>
            <p:nvPr/>
          </p:nvPicPr>
          <p:blipFill>
            <a:blip r:embed="rId6"/>
            <a:srcRect/>
            <a:stretch>
              <a:fillRect/>
            </a:stretch>
          </p:blipFill>
          <p:spPr bwMode="auto">
            <a:xfrm>
              <a:off x="4929" y="2685"/>
              <a:ext cx="32" cy="64"/>
            </a:xfrm>
            <a:prstGeom prst="rect">
              <a:avLst/>
            </a:prstGeom>
            <a:noFill/>
            <a:ln w="9525">
              <a:noFill/>
              <a:miter lim="800000"/>
              <a:headEnd/>
              <a:tailEnd/>
            </a:ln>
          </p:spPr>
        </p:pic>
        <p:sp>
          <p:nvSpPr>
            <p:cNvPr id="36894" name="Freeform 33"/>
            <p:cNvSpPr>
              <a:spLocks/>
            </p:cNvSpPr>
            <p:nvPr/>
          </p:nvSpPr>
          <p:spPr bwMode="auto">
            <a:xfrm>
              <a:off x="4918" y="2674"/>
              <a:ext cx="43" cy="75"/>
            </a:xfrm>
            <a:custGeom>
              <a:avLst/>
              <a:gdLst>
                <a:gd name="T0" fmla="*/ 22 w 43"/>
                <a:gd name="T1" fmla="*/ 75 h 75"/>
                <a:gd name="T2" fmla="*/ 43 w 43"/>
                <a:gd name="T3" fmla="*/ 0 h 75"/>
                <a:gd name="T4" fmla="*/ 22 w 43"/>
                <a:gd name="T5" fmla="*/ 22 h 75"/>
                <a:gd name="T6" fmla="*/ 0 w 43"/>
                <a:gd name="T7" fmla="*/ 0 h 75"/>
                <a:gd name="T8" fmla="*/ 22 w 43"/>
                <a:gd name="T9" fmla="*/ 75 h 75"/>
                <a:gd name="T10" fmla="*/ 0 60000 65536"/>
                <a:gd name="T11" fmla="*/ 0 60000 65536"/>
                <a:gd name="T12" fmla="*/ 0 60000 65536"/>
                <a:gd name="T13" fmla="*/ 0 60000 65536"/>
                <a:gd name="T14" fmla="*/ 0 60000 65536"/>
                <a:gd name="T15" fmla="*/ 0 w 43"/>
                <a:gd name="T16" fmla="*/ 0 h 75"/>
                <a:gd name="T17" fmla="*/ 43 w 43"/>
                <a:gd name="T18" fmla="*/ 75 h 75"/>
              </a:gdLst>
              <a:ahLst/>
              <a:cxnLst>
                <a:cxn ang="T10">
                  <a:pos x="T0" y="T1"/>
                </a:cxn>
                <a:cxn ang="T11">
                  <a:pos x="T2" y="T3"/>
                </a:cxn>
                <a:cxn ang="T12">
                  <a:pos x="T4" y="T5"/>
                </a:cxn>
                <a:cxn ang="T13">
                  <a:pos x="T6" y="T7"/>
                </a:cxn>
                <a:cxn ang="T14">
                  <a:pos x="T8" y="T9"/>
                </a:cxn>
              </a:cxnLst>
              <a:rect l="T15" t="T16" r="T17" b="T18"/>
              <a:pathLst>
                <a:path w="43" h="75">
                  <a:moveTo>
                    <a:pt x="22" y="75"/>
                  </a:moveTo>
                  <a:lnTo>
                    <a:pt x="43" y="0"/>
                  </a:lnTo>
                  <a:lnTo>
                    <a:pt x="22" y="22"/>
                  </a:lnTo>
                  <a:lnTo>
                    <a:pt x="0" y="0"/>
                  </a:lnTo>
                  <a:lnTo>
                    <a:pt x="22" y="75"/>
                  </a:lnTo>
                  <a:close/>
                </a:path>
              </a:pathLst>
            </a:custGeom>
            <a:noFill/>
            <a:ln w="11">
              <a:solidFill>
                <a:srgbClr val="000000"/>
              </a:solidFill>
              <a:round/>
              <a:headEnd/>
              <a:tailEnd/>
            </a:ln>
          </p:spPr>
          <p:txBody>
            <a:bodyPr/>
            <a:lstStyle/>
            <a:p>
              <a:endParaRPr lang="en-US"/>
            </a:p>
          </p:txBody>
        </p:sp>
        <p:sp>
          <p:nvSpPr>
            <p:cNvPr id="36895" name="Line 34"/>
            <p:cNvSpPr>
              <a:spLocks noChangeShapeType="1"/>
            </p:cNvSpPr>
            <p:nvPr/>
          </p:nvSpPr>
          <p:spPr bwMode="auto">
            <a:xfrm flipV="1">
              <a:off x="3463" y="2620"/>
              <a:ext cx="248" cy="280"/>
            </a:xfrm>
            <a:prstGeom prst="line">
              <a:avLst/>
            </a:prstGeom>
            <a:noFill/>
            <a:ln w="11">
              <a:solidFill>
                <a:srgbClr val="000000"/>
              </a:solidFill>
              <a:round/>
              <a:headEnd/>
              <a:tailEnd/>
            </a:ln>
          </p:spPr>
          <p:txBody>
            <a:bodyPr/>
            <a:lstStyle/>
            <a:p>
              <a:endParaRPr lang="en-US"/>
            </a:p>
          </p:txBody>
        </p:sp>
        <p:sp>
          <p:nvSpPr>
            <p:cNvPr id="36896" name="Line 35"/>
            <p:cNvSpPr>
              <a:spLocks noChangeShapeType="1"/>
            </p:cNvSpPr>
            <p:nvPr/>
          </p:nvSpPr>
          <p:spPr bwMode="auto">
            <a:xfrm>
              <a:off x="2741" y="2060"/>
              <a:ext cx="1" cy="485"/>
            </a:xfrm>
            <a:prstGeom prst="line">
              <a:avLst/>
            </a:prstGeom>
            <a:noFill/>
            <a:ln w="11">
              <a:solidFill>
                <a:srgbClr val="000000"/>
              </a:solidFill>
              <a:round/>
              <a:headEnd/>
              <a:tailEnd/>
            </a:ln>
          </p:spPr>
          <p:txBody>
            <a:bodyPr/>
            <a:lstStyle/>
            <a:p>
              <a:endParaRPr lang="en-US"/>
            </a:p>
          </p:txBody>
        </p:sp>
        <p:sp>
          <p:nvSpPr>
            <p:cNvPr id="36897" name="Line 36"/>
            <p:cNvSpPr>
              <a:spLocks noChangeShapeType="1"/>
            </p:cNvSpPr>
            <p:nvPr/>
          </p:nvSpPr>
          <p:spPr bwMode="auto">
            <a:xfrm>
              <a:off x="2741" y="2060"/>
              <a:ext cx="226" cy="258"/>
            </a:xfrm>
            <a:prstGeom prst="line">
              <a:avLst/>
            </a:prstGeom>
            <a:noFill/>
            <a:ln w="11">
              <a:solidFill>
                <a:srgbClr val="000000"/>
              </a:solidFill>
              <a:round/>
              <a:headEnd/>
              <a:tailEnd/>
            </a:ln>
          </p:spPr>
          <p:txBody>
            <a:bodyPr/>
            <a:lstStyle/>
            <a:p>
              <a:endParaRPr lang="en-US"/>
            </a:p>
          </p:txBody>
        </p:sp>
        <p:sp>
          <p:nvSpPr>
            <p:cNvPr id="36898" name="Line 37"/>
            <p:cNvSpPr>
              <a:spLocks noChangeShapeType="1"/>
            </p:cNvSpPr>
            <p:nvPr/>
          </p:nvSpPr>
          <p:spPr bwMode="auto">
            <a:xfrm>
              <a:off x="4207" y="2060"/>
              <a:ext cx="1" cy="636"/>
            </a:xfrm>
            <a:prstGeom prst="line">
              <a:avLst/>
            </a:prstGeom>
            <a:noFill/>
            <a:ln w="11">
              <a:solidFill>
                <a:srgbClr val="000000"/>
              </a:solidFill>
              <a:round/>
              <a:headEnd/>
              <a:tailEnd/>
            </a:ln>
          </p:spPr>
          <p:txBody>
            <a:bodyPr/>
            <a:lstStyle/>
            <a:p>
              <a:endParaRPr lang="en-US"/>
            </a:p>
          </p:txBody>
        </p:sp>
        <p:sp>
          <p:nvSpPr>
            <p:cNvPr id="36899" name="Line 38"/>
            <p:cNvSpPr>
              <a:spLocks noChangeShapeType="1"/>
            </p:cNvSpPr>
            <p:nvPr/>
          </p:nvSpPr>
          <p:spPr bwMode="auto">
            <a:xfrm>
              <a:off x="1868" y="2351"/>
              <a:ext cx="1" cy="377"/>
            </a:xfrm>
            <a:prstGeom prst="line">
              <a:avLst/>
            </a:prstGeom>
            <a:noFill/>
            <a:ln w="11">
              <a:solidFill>
                <a:srgbClr val="000000"/>
              </a:solidFill>
              <a:round/>
              <a:headEnd/>
              <a:tailEnd/>
            </a:ln>
          </p:spPr>
          <p:txBody>
            <a:bodyPr/>
            <a:lstStyle/>
            <a:p>
              <a:endParaRPr lang="en-US"/>
            </a:p>
          </p:txBody>
        </p:sp>
        <p:pic>
          <p:nvPicPr>
            <p:cNvPr id="36900" name="Picture 39"/>
            <p:cNvPicPr>
              <a:picLocks noChangeAspect="1" noChangeArrowheads="1"/>
            </p:cNvPicPr>
            <p:nvPr/>
          </p:nvPicPr>
          <p:blipFill>
            <a:blip r:embed="rId8"/>
            <a:srcRect/>
            <a:stretch>
              <a:fillRect/>
            </a:stretch>
          </p:blipFill>
          <p:spPr bwMode="auto">
            <a:xfrm>
              <a:off x="1857" y="2706"/>
              <a:ext cx="32" cy="54"/>
            </a:xfrm>
            <a:prstGeom prst="rect">
              <a:avLst/>
            </a:prstGeom>
            <a:noFill/>
            <a:ln w="9525">
              <a:noFill/>
              <a:miter lim="800000"/>
              <a:headEnd/>
              <a:tailEnd/>
            </a:ln>
          </p:spPr>
        </p:pic>
        <p:sp>
          <p:nvSpPr>
            <p:cNvPr id="36901" name="Freeform 40"/>
            <p:cNvSpPr>
              <a:spLocks/>
            </p:cNvSpPr>
            <p:nvPr/>
          </p:nvSpPr>
          <p:spPr bwMode="auto">
            <a:xfrm>
              <a:off x="1846" y="2696"/>
              <a:ext cx="43" cy="64"/>
            </a:xfrm>
            <a:custGeom>
              <a:avLst/>
              <a:gdLst>
                <a:gd name="T0" fmla="*/ 22 w 43"/>
                <a:gd name="T1" fmla="*/ 64 h 64"/>
                <a:gd name="T2" fmla="*/ 43 w 43"/>
                <a:gd name="T3" fmla="*/ 0 h 64"/>
                <a:gd name="T4" fmla="*/ 22 w 43"/>
                <a:gd name="T5" fmla="*/ 10 h 64"/>
                <a:gd name="T6" fmla="*/ 0 w 43"/>
                <a:gd name="T7" fmla="*/ 0 h 64"/>
                <a:gd name="T8" fmla="*/ 22 w 43"/>
                <a:gd name="T9" fmla="*/ 64 h 64"/>
                <a:gd name="T10" fmla="*/ 0 60000 65536"/>
                <a:gd name="T11" fmla="*/ 0 60000 65536"/>
                <a:gd name="T12" fmla="*/ 0 60000 65536"/>
                <a:gd name="T13" fmla="*/ 0 60000 65536"/>
                <a:gd name="T14" fmla="*/ 0 60000 65536"/>
                <a:gd name="T15" fmla="*/ 0 w 43"/>
                <a:gd name="T16" fmla="*/ 0 h 64"/>
                <a:gd name="T17" fmla="*/ 43 w 43"/>
                <a:gd name="T18" fmla="*/ 64 h 64"/>
              </a:gdLst>
              <a:ahLst/>
              <a:cxnLst>
                <a:cxn ang="T10">
                  <a:pos x="T0" y="T1"/>
                </a:cxn>
                <a:cxn ang="T11">
                  <a:pos x="T2" y="T3"/>
                </a:cxn>
                <a:cxn ang="T12">
                  <a:pos x="T4" y="T5"/>
                </a:cxn>
                <a:cxn ang="T13">
                  <a:pos x="T6" y="T7"/>
                </a:cxn>
                <a:cxn ang="T14">
                  <a:pos x="T8" y="T9"/>
                </a:cxn>
              </a:cxnLst>
              <a:rect l="T15" t="T16" r="T17" b="T18"/>
              <a:pathLst>
                <a:path w="43" h="64">
                  <a:moveTo>
                    <a:pt x="22" y="64"/>
                  </a:moveTo>
                  <a:lnTo>
                    <a:pt x="43" y="0"/>
                  </a:lnTo>
                  <a:lnTo>
                    <a:pt x="22" y="10"/>
                  </a:lnTo>
                  <a:lnTo>
                    <a:pt x="0" y="0"/>
                  </a:lnTo>
                  <a:lnTo>
                    <a:pt x="22" y="64"/>
                  </a:lnTo>
                  <a:close/>
                </a:path>
              </a:pathLst>
            </a:custGeom>
            <a:noFill/>
            <a:ln w="11">
              <a:solidFill>
                <a:srgbClr val="000000"/>
              </a:solidFill>
              <a:round/>
              <a:headEnd/>
              <a:tailEnd/>
            </a:ln>
          </p:spPr>
          <p:txBody>
            <a:bodyPr/>
            <a:lstStyle/>
            <a:p>
              <a:endParaRPr lang="en-US"/>
            </a:p>
          </p:txBody>
        </p:sp>
        <p:sp>
          <p:nvSpPr>
            <p:cNvPr id="36902" name="Line 41"/>
            <p:cNvSpPr>
              <a:spLocks noChangeShapeType="1"/>
            </p:cNvSpPr>
            <p:nvPr/>
          </p:nvSpPr>
          <p:spPr bwMode="auto">
            <a:xfrm>
              <a:off x="1868" y="1198"/>
              <a:ext cx="1" cy="916"/>
            </a:xfrm>
            <a:prstGeom prst="line">
              <a:avLst/>
            </a:prstGeom>
            <a:noFill/>
            <a:ln w="11">
              <a:solidFill>
                <a:srgbClr val="000000"/>
              </a:solidFill>
              <a:round/>
              <a:headEnd/>
              <a:tailEnd/>
            </a:ln>
          </p:spPr>
          <p:txBody>
            <a:bodyPr/>
            <a:lstStyle/>
            <a:p>
              <a:endParaRPr lang="en-US"/>
            </a:p>
          </p:txBody>
        </p:sp>
        <p:sp>
          <p:nvSpPr>
            <p:cNvPr id="36903" name="Line 42"/>
            <p:cNvSpPr>
              <a:spLocks noChangeShapeType="1"/>
            </p:cNvSpPr>
            <p:nvPr/>
          </p:nvSpPr>
          <p:spPr bwMode="auto">
            <a:xfrm>
              <a:off x="2094" y="1392"/>
              <a:ext cx="1" cy="420"/>
            </a:xfrm>
            <a:prstGeom prst="line">
              <a:avLst/>
            </a:prstGeom>
            <a:noFill/>
            <a:ln w="11">
              <a:solidFill>
                <a:srgbClr val="000000"/>
              </a:solidFill>
              <a:round/>
              <a:headEnd/>
              <a:tailEnd/>
            </a:ln>
          </p:spPr>
          <p:txBody>
            <a:bodyPr/>
            <a:lstStyle/>
            <a:p>
              <a:endParaRPr lang="en-US"/>
            </a:p>
          </p:txBody>
        </p:sp>
        <p:pic>
          <p:nvPicPr>
            <p:cNvPr id="36904" name="Picture 43"/>
            <p:cNvPicPr>
              <a:picLocks noChangeAspect="1" noChangeArrowheads="1"/>
            </p:cNvPicPr>
            <p:nvPr/>
          </p:nvPicPr>
          <p:blipFill>
            <a:blip r:embed="rId9"/>
            <a:srcRect/>
            <a:stretch>
              <a:fillRect/>
            </a:stretch>
          </p:blipFill>
          <p:spPr bwMode="auto">
            <a:xfrm>
              <a:off x="2083" y="1370"/>
              <a:ext cx="33" cy="54"/>
            </a:xfrm>
            <a:prstGeom prst="rect">
              <a:avLst/>
            </a:prstGeom>
            <a:noFill/>
            <a:ln w="9525">
              <a:noFill/>
              <a:miter lim="800000"/>
              <a:headEnd/>
              <a:tailEnd/>
            </a:ln>
          </p:spPr>
        </p:pic>
        <p:sp>
          <p:nvSpPr>
            <p:cNvPr id="36905" name="Freeform 44"/>
            <p:cNvSpPr>
              <a:spLocks/>
            </p:cNvSpPr>
            <p:nvPr/>
          </p:nvSpPr>
          <p:spPr bwMode="auto">
            <a:xfrm>
              <a:off x="2083" y="1360"/>
              <a:ext cx="33" cy="64"/>
            </a:xfrm>
            <a:custGeom>
              <a:avLst/>
              <a:gdLst>
                <a:gd name="T0" fmla="*/ 11 w 33"/>
                <a:gd name="T1" fmla="*/ 0 h 64"/>
                <a:gd name="T2" fmla="*/ 0 w 33"/>
                <a:gd name="T3" fmla="*/ 64 h 64"/>
                <a:gd name="T4" fmla="*/ 11 w 33"/>
                <a:gd name="T5" fmla="*/ 53 h 64"/>
                <a:gd name="T6" fmla="*/ 33 w 33"/>
                <a:gd name="T7" fmla="*/ 64 h 64"/>
                <a:gd name="T8" fmla="*/ 11 w 33"/>
                <a:gd name="T9" fmla="*/ 0 h 64"/>
                <a:gd name="T10" fmla="*/ 0 60000 65536"/>
                <a:gd name="T11" fmla="*/ 0 60000 65536"/>
                <a:gd name="T12" fmla="*/ 0 60000 65536"/>
                <a:gd name="T13" fmla="*/ 0 60000 65536"/>
                <a:gd name="T14" fmla="*/ 0 60000 65536"/>
                <a:gd name="T15" fmla="*/ 0 w 33"/>
                <a:gd name="T16" fmla="*/ 0 h 64"/>
                <a:gd name="T17" fmla="*/ 33 w 33"/>
                <a:gd name="T18" fmla="*/ 64 h 64"/>
              </a:gdLst>
              <a:ahLst/>
              <a:cxnLst>
                <a:cxn ang="T10">
                  <a:pos x="T0" y="T1"/>
                </a:cxn>
                <a:cxn ang="T11">
                  <a:pos x="T2" y="T3"/>
                </a:cxn>
                <a:cxn ang="T12">
                  <a:pos x="T4" y="T5"/>
                </a:cxn>
                <a:cxn ang="T13">
                  <a:pos x="T6" y="T7"/>
                </a:cxn>
                <a:cxn ang="T14">
                  <a:pos x="T8" y="T9"/>
                </a:cxn>
              </a:cxnLst>
              <a:rect l="T15" t="T16" r="T17" b="T18"/>
              <a:pathLst>
                <a:path w="33" h="64">
                  <a:moveTo>
                    <a:pt x="11" y="0"/>
                  </a:moveTo>
                  <a:lnTo>
                    <a:pt x="0" y="64"/>
                  </a:lnTo>
                  <a:lnTo>
                    <a:pt x="11" y="53"/>
                  </a:lnTo>
                  <a:lnTo>
                    <a:pt x="33" y="64"/>
                  </a:lnTo>
                  <a:lnTo>
                    <a:pt x="11" y="0"/>
                  </a:lnTo>
                  <a:close/>
                </a:path>
              </a:pathLst>
            </a:custGeom>
            <a:noFill/>
            <a:ln w="11">
              <a:solidFill>
                <a:srgbClr val="000000"/>
              </a:solidFill>
              <a:round/>
              <a:headEnd/>
              <a:tailEnd/>
            </a:ln>
          </p:spPr>
          <p:txBody>
            <a:bodyPr/>
            <a:lstStyle/>
            <a:p>
              <a:endParaRPr lang="en-US"/>
            </a:p>
          </p:txBody>
        </p:sp>
        <p:sp>
          <p:nvSpPr>
            <p:cNvPr id="36906" name="Line 45"/>
            <p:cNvSpPr>
              <a:spLocks noChangeShapeType="1"/>
            </p:cNvSpPr>
            <p:nvPr/>
          </p:nvSpPr>
          <p:spPr bwMode="auto">
            <a:xfrm flipV="1">
              <a:off x="2730" y="3148"/>
              <a:ext cx="442" cy="356"/>
            </a:xfrm>
            <a:prstGeom prst="line">
              <a:avLst/>
            </a:prstGeom>
            <a:noFill/>
            <a:ln w="11">
              <a:solidFill>
                <a:srgbClr val="000000"/>
              </a:solidFill>
              <a:round/>
              <a:headEnd/>
              <a:tailEnd/>
            </a:ln>
          </p:spPr>
          <p:txBody>
            <a:bodyPr/>
            <a:lstStyle/>
            <a:p>
              <a:endParaRPr lang="en-US"/>
            </a:p>
          </p:txBody>
        </p:sp>
        <p:pic>
          <p:nvPicPr>
            <p:cNvPr id="36907" name="Picture 46"/>
            <p:cNvPicPr>
              <a:picLocks noChangeAspect="1" noChangeArrowheads="1"/>
            </p:cNvPicPr>
            <p:nvPr/>
          </p:nvPicPr>
          <p:blipFill>
            <a:blip r:embed="rId10"/>
            <a:srcRect/>
            <a:stretch>
              <a:fillRect/>
            </a:stretch>
          </p:blipFill>
          <p:spPr bwMode="auto">
            <a:xfrm>
              <a:off x="3129" y="3137"/>
              <a:ext cx="65" cy="43"/>
            </a:xfrm>
            <a:prstGeom prst="rect">
              <a:avLst/>
            </a:prstGeom>
            <a:noFill/>
            <a:ln w="9525">
              <a:noFill/>
              <a:miter lim="800000"/>
              <a:headEnd/>
              <a:tailEnd/>
            </a:ln>
          </p:spPr>
        </p:pic>
        <p:sp>
          <p:nvSpPr>
            <p:cNvPr id="36908" name="Freeform 47"/>
            <p:cNvSpPr>
              <a:spLocks/>
            </p:cNvSpPr>
            <p:nvPr/>
          </p:nvSpPr>
          <p:spPr bwMode="auto">
            <a:xfrm>
              <a:off x="3129" y="3126"/>
              <a:ext cx="65" cy="54"/>
            </a:xfrm>
            <a:custGeom>
              <a:avLst/>
              <a:gdLst>
                <a:gd name="T0" fmla="*/ 65 w 65"/>
                <a:gd name="T1" fmla="*/ 0 h 54"/>
                <a:gd name="T2" fmla="*/ 0 w 65"/>
                <a:gd name="T3" fmla="*/ 22 h 54"/>
                <a:gd name="T4" fmla="*/ 32 w 65"/>
                <a:gd name="T5" fmla="*/ 33 h 54"/>
                <a:gd name="T6" fmla="*/ 32 w 65"/>
                <a:gd name="T7" fmla="*/ 54 h 54"/>
                <a:gd name="T8" fmla="*/ 65 w 65"/>
                <a:gd name="T9" fmla="*/ 0 h 54"/>
                <a:gd name="T10" fmla="*/ 0 60000 65536"/>
                <a:gd name="T11" fmla="*/ 0 60000 65536"/>
                <a:gd name="T12" fmla="*/ 0 60000 65536"/>
                <a:gd name="T13" fmla="*/ 0 60000 65536"/>
                <a:gd name="T14" fmla="*/ 0 60000 65536"/>
                <a:gd name="T15" fmla="*/ 0 w 65"/>
                <a:gd name="T16" fmla="*/ 0 h 54"/>
                <a:gd name="T17" fmla="*/ 65 w 65"/>
                <a:gd name="T18" fmla="*/ 54 h 54"/>
              </a:gdLst>
              <a:ahLst/>
              <a:cxnLst>
                <a:cxn ang="T10">
                  <a:pos x="T0" y="T1"/>
                </a:cxn>
                <a:cxn ang="T11">
                  <a:pos x="T2" y="T3"/>
                </a:cxn>
                <a:cxn ang="T12">
                  <a:pos x="T4" y="T5"/>
                </a:cxn>
                <a:cxn ang="T13">
                  <a:pos x="T6" y="T7"/>
                </a:cxn>
                <a:cxn ang="T14">
                  <a:pos x="T8" y="T9"/>
                </a:cxn>
              </a:cxnLst>
              <a:rect l="T15" t="T16" r="T17" b="T18"/>
              <a:pathLst>
                <a:path w="65" h="54">
                  <a:moveTo>
                    <a:pt x="65" y="0"/>
                  </a:moveTo>
                  <a:lnTo>
                    <a:pt x="0" y="22"/>
                  </a:lnTo>
                  <a:lnTo>
                    <a:pt x="32" y="33"/>
                  </a:lnTo>
                  <a:lnTo>
                    <a:pt x="32" y="54"/>
                  </a:lnTo>
                  <a:lnTo>
                    <a:pt x="65" y="0"/>
                  </a:lnTo>
                  <a:close/>
                </a:path>
              </a:pathLst>
            </a:custGeom>
            <a:noFill/>
            <a:ln w="11">
              <a:solidFill>
                <a:srgbClr val="000000"/>
              </a:solidFill>
              <a:round/>
              <a:headEnd/>
              <a:tailEnd/>
            </a:ln>
          </p:spPr>
          <p:txBody>
            <a:bodyPr/>
            <a:lstStyle/>
            <a:p>
              <a:endParaRPr lang="en-US"/>
            </a:p>
          </p:txBody>
        </p:sp>
        <p:sp>
          <p:nvSpPr>
            <p:cNvPr id="36909" name="AutoShape 48"/>
            <p:cNvSpPr>
              <a:spLocks noChangeArrowheads="1"/>
            </p:cNvSpPr>
            <p:nvPr/>
          </p:nvSpPr>
          <p:spPr bwMode="auto">
            <a:xfrm>
              <a:off x="1706" y="961"/>
              <a:ext cx="604" cy="377"/>
            </a:xfrm>
            <a:prstGeom prst="roundRect">
              <a:avLst>
                <a:gd name="adj" fmla="val 37144"/>
              </a:avLst>
            </a:prstGeom>
            <a:solidFill>
              <a:srgbClr val="FFFFFF"/>
            </a:solidFill>
            <a:ln w="9525">
              <a:noFill/>
              <a:round/>
              <a:headEnd/>
              <a:tailEnd/>
            </a:ln>
          </p:spPr>
          <p:txBody>
            <a:bodyPr/>
            <a:lstStyle/>
            <a:p>
              <a:endParaRPr lang="en-US"/>
            </a:p>
          </p:txBody>
        </p:sp>
        <p:sp>
          <p:nvSpPr>
            <p:cNvPr id="36910" name="AutoShape 49"/>
            <p:cNvSpPr>
              <a:spLocks noChangeArrowheads="1"/>
            </p:cNvSpPr>
            <p:nvPr/>
          </p:nvSpPr>
          <p:spPr bwMode="auto">
            <a:xfrm>
              <a:off x="1706" y="961"/>
              <a:ext cx="614" cy="388"/>
            </a:xfrm>
            <a:prstGeom prst="roundRect">
              <a:avLst>
                <a:gd name="adj" fmla="val 36111"/>
              </a:avLst>
            </a:prstGeom>
            <a:noFill/>
            <a:ln w="11">
              <a:solidFill>
                <a:schemeClr val="tx1"/>
              </a:solidFill>
              <a:round/>
              <a:headEnd/>
              <a:tailEnd/>
            </a:ln>
          </p:spPr>
          <p:txBody>
            <a:bodyPr/>
            <a:lstStyle/>
            <a:p>
              <a:endParaRPr lang="en-US"/>
            </a:p>
          </p:txBody>
        </p:sp>
        <p:sp>
          <p:nvSpPr>
            <p:cNvPr id="36911" name="Rectangle 50"/>
            <p:cNvSpPr>
              <a:spLocks noChangeArrowheads="1"/>
            </p:cNvSpPr>
            <p:nvPr/>
          </p:nvSpPr>
          <p:spPr bwMode="auto">
            <a:xfrm>
              <a:off x="1803" y="972"/>
              <a:ext cx="75"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F</a:t>
              </a:r>
              <a:endParaRPr lang="en-US"/>
            </a:p>
          </p:txBody>
        </p:sp>
        <p:sp>
          <p:nvSpPr>
            <p:cNvPr id="36912" name="Rectangle 51"/>
            <p:cNvSpPr>
              <a:spLocks noChangeArrowheads="1"/>
            </p:cNvSpPr>
            <p:nvPr/>
          </p:nvSpPr>
          <p:spPr bwMode="auto">
            <a:xfrm>
              <a:off x="1846" y="972"/>
              <a:ext cx="226"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ull po</a:t>
              </a:r>
              <a:endParaRPr lang="en-US"/>
            </a:p>
          </p:txBody>
        </p:sp>
        <p:sp>
          <p:nvSpPr>
            <p:cNvPr id="36913" name="Rectangle 52"/>
            <p:cNvSpPr>
              <a:spLocks noChangeArrowheads="1"/>
            </p:cNvSpPr>
            <p:nvPr/>
          </p:nvSpPr>
          <p:spPr bwMode="auto">
            <a:xfrm>
              <a:off x="2062" y="972"/>
              <a:ext cx="97"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w</a:t>
              </a:r>
              <a:endParaRPr lang="en-US"/>
            </a:p>
          </p:txBody>
        </p:sp>
        <p:sp>
          <p:nvSpPr>
            <p:cNvPr id="36914" name="Rectangle 53"/>
            <p:cNvSpPr>
              <a:spLocks noChangeArrowheads="1"/>
            </p:cNvSpPr>
            <p:nvPr/>
          </p:nvSpPr>
          <p:spPr bwMode="auto">
            <a:xfrm>
              <a:off x="2126" y="972"/>
              <a:ext cx="108"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er</a:t>
              </a:r>
              <a:endParaRPr lang="en-US"/>
            </a:p>
          </p:txBody>
        </p:sp>
        <p:sp>
          <p:nvSpPr>
            <p:cNvPr id="36915" name="AutoShape 54"/>
            <p:cNvSpPr>
              <a:spLocks noChangeArrowheads="1"/>
            </p:cNvSpPr>
            <p:nvPr/>
          </p:nvSpPr>
          <p:spPr bwMode="auto">
            <a:xfrm>
              <a:off x="2407" y="1812"/>
              <a:ext cx="668" cy="388"/>
            </a:xfrm>
            <a:prstGeom prst="roundRect">
              <a:avLst>
                <a:gd name="adj" fmla="val 36111"/>
              </a:avLst>
            </a:prstGeom>
            <a:solidFill>
              <a:srgbClr val="FFFFFF"/>
            </a:solidFill>
            <a:ln w="9525">
              <a:noFill/>
              <a:round/>
              <a:headEnd/>
              <a:tailEnd/>
            </a:ln>
          </p:spPr>
          <p:txBody>
            <a:bodyPr/>
            <a:lstStyle/>
            <a:p>
              <a:endParaRPr lang="en-US"/>
            </a:p>
          </p:txBody>
        </p:sp>
        <p:sp>
          <p:nvSpPr>
            <p:cNvPr id="36916" name="AutoShape 55"/>
            <p:cNvSpPr>
              <a:spLocks noChangeArrowheads="1"/>
            </p:cNvSpPr>
            <p:nvPr/>
          </p:nvSpPr>
          <p:spPr bwMode="auto">
            <a:xfrm>
              <a:off x="2407" y="1812"/>
              <a:ext cx="679" cy="399"/>
            </a:xfrm>
            <a:prstGeom prst="roundRect">
              <a:avLst>
                <a:gd name="adj" fmla="val 35134"/>
              </a:avLst>
            </a:prstGeom>
            <a:noFill/>
            <a:ln w="11">
              <a:solidFill>
                <a:schemeClr val="tx1"/>
              </a:solidFill>
              <a:round/>
              <a:headEnd/>
              <a:tailEnd/>
            </a:ln>
          </p:spPr>
          <p:txBody>
            <a:bodyPr/>
            <a:lstStyle/>
            <a:p>
              <a:endParaRPr lang="en-US"/>
            </a:p>
          </p:txBody>
        </p:sp>
        <p:sp>
          <p:nvSpPr>
            <p:cNvPr id="36917" name="AutoShape 56"/>
            <p:cNvSpPr>
              <a:spLocks noChangeArrowheads="1"/>
            </p:cNvSpPr>
            <p:nvPr/>
          </p:nvSpPr>
          <p:spPr bwMode="auto">
            <a:xfrm>
              <a:off x="3172" y="2771"/>
              <a:ext cx="625" cy="388"/>
            </a:xfrm>
            <a:prstGeom prst="roundRect">
              <a:avLst>
                <a:gd name="adj" fmla="val 36111"/>
              </a:avLst>
            </a:prstGeom>
            <a:solidFill>
              <a:srgbClr val="FFFFFF"/>
            </a:solidFill>
            <a:ln w="9525">
              <a:noFill/>
              <a:round/>
              <a:headEnd/>
              <a:tailEnd/>
            </a:ln>
          </p:spPr>
          <p:txBody>
            <a:bodyPr/>
            <a:lstStyle/>
            <a:p>
              <a:endParaRPr lang="en-US"/>
            </a:p>
          </p:txBody>
        </p:sp>
        <p:sp>
          <p:nvSpPr>
            <p:cNvPr id="36918" name="AutoShape 57"/>
            <p:cNvSpPr>
              <a:spLocks noChangeArrowheads="1"/>
            </p:cNvSpPr>
            <p:nvPr/>
          </p:nvSpPr>
          <p:spPr bwMode="auto">
            <a:xfrm>
              <a:off x="3172" y="2771"/>
              <a:ext cx="636" cy="399"/>
            </a:xfrm>
            <a:prstGeom prst="roundRect">
              <a:avLst>
                <a:gd name="adj" fmla="val 35134"/>
              </a:avLst>
            </a:prstGeom>
            <a:noFill/>
            <a:ln w="11">
              <a:solidFill>
                <a:schemeClr val="tx1"/>
              </a:solidFill>
              <a:round/>
              <a:headEnd/>
              <a:tailEnd/>
            </a:ln>
          </p:spPr>
          <p:txBody>
            <a:bodyPr/>
            <a:lstStyle/>
            <a:p>
              <a:endParaRPr lang="en-US"/>
            </a:p>
          </p:txBody>
        </p:sp>
        <p:sp>
          <p:nvSpPr>
            <p:cNvPr id="36919" name="Rectangle 58"/>
            <p:cNvSpPr>
              <a:spLocks noChangeArrowheads="1"/>
            </p:cNvSpPr>
            <p:nvPr/>
          </p:nvSpPr>
          <p:spPr bwMode="auto">
            <a:xfrm>
              <a:off x="3323" y="2793"/>
              <a:ext cx="323"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Enabled</a:t>
              </a:r>
              <a:endParaRPr lang="en-US"/>
            </a:p>
          </p:txBody>
        </p:sp>
        <p:sp>
          <p:nvSpPr>
            <p:cNvPr id="36920" name="AutoShape 59"/>
            <p:cNvSpPr>
              <a:spLocks noChangeArrowheads="1"/>
            </p:cNvSpPr>
            <p:nvPr/>
          </p:nvSpPr>
          <p:spPr bwMode="auto">
            <a:xfrm>
              <a:off x="3905" y="1801"/>
              <a:ext cx="604" cy="496"/>
            </a:xfrm>
            <a:prstGeom prst="roundRect">
              <a:avLst>
                <a:gd name="adj" fmla="val 28259"/>
              </a:avLst>
            </a:prstGeom>
            <a:solidFill>
              <a:srgbClr val="FFFFFF"/>
            </a:solidFill>
            <a:ln w="9525">
              <a:noFill/>
              <a:round/>
              <a:headEnd/>
              <a:tailEnd/>
            </a:ln>
          </p:spPr>
          <p:txBody>
            <a:bodyPr/>
            <a:lstStyle/>
            <a:p>
              <a:endParaRPr lang="en-US"/>
            </a:p>
          </p:txBody>
        </p:sp>
        <p:sp>
          <p:nvSpPr>
            <p:cNvPr id="36921" name="AutoShape 60"/>
            <p:cNvSpPr>
              <a:spLocks noChangeArrowheads="1"/>
            </p:cNvSpPr>
            <p:nvPr/>
          </p:nvSpPr>
          <p:spPr bwMode="auto">
            <a:xfrm>
              <a:off x="3905" y="1801"/>
              <a:ext cx="614" cy="507"/>
            </a:xfrm>
            <a:prstGeom prst="roundRect">
              <a:avLst>
                <a:gd name="adj" fmla="val 27657"/>
              </a:avLst>
            </a:prstGeom>
            <a:noFill/>
            <a:ln w="11">
              <a:solidFill>
                <a:schemeClr val="tx1"/>
              </a:solidFill>
              <a:round/>
              <a:headEnd/>
              <a:tailEnd/>
            </a:ln>
          </p:spPr>
          <p:txBody>
            <a:bodyPr/>
            <a:lstStyle/>
            <a:p>
              <a:endParaRPr lang="en-US"/>
            </a:p>
          </p:txBody>
        </p:sp>
        <p:sp>
          <p:nvSpPr>
            <p:cNvPr id="36922" name="Rectangle 61"/>
            <p:cNvSpPr>
              <a:spLocks noChangeArrowheads="1"/>
            </p:cNvSpPr>
            <p:nvPr/>
          </p:nvSpPr>
          <p:spPr bwMode="auto">
            <a:xfrm>
              <a:off x="3980" y="1942"/>
              <a:ext cx="14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a:t>
              </a:r>
              <a:endParaRPr lang="en-US"/>
            </a:p>
          </p:txBody>
        </p:sp>
        <p:sp>
          <p:nvSpPr>
            <p:cNvPr id="36923" name="Rectangle 62"/>
            <p:cNvSpPr>
              <a:spLocks noChangeArrowheads="1"/>
            </p:cNvSpPr>
            <p:nvPr/>
          </p:nvSpPr>
          <p:spPr bwMode="auto">
            <a:xfrm>
              <a:off x="4131" y="1942"/>
              <a:ext cx="302"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operate</a:t>
              </a:r>
              <a:endParaRPr lang="en-US"/>
            </a:p>
          </p:txBody>
        </p:sp>
        <p:sp>
          <p:nvSpPr>
            <p:cNvPr id="36924" name="Rectangle 63"/>
            <p:cNvSpPr>
              <a:spLocks noChangeArrowheads="1"/>
            </p:cNvSpPr>
            <p:nvPr/>
          </p:nvSpPr>
          <p:spPr bwMode="auto">
            <a:xfrm>
              <a:off x="4131" y="2049"/>
              <a:ext cx="205"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oven</a:t>
              </a:r>
              <a:endParaRPr lang="en-US"/>
            </a:p>
          </p:txBody>
        </p:sp>
        <p:sp>
          <p:nvSpPr>
            <p:cNvPr id="36925" name="AutoShape 64"/>
            <p:cNvSpPr>
              <a:spLocks noChangeArrowheads="1"/>
            </p:cNvSpPr>
            <p:nvPr/>
          </p:nvSpPr>
          <p:spPr bwMode="auto">
            <a:xfrm>
              <a:off x="2417" y="3374"/>
              <a:ext cx="626" cy="431"/>
            </a:xfrm>
            <a:prstGeom prst="roundRect">
              <a:avLst>
                <a:gd name="adj" fmla="val 32500"/>
              </a:avLst>
            </a:prstGeom>
            <a:solidFill>
              <a:srgbClr val="FFFFFF"/>
            </a:solidFill>
            <a:ln w="9525">
              <a:noFill/>
              <a:round/>
              <a:headEnd/>
              <a:tailEnd/>
            </a:ln>
          </p:spPr>
          <p:txBody>
            <a:bodyPr/>
            <a:lstStyle/>
            <a:p>
              <a:endParaRPr lang="en-US"/>
            </a:p>
          </p:txBody>
        </p:sp>
        <p:sp>
          <p:nvSpPr>
            <p:cNvPr id="36926" name="AutoShape 65"/>
            <p:cNvSpPr>
              <a:spLocks noChangeArrowheads="1"/>
            </p:cNvSpPr>
            <p:nvPr/>
          </p:nvSpPr>
          <p:spPr bwMode="auto">
            <a:xfrm>
              <a:off x="2417" y="3374"/>
              <a:ext cx="636" cy="442"/>
            </a:xfrm>
            <a:prstGeom prst="roundRect">
              <a:avLst>
                <a:gd name="adj" fmla="val 31708"/>
              </a:avLst>
            </a:prstGeom>
            <a:noFill/>
            <a:ln w="11">
              <a:solidFill>
                <a:schemeClr val="tx1"/>
              </a:solidFill>
              <a:round/>
              <a:headEnd/>
              <a:tailEnd/>
            </a:ln>
          </p:spPr>
          <p:txBody>
            <a:bodyPr/>
            <a:lstStyle/>
            <a:p>
              <a:endParaRPr lang="en-US"/>
            </a:p>
          </p:txBody>
        </p:sp>
        <p:sp>
          <p:nvSpPr>
            <p:cNvPr id="36927" name="Rectangle 66"/>
            <p:cNvSpPr>
              <a:spLocks noChangeArrowheads="1"/>
            </p:cNvSpPr>
            <p:nvPr/>
          </p:nvSpPr>
          <p:spPr bwMode="auto">
            <a:xfrm>
              <a:off x="1156" y="875"/>
              <a:ext cx="75"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F</a:t>
              </a:r>
              <a:endParaRPr lang="en-US"/>
            </a:p>
          </p:txBody>
        </p:sp>
        <p:sp>
          <p:nvSpPr>
            <p:cNvPr id="36928" name="Rectangle 67"/>
            <p:cNvSpPr>
              <a:spLocks noChangeArrowheads="1"/>
            </p:cNvSpPr>
            <p:nvPr/>
          </p:nvSpPr>
          <p:spPr bwMode="auto">
            <a:xfrm>
              <a:off x="1199" y="875"/>
              <a:ext cx="11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ull</a:t>
              </a:r>
              <a:endParaRPr lang="en-US"/>
            </a:p>
          </p:txBody>
        </p:sp>
        <p:sp>
          <p:nvSpPr>
            <p:cNvPr id="36929" name="Rectangle 68"/>
            <p:cNvSpPr>
              <a:spLocks noChangeArrowheads="1"/>
            </p:cNvSpPr>
            <p:nvPr/>
          </p:nvSpPr>
          <p:spPr bwMode="auto">
            <a:xfrm>
              <a:off x="1102" y="983"/>
              <a:ext cx="11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po</a:t>
              </a:r>
              <a:endParaRPr lang="en-US"/>
            </a:p>
          </p:txBody>
        </p:sp>
        <p:sp>
          <p:nvSpPr>
            <p:cNvPr id="36930" name="Rectangle 69"/>
            <p:cNvSpPr>
              <a:spLocks noChangeArrowheads="1"/>
            </p:cNvSpPr>
            <p:nvPr/>
          </p:nvSpPr>
          <p:spPr bwMode="auto">
            <a:xfrm>
              <a:off x="1199" y="983"/>
              <a:ext cx="97"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w</a:t>
              </a:r>
              <a:endParaRPr lang="en-US"/>
            </a:p>
          </p:txBody>
        </p:sp>
        <p:sp>
          <p:nvSpPr>
            <p:cNvPr id="36931" name="Rectangle 70"/>
            <p:cNvSpPr>
              <a:spLocks noChangeArrowheads="1"/>
            </p:cNvSpPr>
            <p:nvPr/>
          </p:nvSpPr>
          <p:spPr bwMode="auto">
            <a:xfrm>
              <a:off x="1275" y="983"/>
              <a:ext cx="108"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er</a:t>
              </a:r>
              <a:endParaRPr lang="en-US"/>
            </a:p>
          </p:txBody>
        </p:sp>
        <p:sp>
          <p:nvSpPr>
            <p:cNvPr id="36932" name="Rectangle 71"/>
            <p:cNvSpPr>
              <a:spLocks noChangeArrowheads="1"/>
            </p:cNvSpPr>
            <p:nvPr/>
          </p:nvSpPr>
          <p:spPr bwMode="auto">
            <a:xfrm>
              <a:off x="833" y="2276"/>
              <a:ext cx="194"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Half</a:t>
              </a:r>
              <a:endParaRPr lang="en-US"/>
            </a:p>
          </p:txBody>
        </p:sp>
        <p:sp>
          <p:nvSpPr>
            <p:cNvPr id="36933" name="Rectangle 72"/>
            <p:cNvSpPr>
              <a:spLocks noChangeArrowheads="1"/>
            </p:cNvSpPr>
            <p:nvPr/>
          </p:nvSpPr>
          <p:spPr bwMode="auto">
            <a:xfrm>
              <a:off x="790" y="2383"/>
              <a:ext cx="11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po</a:t>
              </a:r>
              <a:endParaRPr lang="en-US"/>
            </a:p>
          </p:txBody>
        </p:sp>
        <p:sp>
          <p:nvSpPr>
            <p:cNvPr id="36934" name="Rectangle 73"/>
            <p:cNvSpPr>
              <a:spLocks noChangeArrowheads="1"/>
            </p:cNvSpPr>
            <p:nvPr/>
          </p:nvSpPr>
          <p:spPr bwMode="auto">
            <a:xfrm>
              <a:off x="887" y="2383"/>
              <a:ext cx="97"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w</a:t>
              </a:r>
              <a:endParaRPr lang="en-US"/>
            </a:p>
          </p:txBody>
        </p:sp>
        <p:sp>
          <p:nvSpPr>
            <p:cNvPr id="36935" name="Rectangle 74"/>
            <p:cNvSpPr>
              <a:spLocks noChangeArrowheads="1"/>
            </p:cNvSpPr>
            <p:nvPr/>
          </p:nvSpPr>
          <p:spPr bwMode="auto">
            <a:xfrm>
              <a:off x="951" y="2383"/>
              <a:ext cx="108"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er</a:t>
              </a:r>
              <a:endParaRPr lang="en-US"/>
            </a:p>
          </p:txBody>
        </p:sp>
        <p:sp>
          <p:nvSpPr>
            <p:cNvPr id="36936" name="Rectangle 75"/>
            <p:cNvSpPr>
              <a:spLocks noChangeArrowheads="1"/>
            </p:cNvSpPr>
            <p:nvPr/>
          </p:nvSpPr>
          <p:spPr bwMode="auto">
            <a:xfrm>
              <a:off x="1792" y="2125"/>
              <a:ext cx="194"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Half</a:t>
              </a:r>
              <a:endParaRPr lang="en-US"/>
            </a:p>
          </p:txBody>
        </p:sp>
        <p:sp>
          <p:nvSpPr>
            <p:cNvPr id="36937" name="Rectangle 76"/>
            <p:cNvSpPr>
              <a:spLocks noChangeArrowheads="1"/>
            </p:cNvSpPr>
            <p:nvPr/>
          </p:nvSpPr>
          <p:spPr bwMode="auto">
            <a:xfrm>
              <a:off x="1749" y="2232"/>
              <a:ext cx="11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po</a:t>
              </a:r>
              <a:endParaRPr lang="en-US"/>
            </a:p>
          </p:txBody>
        </p:sp>
        <p:sp>
          <p:nvSpPr>
            <p:cNvPr id="36938" name="Rectangle 77"/>
            <p:cNvSpPr>
              <a:spLocks noChangeArrowheads="1"/>
            </p:cNvSpPr>
            <p:nvPr/>
          </p:nvSpPr>
          <p:spPr bwMode="auto">
            <a:xfrm>
              <a:off x="1846" y="2232"/>
              <a:ext cx="97"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w</a:t>
              </a:r>
              <a:endParaRPr lang="en-US"/>
            </a:p>
          </p:txBody>
        </p:sp>
        <p:sp>
          <p:nvSpPr>
            <p:cNvPr id="36939" name="Rectangle 78"/>
            <p:cNvSpPr>
              <a:spLocks noChangeArrowheads="1"/>
            </p:cNvSpPr>
            <p:nvPr/>
          </p:nvSpPr>
          <p:spPr bwMode="auto">
            <a:xfrm>
              <a:off x="1911" y="2232"/>
              <a:ext cx="108"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er</a:t>
              </a:r>
              <a:endParaRPr lang="en-US"/>
            </a:p>
          </p:txBody>
        </p:sp>
        <p:sp>
          <p:nvSpPr>
            <p:cNvPr id="36940" name="Rectangle 79"/>
            <p:cNvSpPr>
              <a:spLocks noChangeArrowheads="1"/>
            </p:cNvSpPr>
            <p:nvPr/>
          </p:nvSpPr>
          <p:spPr bwMode="auto">
            <a:xfrm>
              <a:off x="2040" y="1823"/>
              <a:ext cx="75"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F</a:t>
              </a:r>
              <a:endParaRPr lang="en-US"/>
            </a:p>
          </p:txBody>
        </p:sp>
        <p:sp>
          <p:nvSpPr>
            <p:cNvPr id="36941" name="Rectangle 80"/>
            <p:cNvSpPr>
              <a:spLocks noChangeArrowheads="1"/>
            </p:cNvSpPr>
            <p:nvPr/>
          </p:nvSpPr>
          <p:spPr bwMode="auto">
            <a:xfrm>
              <a:off x="2072" y="1823"/>
              <a:ext cx="11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ull</a:t>
              </a:r>
              <a:endParaRPr lang="en-US"/>
            </a:p>
          </p:txBody>
        </p:sp>
        <p:sp>
          <p:nvSpPr>
            <p:cNvPr id="36942" name="Rectangle 81"/>
            <p:cNvSpPr>
              <a:spLocks noChangeArrowheads="1"/>
            </p:cNvSpPr>
            <p:nvPr/>
          </p:nvSpPr>
          <p:spPr bwMode="auto">
            <a:xfrm>
              <a:off x="1986" y="1931"/>
              <a:ext cx="11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po</a:t>
              </a:r>
              <a:endParaRPr lang="en-US"/>
            </a:p>
          </p:txBody>
        </p:sp>
        <p:sp>
          <p:nvSpPr>
            <p:cNvPr id="36943" name="Rectangle 82"/>
            <p:cNvSpPr>
              <a:spLocks noChangeArrowheads="1"/>
            </p:cNvSpPr>
            <p:nvPr/>
          </p:nvSpPr>
          <p:spPr bwMode="auto">
            <a:xfrm>
              <a:off x="2083" y="1931"/>
              <a:ext cx="97"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w</a:t>
              </a:r>
              <a:endParaRPr lang="en-US"/>
            </a:p>
          </p:txBody>
        </p:sp>
        <p:sp>
          <p:nvSpPr>
            <p:cNvPr id="36944" name="Rectangle 83"/>
            <p:cNvSpPr>
              <a:spLocks noChangeArrowheads="1"/>
            </p:cNvSpPr>
            <p:nvPr/>
          </p:nvSpPr>
          <p:spPr bwMode="auto">
            <a:xfrm>
              <a:off x="2148" y="1931"/>
              <a:ext cx="108"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er</a:t>
              </a:r>
              <a:endParaRPr lang="en-US"/>
            </a:p>
          </p:txBody>
        </p:sp>
        <p:sp>
          <p:nvSpPr>
            <p:cNvPr id="36945" name="Rectangle 84"/>
            <p:cNvSpPr>
              <a:spLocks noChangeArrowheads="1"/>
            </p:cNvSpPr>
            <p:nvPr/>
          </p:nvSpPr>
          <p:spPr bwMode="auto">
            <a:xfrm>
              <a:off x="3258" y="1715"/>
              <a:ext cx="334"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Number</a:t>
              </a:r>
              <a:endParaRPr lang="en-US"/>
            </a:p>
          </p:txBody>
        </p:sp>
        <p:sp>
          <p:nvSpPr>
            <p:cNvPr id="36946" name="Rectangle 85"/>
            <p:cNvSpPr>
              <a:spLocks noChangeArrowheads="1"/>
            </p:cNvSpPr>
            <p:nvPr/>
          </p:nvSpPr>
          <p:spPr bwMode="auto">
            <a:xfrm>
              <a:off x="2644" y="2556"/>
              <a:ext cx="216"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Door</a:t>
              </a:r>
              <a:endParaRPr lang="en-US"/>
            </a:p>
          </p:txBody>
        </p:sp>
        <p:sp>
          <p:nvSpPr>
            <p:cNvPr id="36947" name="Rectangle 86"/>
            <p:cNvSpPr>
              <a:spLocks noChangeArrowheads="1"/>
            </p:cNvSpPr>
            <p:nvPr/>
          </p:nvSpPr>
          <p:spPr bwMode="auto">
            <a:xfrm>
              <a:off x="2644" y="2663"/>
              <a:ext cx="205"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open</a:t>
              </a:r>
              <a:endParaRPr lang="en-US"/>
            </a:p>
          </p:txBody>
        </p:sp>
        <p:sp>
          <p:nvSpPr>
            <p:cNvPr id="36948" name="Rectangle 87"/>
            <p:cNvSpPr>
              <a:spLocks noChangeArrowheads="1"/>
            </p:cNvSpPr>
            <p:nvPr/>
          </p:nvSpPr>
          <p:spPr bwMode="auto">
            <a:xfrm>
              <a:off x="2967" y="2319"/>
              <a:ext cx="216"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Door</a:t>
              </a:r>
              <a:endParaRPr lang="en-US"/>
            </a:p>
          </p:txBody>
        </p:sp>
        <p:sp>
          <p:nvSpPr>
            <p:cNvPr id="36949" name="Rectangle 88"/>
            <p:cNvSpPr>
              <a:spLocks noChangeArrowheads="1"/>
            </p:cNvSpPr>
            <p:nvPr/>
          </p:nvSpPr>
          <p:spPr bwMode="auto">
            <a:xfrm>
              <a:off x="2946" y="2426"/>
              <a:ext cx="25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closed</a:t>
              </a:r>
              <a:endParaRPr lang="en-US"/>
            </a:p>
          </p:txBody>
        </p:sp>
        <p:sp>
          <p:nvSpPr>
            <p:cNvPr id="36950" name="Rectangle 89"/>
            <p:cNvSpPr>
              <a:spLocks noChangeArrowheads="1"/>
            </p:cNvSpPr>
            <p:nvPr/>
          </p:nvSpPr>
          <p:spPr bwMode="auto">
            <a:xfrm>
              <a:off x="2902" y="2911"/>
              <a:ext cx="216"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Door</a:t>
              </a:r>
              <a:endParaRPr lang="en-US"/>
            </a:p>
          </p:txBody>
        </p:sp>
        <p:sp>
          <p:nvSpPr>
            <p:cNvPr id="36951" name="Rectangle 90"/>
            <p:cNvSpPr>
              <a:spLocks noChangeArrowheads="1"/>
            </p:cNvSpPr>
            <p:nvPr/>
          </p:nvSpPr>
          <p:spPr bwMode="auto">
            <a:xfrm>
              <a:off x="2870" y="3019"/>
              <a:ext cx="25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closed</a:t>
              </a:r>
              <a:endParaRPr lang="en-US"/>
            </a:p>
          </p:txBody>
        </p:sp>
        <p:sp>
          <p:nvSpPr>
            <p:cNvPr id="36952" name="Rectangle 91"/>
            <p:cNvSpPr>
              <a:spLocks noChangeArrowheads="1"/>
            </p:cNvSpPr>
            <p:nvPr/>
          </p:nvSpPr>
          <p:spPr bwMode="auto">
            <a:xfrm>
              <a:off x="4121" y="2706"/>
              <a:ext cx="216"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Door</a:t>
              </a:r>
              <a:endParaRPr lang="en-US"/>
            </a:p>
          </p:txBody>
        </p:sp>
        <p:sp>
          <p:nvSpPr>
            <p:cNvPr id="36953" name="Rectangle 92"/>
            <p:cNvSpPr>
              <a:spLocks noChangeArrowheads="1"/>
            </p:cNvSpPr>
            <p:nvPr/>
          </p:nvSpPr>
          <p:spPr bwMode="auto">
            <a:xfrm>
              <a:off x="4110" y="2814"/>
              <a:ext cx="205"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open</a:t>
              </a:r>
              <a:endParaRPr lang="en-US"/>
            </a:p>
          </p:txBody>
        </p:sp>
        <p:sp>
          <p:nvSpPr>
            <p:cNvPr id="36954" name="Rectangle 93"/>
            <p:cNvSpPr>
              <a:spLocks noChangeArrowheads="1"/>
            </p:cNvSpPr>
            <p:nvPr/>
          </p:nvSpPr>
          <p:spPr bwMode="auto">
            <a:xfrm>
              <a:off x="3668" y="2491"/>
              <a:ext cx="172"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Star</a:t>
              </a:r>
              <a:endParaRPr lang="en-US"/>
            </a:p>
          </p:txBody>
        </p:sp>
        <p:sp>
          <p:nvSpPr>
            <p:cNvPr id="36955" name="Rectangle 94"/>
            <p:cNvSpPr>
              <a:spLocks noChangeArrowheads="1"/>
            </p:cNvSpPr>
            <p:nvPr/>
          </p:nvSpPr>
          <p:spPr bwMode="auto">
            <a:xfrm>
              <a:off x="3808" y="2491"/>
              <a:ext cx="54"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t</a:t>
              </a:r>
              <a:endParaRPr lang="en-US"/>
            </a:p>
          </p:txBody>
        </p:sp>
        <p:sp>
          <p:nvSpPr>
            <p:cNvPr id="36956" name="Freeform 95"/>
            <p:cNvSpPr>
              <a:spLocks/>
            </p:cNvSpPr>
            <p:nvPr/>
          </p:nvSpPr>
          <p:spPr bwMode="auto">
            <a:xfrm>
              <a:off x="2730" y="1467"/>
              <a:ext cx="679" cy="302"/>
            </a:xfrm>
            <a:custGeom>
              <a:avLst/>
              <a:gdLst>
                <a:gd name="T0" fmla="*/ 679 w 679"/>
                <a:gd name="T1" fmla="*/ 237 h 302"/>
                <a:gd name="T2" fmla="*/ 679 w 679"/>
                <a:gd name="T3" fmla="*/ 0 h 302"/>
                <a:gd name="T4" fmla="*/ 0 w 679"/>
                <a:gd name="T5" fmla="*/ 0 h 302"/>
                <a:gd name="T6" fmla="*/ 0 w 679"/>
                <a:gd name="T7" fmla="*/ 302 h 302"/>
                <a:gd name="T8" fmla="*/ 0 60000 65536"/>
                <a:gd name="T9" fmla="*/ 0 60000 65536"/>
                <a:gd name="T10" fmla="*/ 0 60000 65536"/>
                <a:gd name="T11" fmla="*/ 0 60000 65536"/>
                <a:gd name="T12" fmla="*/ 0 w 679"/>
                <a:gd name="T13" fmla="*/ 0 h 302"/>
                <a:gd name="T14" fmla="*/ 679 w 679"/>
                <a:gd name="T15" fmla="*/ 302 h 302"/>
              </a:gdLst>
              <a:ahLst/>
              <a:cxnLst>
                <a:cxn ang="T8">
                  <a:pos x="T0" y="T1"/>
                </a:cxn>
                <a:cxn ang="T9">
                  <a:pos x="T2" y="T3"/>
                </a:cxn>
                <a:cxn ang="T10">
                  <a:pos x="T4" y="T5"/>
                </a:cxn>
                <a:cxn ang="T11">
                  <a:pos x="T6" y="T7"/>
                </a:cxn>
              </a:cxnLst>
              <a:rect l="T12" t="T13" r="T14" b="T15"/>
              <a:pathLst>
                <a:path w="679" h="302">
                  <a:moveTo>
                    <a:pt x="679" y="237"/>
                  </a:moveTo>
                  <a:lnTo>
                    <a:pt x="679" y="0"/>
                  </a:lnTo>
                  <a:lnTo>
                    <a:pt x="0" y="0"/>
                  </a:lnTo>
                  <a:lnTo>
                    <a:pt x="0" y="302"/>
                  </a:lnTo>
                </a:path>
              </a:pathLst>
            </a:custGeom>
            <a:noFill/>
            <a:ln w="11">
              <a:solidFill>
                <a:srgbClr val="000000"/>
              </a:solidFill>
              <a:round/>
              <a:headEnd/>
              <a:tailEnd/>
            </a:ln>
          </p:spPr>
          <p:txBody>
            <a:bodyPr/>
            <a:lstStyle/>
            <a:p>
              <a:endParaRPr lang="en-US"/>
            </a:p>
          </p:txBody>
        </p:sp>
        <p:pic>
          <p:nvPicPr>
            <p:cNvPr id="36957" name="Picture 96"/>
            <p:cNvPicPr>
              <a:picLocks noChangeAspect="1" noChangeArrowheads="1"/>
            </p:cNvPicPr>
            <p:nvPr/>
          </p:nvPicPr>
          <p:blipFill>
            <a:blip r:embed="rId11"/>
            <a:srcRect/>
            <a:stretch>
              <a:fillRect/>
            </a:stretch>
          </p:blipFill>
          <p:spPr bwMode="auto">
            <a:xfrm>
              <a:off x="2719" y="1747"/>
              <a:ext cx="33" cy="54"/>
            </a:xfrm>
            <a:prstGeom prst="rect">
              <a:avLst/>
            </a:prstGeom>
            <a:noFill/>
            <a:ln w="9525">
              <a:noFill/>
              <a:miter lim="800000"/>
              <a:headEnd/>
              <a:tailEnd/>
            </a:ln>
          </p:spPr>
        </p:pic>
        <p:sp>
          <p:nvSpPr>
            <p:cNvPr id="36958" name="Freeform 97"/>
            <p:cNvSpPr>
              <a:spLocks/>
            </p:cNvSpPr>
            <p:nvPr/>
          </p:nvSpPr>
          <p:spPr bwMode="auto">
            <a:xfrm>
              <a:off x="2719" y="1737"/>
              <a:ext cx="33" cy="64"/>
            </a:xfrm>
            <a:custGeom>
              <a:avLst/>
              <a:gdLst>
                <a:gd name="T0" fmla="*/ 11 w 33"/>
                <a:gd name="T1" fmla="*/ 64 h 64"/>
                <a:gd name="T2" fmla="*/ 33 w 33"/>
                <a:gd name="T3" fmla="*/ 0 h 64"/>
                <a:gd name="T4" fmla="*/ 11 w 33"/>
                <a:gd name="T5" fmla="*/ 10 h 64"/>
                <a:gd name="T6" fmla="*/ 0 w 33"/>
                <a:gd name="T7" fmla="*/ 0 h 64"/>
                <a:gd name="T8" fmla="*/ 11 w 33"/>
                <a:gd name="T9" fmla="*/ 64 h 64"/>
                <a:gd name="T10" fmla="*/ 0 60000 65536"/>
                <a:gd name="T11" fmla="*/ 0 60000 65536"/>
                <a:gd name="T12" fmla="*/ 0 60000 65536"/>
                <a:gd name="T13" fmla="*/ 0 60000 65536"/>
                <a:gd name="T14" fmla="*/ 0 60000 65536"/>
                <a:gd name="T15" fmla="*/ 0 w 33"/>
                <a:gd name="T16" fmla="*/ 0 h 64"/>
                <a:gd name="T17" fmla="*/ 33 w 33"/>
                <a:gd name="T18" fmla="*/ 64 h 64"/>
              </a:gdLst>
              <a:ahLst/>
              <a:cxnLst>
                <a:cxn ang="T10">
                  <a:pos x="T0" y="T1"/>
                </a:cxn>
                <a:cxn ang="T11">
                  <a:pos x="T2" y="T3"/>
                </a:cxn>
                <a:cxn ang="T12">
                  <a:pos x="T4" y="T5"/>
                </a:cxn>
                <a:cxn ang="T13">
                  <a:pos x="T6" y="T7"/>
                </a:cxn>
                <a:cxn ang="T14">
                  <a:pos x="T8" y="T9"/>
                </a:cxn>
              </a:cxnLst>
              <a:rect l="T15" t="T16" r="T17" b="T18"/>
              <a:pathLst>
                <a:path w="33" h="64">
                  <a:moveTo>
                    <a:pt x="11" y="64"/>
                  </a:moveTo>
                  <a:lnTo>
                    <a:pt x="33" y="0"/>
                  </a:lnTo>
                  <a:lnTo>
                    <a:pt x="11" y="10"/>
                  </a:lnTo>
                  <a:lnTo>
                    <a:pt x="0" y="0"/>
                  </a:lnTo>
                  <a:lnTo>
                    <a:pt x="11" y="64"/>
                  </a:lnTo>
                  <a:close/>
                </a:path>
              </a:pathLst>
            </a:custGeom>
            <a:noFill/>
            <a:ln w="11">
              <a:solidFill>
                <a:srgbClr val="000000"/>
              </a:solidFill>
              <a:round/>
              <a:headEnd/>
              <a:tailEnd/>
            </a:ln>
          </p:spPr>
          <p:txBody>
            <a:bodyPr/>
            <a:lstStyle/>
            <a:p>
              <a:endParaRPr lang="en-US"/>
            </a:p>
          </p:txBody>
        </p:sp>
        <p:sp>
          <p:nvSpPr>
            <p:cNvPr id="36959" name="Freeform 98"/>
            <p:cNvSpPr>
              <a:spLocks/>
            </p:cNvSpPr>
            <p:nvPr/>
          </p:nvSpPr>
          <p:spPr bwMode="auto">
            <a:xfrm>
              <a:off x="3086" y="2954"/>
              <a:ext cx="1121" cy="647"/>
            </a:xfrm>
            <a:custGeom>
              <a:avLst/>
              <a:gdLst>
                <a:gd name="T0" fmla="*/ 1121 w 1121"/>
                <a:gd name="T1" fmla="*/ 0 h 647"/>
                <a:gd name="T2" fmla="*/ 1121 w 1121"/>
                <a:gd name="T3" fmla="*/ 647 h 647"/>
                <a:gd name="T4" fmla="*/ 0 w 1121"/>
                <a:gd name="T5" fmla="*/ 647 h 647"/>
                <a:gd name="T6" fmla="*/ 0 60000 65536"/>
                <a:gd name="T7" fmla="*/ 0 60000 65536"/>
                <a:gd name="T8" fmla="*/ 0 60000 65536"/>
                <a:gd name="T9" fmla="*/ 0 w 1121"/>
                <a:gd name="T10" fmla="*/ 0 h 647"/>
                <a:gd name="T11" fmla="*/ 1121 w 1121"/>
                <a:gd name="T12" fmla="*/ 647 h 647"/>
              </a:gdLst>
              <a:ahLst/>
              <a:cxnLst>
                <a:cxn ang="T6">
                  <a:pos x="T0" y="T1"/>
                </a:cxn>
                <a:cxn ang="T7">
                  <a:pos x="T2" y="T3"/>
                </a:cxn>
                <a:cxn ang="T8">
                  <a:pos x="T4" y="T5"/>
                </a:cxn>
              </a:cxnLst>
              <a:rect l="T9" t="T10" r="T11" b="T12"/>
              <a:pathLst>
                <a:path w="1121" h="647">
                  <a:moveTo>
                    <a:pt x="1121" y="0"/>
                  </a:moveTo>
                  <a:lnTo>
                    <a:pt x="1121" y="647"/>
                  </a:lnTo>
                  <a:lnTo>
                    <a:pt x="0" y="647"/>
                  </a:lnTo>
                </a:path>
              </a:pathLst>
            </a:custGeom>
            <a:noFill/>
            <a:ln w="11">
              <a:solidFill>
                <a:srgbClr val="000000"/>
              </a:solidFill>
              <a:round/>
              <a:headEnd/>
              <a:tailEnd/>
            </a:ln>
          </p:spPr>
          <p:txBody>
            <a:bodyPr/>
            <a:lstStyle/>
            <a:p>
              <a:endParaRPr lang="en-US"/>
            </a:p>
          </p:txBody>
        </p:sp>
        <p:pic>
          <p:nvPicPr>
            <p:cNvPr id="36960" name="Picture 99"/>
            <p:cNvPicPr>
              <a:picLocks noChangeAspect="1" noChangeArrowheads="1"/>
            </p:cNvPicPr>
            <p:nvPr/>
          </p:nvPicPr>
          <p:blipFill>
            <a:blip r:embed="rId12"/>
            <a:srcRect/>
            <a:stretch>
              <a:fillRect/>
            </a:stretch>
          </p:blipFill>
          <p:spPr bwMode="auto">
            <a:xfrm>
              <a:off x="3053" y="3590"/>
              <a:ext cx="65" cy="32"/>
            </a:xfrm>
            <a:prstGeom prst="rect">
              <a:avLst/>
            </a:prstGeom>
            <a:noFill/>
            <a:ln w="9525">
              <a:noFill/>
              <a:miter lim="800000"/>
              <a:headEnd/>
              <a:tailEnd/>
            </a:ln>
          </p:spPr>
        </p:pic>
        <p:sp>
          <p:nvSpPr>
            <p:cNvPr id="36961" name="Freeform 100"/>
            <p:cNvSpPr>
              <a:spLocks/>
            </p:cNvSpPr>
            <p:nvPr/>
          </p:nvSpPr>
          <p:spPr bwMode="auto">
            <a:xfrm>
              <a:off x="3053" y="3579"/>
              <a:ext cx="65" cy="43"/>
            </a:xfrm>
            <a:custGeom>
              <a:avLst/>
              <a:gdLst>
                <a:gd name="T0" fmla="*/ 0 w 65"/>
                <a:gd name="T1" fmla="*/ 22 h 43"/>
                <a:gd name="T2" fmla="*/ 65 w 65"/>
                <a:gd name="T3" fmla="*/ 43 h 43"/>
                <a:gd name="T4" fmla="*/ 54 w 65"/>
                <a:gd name="T5" fmla="*/ 22 h 43"/>
                <a:gd name="T6" fmla="*/ 65 w 65"/>
                <a:gd name="T7" fmla="*/ 0 h 43"/>
                <a:gd name="T8" fmla="*/ 0 w 65"/>
                <a:gd name="T9" fmla="*/ 22 h 43"/>
                <a:gd name="T10" fmla="*/ 0 60000 65536"/>
                <a:gd name="T11" fmla="*/ 0 60000 65536"/>
                <a:gd name="T12" fmla="*/ 0 60000 65536"/>
                <a:gd name="T13" fmla="*/ 0 60000 65536"/>
                <a:gd name="T14" fmla="*/ 0 60000 65536"/>
                <a:gd name="T15" fmla="*/ 0 w 65"/>
                <a:gd name="T16" fmla="*/ 0 h 43"/>
                <a:gd name="T17" fmla="*/ 65 w 65"/>
                <a:gd name="T18" fmla="*/ 43 h 43"/>
              </a:gdLst>
              <a:ahLst/>
              <a:cxnLst>
                <a:cxn ang="T10">
                  <a:pos x="T0" y="T1"/>
                </a:cxn>
                <a:cxn ang="T11">
                  <a:pos x="T2" y="T3"/>
                </a:cxn>
                <a:cxn ang="T12">
                  <a:pos x="T4" y="T5"/>
                </a:cxn>
                <a:cxn ang="T13">
                  <a:pos x="T6" y="T7"/>
                </a:cxn>
                <a:cxn ang="T14">
                  <a:pos x="T8" y="T9"/>
                </a:cxn>
              </a:cxnLst>
              <a:rect l="T15" t="T16" r="T17" b="T18"/>
              <a:pathLst>
                <a:path w="65" h="43">
                  <a:moveTo>
                    <a:pt x="0" y="22"/>
                  </a:moveTo>
                  <a:lnTo>
                    <a:pt x="65" y="43"/>
                  </a:lnTo>
                  <a:lnTo>
                    <a:pt x="54" y="22"/>
                  </a:lnTo>
                  <a:lnTo>
                    <a:pt x="65" y="0"/>
                  </a:lnTo>
                  <a:lnTo>
                    <a:pt x="0" y="22"/>
                  </a:lnTo>
                  <a:close/>
                </a:path>
              </a:pathLst>
            </a:custGeom>
            <a:noFill/>
            <a:ln w="11">
              <a:solidFill>
                <a:srgbClr val="000000"/>
              </a:solidFill>
              <a:round/>
              <a:headEnd/>
              <a:tailEnd/>
            </a:ln>
          </p:spPr>
          <p:txBody>
            <a:bodyPr/>
            <a:lstStyle/>
            <a:p>
              <a:endParaRPr lang="en-US"/>
            </a:p>
          </p:txBody>
        </p:sp>
        <p:sp>
          <p:nvSpPr>
            <p:cNvPr id="36962" name="Line 101"/>
            <p:cNvSpPr>
              <a:spLocks noChangeShapeType="1"/>
            </p:cNvSpPr>
            <p:nvPr/>
          </p:nvSpPr>
          <p:spPr bwMode="auto">
            <a:xfrm>
              <a:off x="1706" y="1090"/>
              <a:ext cx="604" cy="1"/>
            </a:xfrm>
            <a:prstGeom prst="line">
              <a:avLst/>
            </a:prstGeom>
            <a:noFill/>
            <a:ln w="11">
              <a:solidFill>
                <a:srgbClr val="0083D7"/>
              </a:solidFill>
              <a:round/>
              <a:headEnd/>
              <a:tailEnd/>
            </a:ln>
          </p:spPr>
          <p:txBody>
            <a:bodyPr/>
            <a:lstStyle/>
            <a:p>
              <a:endParaRPr lang="en-US"/>
            </a:p>
          </p:txBody>
        </p:sp>
        <p:sp>
          <p:nvSpPr>
            <p:cNvPr id="36963" name="Rectangle 102"/>
            <p:cNvSpPr>
              <a:spLocks noChangeArrowheads="1"/>
            </p:cNvSpPr>
            <p:nvPr/>
          </p:nvSpPr>
          <p:spPr bwMode="auto">
            <a:xfrm>
              <a:off x="1738" y="1101"/>
              <a:ext cx="14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a:t>
              </a:r>
              <a:endParaRPr lang="en-US"/>
            </a:p>
          </p:txBody>
        </p:sp>
        <p:sp>
          <p:nvSpPr>
            <p:cNvPr id="36964" name="Rectangle 103"/>
            <p:cNvSpPr>
              <a:spLocks noChangeArrowheads="1"/>
            </p:cNvSpPr>
            <p:nvPr/>
          </p:nvSpPr>
          <p:spPr bwMode="auto">
            <a:xfrm>
              <a:off x="1889" y="1101"/>
              <a:ext cx="377"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set power</a:t>
              </a:r>
              <a:endParaRPr lang="en-US"/>
            </a:p>
          </p:txBody>
        </p:sp>
        <p:sp>
          <p:nvSpPr>
            <p:cNvPr id="36965" name="Rectangle 104"/>
            <p:cNvSpPr>
              <a:spLocks noChangeArrowheads="1"/>
            </p:cNvSpPr>
            <p:nvPr/>
          </p:nvSpPr>
          <p:spPr bwMode="auto">
            <a:xfrm>
              <a:off x="1889" y="1209"/>
              <a:ext cx="237"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 600</a:t>
              </a:r>
              <a:endParaRPr lang="en-US"/>
            </a:p>
          </p:txBody>
        </p:sp>
        <p:sp>
          <p:nvSpPr>
            <p:cNvPr id="36966" name="AutoShape 105"/>
            <p:cNvSpPr>
              <a:spLocks noChangeArrowheads="1"/>
            </p:cNvSpPr>
            <p:nvPr/>
          </p:nvSpPr>
          <p:spPr bwMode="auto">
            <a:xfrm>
              <a:off x="1706" y="2782"/>
              <a:ext cx="614" cy="377"/>
            </a:xfrm>
            <a:prstGeom prst="roundRect">
              <a:avLst>
                <a:gd name="adj" fmla="val 37144"/>
              </a:avLst>
            </a:prstGeom>
            <a:solidFill>
              <a:srgbClr val="FFFFFF"/>
            </a:solidFill>
            <a:ln w="9525">
              <a:noFill/>
              <a:round/>
              <a:headEnd/>
              <a:tailEnd/>
            </a:ln>
          </p:spPr>
          <p:txBody>
            <a:bodyPr/>
            <a:lstStyle/>
            <a:p>
              <a:endParaRPr lang="en-US"/>
            </a:p>
          </p:txBody>
        </p:sp>
        <p:sp>
          <p:nvSpPr>
            <p:cNvPr id="36967" name="AutoShape 106"/>
            <p:cNvSpPr>
              <a:spLocks noChangeArrowheads="1"/>
            </p:cNvSpPr>
            <p:nvPr/>
          </p:nvSpPr>
          <p:spPr bwMode="auto">
            <a:xfrm>
              <a:off x="1706" y="2782"/>
              <a:ext cx="625" cy="388"/>
            </a:xfrm>
            <a:prstGeom prst="roundRect">
              <a:avLst>
                <a:gd name="adj" fmla="val 36111"/>
              </a:avLst>
            </a:prstGeom>
            <a:noFill/>
            <a:ln w="11">
              <a:solidFill>
                <a:schemeClr val="tx1"/>
              </a:solidFill>
              <a:round/>
              <a:headEnd/>
              <a:tailEnd/>
            </a:ln>
          </p:spPr>
          <p:txBody>
            <a:bodyPr/>
            <a:lstStyle/>
            <a:p>
              <a:endParaRPr lang="en-US"/>
            </a:p>
          </p:txBody>
        </p:sp>
        <p:sp>
          <p:nvSpPr>
            <p:cNvPr id="36968" name="Rectangle 107"/>
            <p:cNvSpPr>
              <a:spLocks noChangeArrowheads="1"/>
            </p:cNvSpPr>
            <p:nvPr/>
          </p:nvSpPr>
          <p:spPr bwMode="auto">
            <a:xfrm>
              <a:off x="1803" y="2793"/>
              <a:ext cx="302"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Half po</a:t>
              </a:r>
              <a:endParaRPr lang="en-US"/>
            </a:p>
          </p:txBody>
        </p:sp>
        <p:sp>
          <p:nvSpPr>
            <p:cNvPr id="36969" name="Rectangle 108"/>
            <p:cNvSpPr>
              <a:spLocks noChangeArrowheads="1"/>
            </p:cNvSpPr>
            <p:nvPr/>
          </p:nvSpPr>
          <p:spPr bwMode="auto">
            <a:xfrm>
              <a:off x="2083" y="2793"/>
              <a:ext cx="97"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w</a:t>
              </a:r>
              <a:endParaRPr lang="en-US"/>
            </a:p>
          </p:txBody>
        </p:sp>
        <p:sp>
          <p:nvSpPr>
            <p:cNvPr id="36970" name="Rectangle 109"/>
            <p:cNvSpPr>
              <a:spLocks noChangeArrowheads="1"/>
            </p:cNvSpPr>
            <p:nvPr/>
          </p:nvSpPr>
          <p:spPr bwMode="auto">
            <a:xfrm>
              <a:off x="2148" y="2793"/>
              <a:ext cx="108"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er</a:t>
              </a:r>
              <a:endParaRPr lang="en-US"/>
            </a:p>
          </p:txBody>
        </p:sp>
        <p:sp>
          <p:nvSpPr>
            <p:cNvPr id="36971" name="Line 110"/>
            <p:cNvSpPr>
              <a:spLocks noChangeShapeType="1"/>
            </p:cNvSpPr>
            <p:nvPr/>
          </p:nvSpPr>
          <p:spPr bwMode="auto">
            <a:xfrm>
              <a:off x="1706" y="2911"/>
              <a:ext cx="614" cy="1"/>
            </a:xfrm>
            <a:prstGeom prst="line">
              <a:avLst/>
            </a:prstGeom>
            <a:noFill/>
            <a:ln w="11">
              <a:solidFill>
                <a:srgbClr val="0083D7"/>
              </a:solidFill>
              <a:round/>
              <a:headEnd/>
              <a:tailEnd/>
            </a:ln>
          </p:spPr>
          <p:txBody>
            <a:bodyPr/>
            <a:lstStyle/>
            <a:p>
              <a:endParaRPr lang="en-US"/>
            </a:p>
          </p:txBody>
        </p:sp>
        <p:sp>
          <p:nvSpPr>
            <p:cNvPr id="36972" name="Rectangle 111"/>
            <p:cNvSpPr>
              <a:spLocks noChangeArrowheads="1"/>
            </p:cNvSpPr>
            <p:nvPr/>
          </p:nvSpPr>
          <p:spPr bwMode="auto">
            <a:xfrm>
              <a:off x="1738" y="2911"/>
              <a:ext cx="14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a:t>
              </a:r>
              <a:endParaRPr lang="en-US"/>
            </a:p>
          </p:txBody>
        </p:sp>
        <p:sp>
          <p:nvSpPr>
            <p:cNvPr id="36973" name="Rectangle 112"/>
            <p:cNvSpPr>
              <a:spLocks noChangeArrowheads="1"/>
            </p:cNvSpPr>
            <p:nvPr/>
          </p:nvSpPr>
          <p:spPr bwMode="auto">
            <a:xfrm>
              <a:off x="1900" y="2911"/>
              <a:ext cx="377"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set power</a:t>
              </a:r>
              <a:endParaRPr lang="en-US"/>
            </a:p>
          </p:txBody>
        </p:sp>
        <p:sp>
          <p:nvSpPr>
            <p:cNvPr id="36974" name="Rectangle 113"/>
            <p:cNvSpPr>
              <a:spLocks noChangeArrowheads="1"/>
            </p:cNvSpPr>
            <p:nvPr/>
          </p:nvSpPr>
          <p:spPr bwMode="auto">
            <a:xfrm>
              <a:off x="1900" y="3019"/>
              <a:ext cx="151"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 3</a:t>
              </a:r>
              <a:endParaRPr lang="en-US"/>
            </a:p>
          </p:txBody>
        </p:sp>
        <p:sp>
          <p:nvSpPr>
            <p:cNvPr id="36975" name="Rectangle 114"/>
            <p:cNvSpPr>
              <a:spLocks noChangeArrowheads="1"/>
            </p:cNvSpPr>
            <p:nvPr/>
          </p:nvSpPr>
          <p:spPr bwMode="auto">
            <a:xfrm>
              <a:off x="2029" y="3019"/>
              <a:ext cx="11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00</a:t>
              </a:r>
              <a:endParaRPr lang="en-US"/>
            </a:p>
          </p:txBody>
        </p:sp>
        <p:sp>
          <p:nvSpPr>
            <p:cNvPr id="36976" name="Line 115"/>
            <p:cNvSpPr>
              <a:spLocks noChangeShapeType="1"/>
            </p:cNvSpPr>
            <p:nvPr/>
          </p:nvSpPr>
          <p:spPr bwMode="auto">
            <a:xfrm>
              <a:off x="2407" y="1952"/>
              <a:ext cx="668" cy="1"/>
            </a:xfrm>
            <a:prstGeom prst="line">
              <a:avLst/>
            </a:prstGeom>
            <a:noFill/>
            <a:ln w="11">
              <a:solidFill>
                <a:srgbClr val="0083D7"/>
              </a:solidFill>
              <a:round/>
              <a:headEnd/>
              <a:tailEnd/>
            </a:ln>
          </p:spPr>
          <p:txBody>
            <a:bodyPr/>
            <a:lstStyle/>
            <a:p>
              <a:endParaRPr lang="en-US"/>
            </a:p>
          </p:txBody>
        </p:sp>
        <p:sp>
          <p:nvSpPr>
            <p:cNvPr id="36977" name="Rectangle 116"/>
            <p:cNvSpPr>
              <a:spLocks noChangeArrowheads="1"/>
            </p:cNvSpPr>
            <p:nvPr/>
          </p:nvSpPr>
          <p:spPr bwMode="auto">
            <a:xfrm>
              <a:off x="2579" y="1823"/>
              <a:ext cx="323"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Set time</a:t>
              </a:r>
              <a:endParaRPr lang="en-US"/>
            </a:p>
          </p:txBody>
        </p:sp>
        <p:sp>
          <p:nvSpPr>
            <p:cNvPr id="36978" name="Rectangle 117"/>
            <p:cNvSpPr>
              <a:spLocks noChangeArrowheads="1"/>
            </p:cNvSpPr>
            <p:nvPr/>
          </p:nvSpPr>
          <p:spPr bwMode="auto">
            <a:xfrm>
              <a:off x="2439" y="1963"/>
              <a:ext cx="571"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 get number</a:t>
              </a:r>
              <a:endParaRPr lang="en-US"/>
            </a:p>
          </p:txBody>
        </p:sp>
        <p:sp>
          <p:nvSpPr>
            <p:cNvPr id="36979" name="Rectangle 118"/>
            <p:cNvSpPr>
              <a:spLocks noChangeArrowheads="1"/>
            </p:cNvSpPr>
            <p:nvPr/>
          </p:nvSpPr>
          <p:spPr bwMode="auto">
            <a:xfrm>
              <a:off x="2493" y="2060"/>
              <a:ext cx="485"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exit: set time</a:t>
              </a:r>
              <a:endParaRPr lang="en-US"/>
            </a:p>
          </p:txBody>
        </p:sp>
        <p:sp>
          <p:nvSpPr>
            <p:cNvPr id="36980" name="Rectangle 119"/>
            <p:cNvSpPr>
              <a:spLocks noChangeArrowheads="1"/>
            </p:cNvSpPr>
            <p:nvPr/>
          </p:nvSpPr>
          <p:spPr bwMode="auto">
            <a:xfrm>
              <a:off x="2568" y="3385"/>
              <a:ext cx="194"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Disa</a:t>
              </a:r>
              <a:endParaRPr lang="en-US"/>
            </a:p>
          </p:txBody>
        </p:sp>
        <p:sp>
          <p:nvSpPr>
            <p:cNvPr id="36981" name="Rectangle 120"/>
            <p:cNvSpPr>
              <a:spLocks noChangeArrowheads="1"/>
            </p:cNvSpPr>
            <p:nvPr/>
          </p:nvSpPr>
          <p:spPr bwMode="auto">
            <a:xfrm>
              <a:off x="2719" y="3385"/>
              <a:ext cx="75"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b</a:t>
              </a:r>
              <a:endParaRPr lang="en-US"/>
            </a:p>
          </p:txBody>
        </p:sp>
        <p:sp>
          <p:nvSpPr>
            <p:cNvPr id="36982" name="Rectangle 121"/>
            <p:cNvSpPr>
              <a:spLocks noChangeArrowheads="1"/>
            </p:cNvSpPr>
            <p:nvPr/>
          </p:nvSpPr>
          <p:spPr bwMode="auto">
            <a:xfrm>
              <a:off x="2773" y="3385"/>
              <a:ext cx="14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led</a:t>
              </a:r>
              <a:endParaRPr lang="en-US"/>
            </a:p>
          </p:txBody>
        </p:sp>
        <p:sp>
          <p:nvSpPr>
            <p:cNvPr id="36983" name="Line 122"/>
            <p:cNvSpPr>
              <a:spLocks noChangeShapeType="1"/>
            </p:cNvSpPr>
            <p:nvPr/>
          </p:nvSpPr>
          <p:spPr bwMode="auto">
            <a:xfrm>
              <a:off x="3905" y="1920"/>
              <a:ext cx="593" cy="1"/>
            </a:xfrm>
            <a:prstGeom prst="line">
              <a:avLst/>
            </a:prstGeom>
            <a:noFill/>
            <a:ln w="11">
              <a:solidFill>
                <a:srgbClr val="0083D7"/>
              </a:solidFill>
              <a:round/>
              <a:headEnd/>
              <a:tailEnd/>
            </a:ln>
          </p:spPr>
          <p:txBody>
            <a:bodyPr/>
            <a:lstStyle/>
            <a:p>
              <a:endParaRPr lang="en-US"/>
            </a:p>
          </p:txBody>
        </p:sp>
        <p:sp>
          <p:nvSpPr>
            <p:cNvPr id="36984" name="Rectangle 123"/>
            <p:cNvSpPr>
              <a:spLocks noChangeArrowheads="1"/>
            </p:cNvSpPr>
            <p:nvPr/>
          </p:nvSpPr>
          <p:spPr bwMode="auto">
            <a:xfrm>
              <a:off x="4013" y="1802"/>
              <a:ext cx="388"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Operation</a:t>
              </a:r>
              <a:endParaRPr lang="en-US"/>
            </a:p>
          </p:txBody>
        </p:sp>
        <p:sp>
          <p:nvSpPr>
            <p:cNvPr id="36985" name="Rectangle 124"/>
            <p:cNvSpPr>
              <a:spLocks noChangeArrowheads="1"/>
            </p:cNvSpPr>
            <p:nvPr/>
          </p:nvSpPr>
          <p:spPr bwMode="auto">
            <a:xfrm>
              <a:off x="4498" y="2394"/>
              <a:ext cx="28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Cancel</a:t>
              </a:r>
              <a:endParaRPr lang="en-US"/>
            </a:p>
          </p:txBody>
        </p:sp>
        <p:sp>
          <p:nvSpPr>
            <p:cNvPr id="36986" name="Line 125"/>
            <p:cNvSpPr>
              <a:spLocks noChangeShapeType="1"/>
            </p:cNvSpPr>
            <p:nvPr/>
          </p:nvSpPr>
          <p:spPr bwMode="auto">
            <a:xfrm>
              <a:off x="4670" y="2512"/>
              <a:ext cx="162" cy="205"/>
            </a:xfrm>
            <a:prstGeom prst="line">
              <a:avLst/>
            </a:prstGeom>
            <a:noFill/>
            <a:ln w="11">
              <a:solidFill>
                <a:srgbClr val="000000"/>
              </a:solidFill>
              <a:round/>
              <a:headEnd/>
              <a:tailEnd/>
            </a:ln>
          </p:spPr>
          <p:txBody>
            <a:bodyPr/>
            <a:lstStyle/>
            <a:p>
              <a:endParaRPr lang="en-US"/>
            </a:p>
          </p:txBody>
        </p:sp>
        <p:pic>
          <p:nvPicPr>
            <p:cNvPr id="36987" name="Picture 126"/>
            <p:cNvPicPr>
              <a:picLocks noChangeAspect="1" noChangeArrowheads="1"/>
            </p:cNvPicPr>
            <p:nvPr/>
          </p:nvPicPr>
          <p:blipFill>
            <a:blip r:embed="rId13"/>
            <a:srcRect/>
            <a:stretch>
              <a:fillRect/>
            </a:stretch>
          </p:blipFill>
          <p:spPr bwMode="auto">
            <a:xfrm>
              <a:off x="4800" y="2696"/>
              <a:ext cx="54" cy="53"/>
            </a:xfrm>
            <a:prstGeom prst="rect">
              <a:avLst/>
            </a:prstGeom>
            <a:noFill/>
            <a:ln w="9525">
              <a:noFill/>
              <a:miter lim="800000"/>
              <a:headEnd/>
              <a:tailEnd/>
            </a:ln>
          </p:spPr>
        </p:pic>
        <p:sp>
          <p:nvSpPr>
            <p:cNvPr id="36988" name="Freeform 127"/>
            <p:cNvSpPr>
              <a:spLocks/>
            </p:cNvSpPr>
            <p:nvPr/>
          </p:nvSpPr>
          <p:spPr bwMode="auto">
            <a:xfrm>
              <a:off x="4800" y="2685"/>
              <a:ext cx="54" cy="64"/>
            </a:xfrm>
            <a:custGeom>
              <a:avLst/>
              <a:gdLst>
                <a:gd name="T0" fmla="*/ 54 w 54"/>
                <a:gd name="T1" fmla="*/ 64 h 64"/>
                <a:gd name="T2" fmla="*/ 32 w 54"/>
                <a:gd name="T3" fmla="*/ 0 h 64"/>
                <a:gd name="T4" fmla="*/ 21 w 54"/>
                <a:gd name="T5" fmla="*/ 21 h 64"/>
                <a:gd name="T6" fmla="*/ 0 w 54"/>
                <a:gd name="T7" fmla="*/ 21 h 64"/>
                <a:gd name="T8" fmla="*/ 54 w 54"/>
                <a:gd name="T9" fmla="*/ 64 h 64"/>
                <a:gd name="T10" fmla="*/ 0 60000 65536"/>
                <a:gd name="T11" fmla="*/ 0 60000 65536"/>
                <a:gd name="T12" fmla="*/ 0 60000 65536"/>
                <a:gd name="T13" fmla="*/ 0 60000 65536"/>
                <a:gd name="T14" fmla="*/ 0 60000 65536"/>
                <a:gd name="T15" fmla="*/ 0 w 54"/>
                <a:gd name="T16" fmla="*/ 0 h 64"/>
                <a:gd name="T17" fmla="*/ 54 w 54"/>
                <a:gd name="T18" fmla="*/ 64 h 64"/>
              </a:gdLst>
              <a:ahLst/>
              <a:cxnLst>
                <a:cxn ang="T10">
                  <a:pos x="T0" y="T1"/>
                </a:cxn>
                <a:cxn ang="T11">
                  <a:pos x="T2" y="T3"/>
                </a:cxn>
                <a:cxn ang="T12">
                  <a:pos x="T4" y="T5"/>
                </a:cxn>
                <a:cxn ang="T13">
                  <a:pos x="T6" y="T7"/>
                </a:cxn>
                <a:cxn ang="T14">
                  <a:pos x="T8" y="T9"/>
                </a:cxn>
              </a:cxnLst>
              <a:rect l="T15" t="T16" r="T17" b="T18"/>
              <a:pathLst>
                <a:path w="54" h="64">
                  <a:moveTo>
                    <a:pt x="54" y="64"/>
                  </a:moveTo>
                  <a:lnTo>
                    <a:pt x="32" y="0"/>
                  </a:lnTo>
                  <a:lnTo>
                    <a:pt x="21" y="21"/>
                  </a:lnTo>
                  <a:lnTo>
                    <a:pt x="0" y="21"/>
                  </a:lnTo>
                  <a:lnTo>
                    <a:pt x="54" y="64"/>
                  </a:lnTo>
                  <a:close/>
                </a:path>
              </a:pathLst>
            </a:custGeom>
            <a:noFill/>
            <a:ln w="11">
              <a:solidFill>
                <a:srgbClr val="000000"/>
              </a:solidFill>
              <a:round/>
              <a:headEnd/>
              <a:tailEnd/>
            </a:ln>
          </p:spPr>
          <p:txBody>
            <a:bodyPr/>
            <a:lstStyle/>
            <a:p>
              <a:endParaRPr lang="en-US"/>
            </a:p>
          </p:txBody>
        </p:sp>
        <p:sp>
          <p:nvSpPr>
            <p:cNvPr id="36989" name="Freeform 128"/>
            <p:cNvSpPr>
              <a:spLocks/>
            </p:cNvSpPr>
            <p:nvPr/>
          </p:nvSpPr>
          <p:spPr bwMode="auto">
            <a:xfrm>
              <a:off x="1135" y="1144"/>
              <a:ext cx="517" cy="496"/>
            </a:xfrm>
            <a:custGeom>
              <a:avLst/>
              <a:gdLst>
                <a:gd name="T0" fmla="*/ 0 w 517"/>
                <a:gd name="T1" fmla="*/ 496 h 496"/>
                <a:gd name="T2" fmla="*/ 0 w 517"/>
                <a:gd name="T3" fmla="*/ 0 h 496"/>
                <a:gd name="T4" fmla="*/ 517 w 517"/>
                <a:gd name="T5" fmla="*/ 0 h 496"/>
                <a:gd name="T6" fmla="*/ 0 60000 65536"/>
                <a:gd name="T7" fmla="*/ 0 60000 65536"/>
                <a:gd name="T8" fmla="*/ 0 60000 65536"/>
                <a:gd name="T9" fmla="*/ 0 w 517"/>
                <a:gd name="T10" fmla="*/ 0 h 496"/>
                <a:gd name="T11" fmla="*/ 517 w 517"/>
                <a:gd name="T12" fmla="*/ 496 h 496"/>
              </a:gdLst>
              <a:ahLst/>
              <a:cxnLst>
                <a:cxn ang="T6">
                  <a:pos x="T0" y="T1"/>
                </a:cxn>
                <a:cxn ang="T7">
                  <a:pos x="T2" y="T3"/>
                </a:cxn>
                <a:cxn ang="T8">
                  <a:pos x="T4" y="T5"/>
                </a:cxn>
              </a:cxnLst>
              <a:rect l="T9" t="T10" r="T11" b="T12"/>
              <a:pathLst>
                <a:path w="517" h="496">
                  <a:moveTo>
                    <a:pt x="0" y="496"/>
                  </a:moveTo>
                  <a:lnTo>
                    <a:pt x="0" y="0"/>
                  </a:lnTo>
                  <a:lnTo>
                    <a:pt x="517" y="0"/>
                  </a:lnTo>
                </a:path>
              </a:pathLst>
            </a:custGeom>
            <a:noFill/>
            <a:ln w="11">
              <a:solidFill>
                <a:srgbClr val="000000"/>
              </a:solidFill>
              <a:round/>
              <a:headEnd/>
              <a:tailEnd/>
            </a:ln>
          </p:spPr>
          <p:txBody>
            <a:bodyPr/>
            <a:lstStyle/>
            <a:p>
              <a:endParaRPr lang="en-US"/>
            </a:p>
          </p:txBody>
        </p:sp>
        <p:pic>
          <p:nvPicPr>
            <p:cNvPr id="36990" name="Picture 129"/>
            <p:cNvPicPr>
              <a:picLocks noChangeAspect="1" noChangeArrowheads="1"/>
            </p:cNvPicPr>
            <p:nvPr/>
          </p:nvPicPr>
          <p:blipFill>
            <a:blip r:embed="rId14"/>
            <a:srcRect/>
            <a:stretch>
              <a:fillRect/>
            </a:stretch>
          </p:blipFill>
          <p:spPr bwMode="auto">
            <a:xfrm>
              <a:off x="1630" y="1133"/>
              <a:ext cx="54" cy="33"/>
            </a:xfrm>
            <a:prstGeom prst="rect">
              <a:avLst/>
            </a:prstGeom>
            <a:noFill/>
            <a:ln w="9525">
              <a:noFill/>
              <a:miter lim="800000"/>
              <a:headEnd/>
              <a:tailEnd/>
            </a:ln>
          </p:spPr>
        </p:pic>
        <p:sp>
          <p:nvSpPr>
            <p:cNvPr id="36991" name="Freeform 130"/>
            <p:cNvSpPr>
              <a:spLocks/>
            </p:cNvSpPr>
            <p:nvPr/>
          </p:nvSpPr>
          <p:spPr bwMode="auto">
            <a:xfrm>
              <a:off x="1620" y="1123"/>
              <a:ext cx="64" cy="43"/>
            </a:xfrm>
            <a:custGeom>
              <a:avLst/>
              <a:gdLst>
                <a:gd name="T0" fmla="*/ 64 w 64"/>
                <a:gd name="T1" fmla="*/ 21 h 43"/>
                <a:gd name="T2" fmla="*/ 0 w 64"/>
                <a:gd name="T3" fmla="*/ 0 h 43"/>
                <a:gd name="T4" fmla="*/ 10 w 64"/>
                <a:gd name="T5" fmla="*/ 21 h 43"/>
                <a:gd name="T6" fmla="*/ 0 w 64"/>
                <a:gd name="T7" fmla="*/ 43 h 43"/>
                <a:gd name="T8" fmla="*/ 64 w 64"/>
                <a:gd name="T9" fmla="*/ 21 h 43"/>
                <a:gd name="T10" fmla="*/ 0 60000 65536"/>
                <a:gd name="T11" fmla="*/ 0 60000 65536"/>
                <a:gd name="T12" fmla="*/ 0 60000 65536"/>
                <a:gd name="T13" fmla="*/ 0 60000 65536"/>
                <a:gd name="T14" fmla="*/ 0 60000 65536"/>
                <a:gd name="T15" fmla="*/ 0 w 64"/>
                <a:gd name="T16" fmla="*/ 0 h 43"/>
                <a:gd name="T17" fmla="*/ 64 w 64"/>
                <a:gd name="T18" fmla="*/ 43 h 43"/>
              </a:gdLst>
              <a:ahLst/>
              <a:cxnLst>
                <a:cxn ang="T10">
                  <a:pos x="T0" y="T1"/>
                </a:cxn>
                <a:cxn ang="T11">
                  <a:pos x="T2" y="T3"/>
                </a:cxn>
                <a:cxn ang="T12">
                  <a:pos x="T4" y="T5"/>
                </a:cxn>
                <a:cxn ang="T13">
                  <a:pos x="T6" y="T7"/>
                </a:cxn>
                <a:cxn ang="T14">
                  <a:pos x="T8" y="T9"/>
                </a:cxn>
              </a:cxnLst>
              <a:rect l="T15" t="T16" r="T17" b="T18"/>
              <a:pathLst>
                <a:path w="64" h="43">
                  <a:moveTo>
                    <a:pt x="64" y="21"/>
                  </a:moveTo>
                  <a:lnTo>
                    <a:pt x="0" y="0"/>
                  </a:lnTo>
                  <a:lnTo>
                    <a:pt x="10" y="21"/>
                  </a:lnTo>
                  <a:lnTo>
                    <a:pt x="0" y="43"/>
                  </a:lnTo>
                  <a:lnTo>
                    <a:pt x="64" y="21"/>
                  </a:lnTo>
                  <a:close/>
                </a:path>
              </a:pathLst>
            </a:custGeom>
            <a:noFill/>
            <a:ln w="11">
              <a:solidFill>
                <a:srgbClr val="000000"/>
              </a:solidFill>
              <a:round/>
              <a:headEnd/>
              <a:tailEnd/>
            </a:ln>
          </p:spPr>
          <p:txBody>
            <a:bodyPr/>
            <a:lstStyle/>
            <a:p>
              <a:endParaRPr lang="en-US"/>
            </a:p>
          </p:txBody>
        </p:sp>
        <p:sp>
          <p:nvSpPr>
            <p:cNvPr id="36992" name="AutoShape 131"/>
            <p:cNvSpPr>
              <a:spLocks noChangeArrowheads="1"/>
            </p:cNvSpPr>
            <p:nvPr/>
          </p:nvSpPr>
          <p:spPr bwMode="auto">
            <a:xfrm>
              <a:off x="4714" y="2760"/>
              <a:ext cx="614" cy="377"/>
            </a:xfrm>
            <a:prstGeom prst="roundRect">
              <a:avLst>
                <a:gd name="adj" fmla="val 37144"/>
              </a:avLst>
            </a:prstGeom>
            <a:solidFill>
              <a:srgbClr val="FFFFFF"/>
            </a:solidFill>
            <a:ln w="9525">
              <a:noFill/>
              <a:round/>
              <a:headEnd/>
              <a:tailEnd/>
            </a:ln>
          </p:spPr>
          <p:txBody>
            <a:bodyPr/>
            <a:lstStyle/>
            <a:p>
              <a:endParaRPr lang="en-US"/>
            </a:p>
          </p:txBody>
        </p:sp>
        <p:sp>
          <p:nvSpPr>
            <p:cNvPr id="36993" name="AutoShape 132"/>
            <p:cNvSpPr>
              <a:spLocks noChangeArrowheads="1"/>
            </p:cNvSpPr>
            <p:nvPr/>
          </p:nvSpPr>
          <p:spPr bwMode="auto">
            <a:xfrm>
              <a:off x="4714" y="2760"/>
              <a:ext cx="625" cy="388"/>
            </a:xfrm>
            <a:prstGeom prst="roundRect">
              <a:avLst>
                <a:gd name="adj" fmla="val 36111"/>
              </a:avLst>
            </a:prstGeom>
            <a:noFill/>
            <a:ln w="11">
              <a:solidFill>
                <a:schemeClr val="tx1"/>
              </a:solidFill>
              <a:round/>
              <a:headEnd/>
              <a:tailEnd/>
            </a:ln>
          </p:spPr>
          <p:txBody>
            <a:bodyPr/>
            <a:lstStyle/>
            <a:p>
              <a:endParaRPr lang="en-US"/>
            </a:p>
          </p:txBody>
        </p:sp>
        <p:sp>
          <p:nvSpPr>
            <p:cNvPr id="36994" name="Rectangle 133"/>
            <p:cNvSpPr>
              <a:spLocks noChangeArrowheads="1"/>
            </p:cNvSpPr>
            <p:nvPr/>
          </p:nvSpPr>
          <p:spPr bwMode="auto">
            <a:xfrm>
              <a:off x="4875" y="2760"/>
              <a:ext cx="11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W</a:t>
              </a:r>
              <a:endParaRPr lang="en-US"/>
            </a:p>
          </p:txBody>
        </p:sp>
        <p:sp>
          <p:nvSpPr>
            <p:cNvPr id="36995" name="Rectangle 134"/>
            <p:cNvSpPr>
              <a:spLocks noChangeArrowheads="1"/>
            </p:cNvSpPr>
            <p:nvPr/>
          </p:nvSpPr>
          <p:spPr bwMode="auto">
            <a:xfrm>
              <a:off x="4951" y="2760"/>
              <a:ext cx="226"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aiting</a:t>
              </a:r>
              <a:endParaRPr lang="en-US"/>
            </a:p>
          </p:txBody>
        </p:sp>
        <p:sp>
          <p:nvSpPr>
            <p:cNvPr id="36996" name="Line 135"/>
            <p:cNvSpPr>
              <a:spLocks noChangeShapeType="1"/>
            </p:cNvSpPr>
            <p:nvPr/>
          </p:nvSpPr>
          <p:spPr bwMode="auto">
            <a:xfrm>
              <a:off x="4714" y="2879"/>
              <a:ext cx="614" cy="1"/>
            </a:xfrm>
            <a:prstGeom prst="line">
              <a:avLst/>
            </a:prstGeom>
            <a:noFill/>
            <a:ln w="11">
              <a:solidFill>
                <a:srgbClr val="0083D7"/>
              </a:solidFill>
              <a:round/>
              <a:headEnd/>
              <a:tailEnd/>
            </a:ln>
          </p:spPr>
          <p:txBody>
            <a:bodyPr/>
            <a:lstStyle/>
            <a:p>
              <a:endParaRPr lang="en-US"/>
            </a:p>
          </p:txBody>
        </p:sp>
        <p:sp>
          <p:nvSpPr>
            <p:cNvPr id="36997" name="Rectangle 136"/>
            <p:cNvSpPr>
              <a:spLocks noChangeArrowheads="1"/>
            </p:cNvSpPr>
            <p:nvPr/>
          </p:nvSpPr>
          <p:spPr bwMode="auto">
            <a:xfrm>
              <a:off x="4800" y="2911"/>
              <a:ext cx="14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a:t>
              </a:r>
              <a:endParaRPr lang="en-US"/>
            </a:p>
          </p:txBody>
        </p:sp>
        <p:sp>
          <p:nvSpPr>
            <p:cNvPr id="36998" name="Rectangle 137"/>
            <p:cNvSpPr>
              <a:spLocks noChangeArrowheads="1"/>
            </p:cNvSpPr>
            <p:nvPr/>
          </p:nvSpPr>
          <p:spPr bwMode="auto">
            <a:xfrm>
              <a:off x="4951" y="2911"/>
              <a:ext cx="291"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display</a:t>
              </a:r>
              <a:endParaRPr lang="en-US"/>
            </a:p>
          </p:txBody>
        </p:sp>
        <p:sp>
          <p:nvSpPr>
            <p:cNvPr id="36999" name="Rectangle 138"/>
            <p:cNvSpPr>
              <a:spLocks noChangeArrowheads="1"/>
            </p:cNvSpPr>
            <p:nvPr/>
          </p:nvSpPr>
          <p:spPr bwMode="auto">
            <a:xfrm>
              <a:off x="4951" y="3019"/>
              <a:ext cx="194"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time</a:t>
              </a:r>
              <a:endParaRPr lang="en-US"/>
            </a:p>
          </p:txBody>
        </p:sp>
        <p:sp>
          <p:nvSpPr>
            <p:cNvPr id="37000" name="AutoShape 139"/>
            <p:cNvSpPr>
              <a:spLocks noChangeArrowheads="1"/>
            </p:cNvSpPr>
            <p:nvPr/>
          </p:nvSpPr>
          <p:spPr bwMode="auto">
            <a:xfrm>
              <a:off x="833" y="1618"/>
              <a:ext cx="614" cy="377"/>
            </a:xfrm>
            <a:prstGeom prst="roundRect">
              <a:avLst>
                <a:gd name="adj" fmla="val 37144"/>
              </a:avLst>
            </a:prstGeom>
            <a:solidFill>
              <a:srgbClr val="FFFFFF"/>
            </a:solidFill>
            <a:ln w="9525">
              <a:noFill/>
              <a:round/>
              <a:headEnd/>
              <a:tailEnd/>
            </a:ln>
          </p:spPr>
          <p:txBody>
            <a:bodyPr/>
            <a:lstStyle/>
            <a:p>
              <a:endParaRPr lang="en-US"/>
            </a:p>
          </p:txBody>
        </p:sp>
        <p:sp>
          <p:nvSpPr>
            <p:cNvPr id="37001" name="AutoShape 140"/>
            <p:cNvSpPr>
              <a:spLocks noChangeArrowheads="1"/>
            </p:cNvSpPr>
            <p:nvPr/>
          </p:nvSpPr>
          <p:spPr bwMode="auto">
            <a:xfrm>
              <a:off x="833" y="1618"/>
              <a:ext cx="625" cy="388"/>
            </a:xfrm>
            <a:prstGeom prst="roundRect">
              <a:avLst>
                <a:gd name="adj" fmla="val 36111"/>
              </a:avLst>
            </a:prstGeom>
            <a:noFill/>
            <a:ln w="11">
              <a:solidFill>
                <a:schemeClr val="tx1"/>
              </a:solidFill>
              <a:round/>
              <a:headEnd/>
              <a:tailEnd/>
            </a:ln>
          </p:spPr>
          <p:txBody>
            <a:bodyPr/>
            <a:lstStyle/>
            <a:p>
              <a:endParaRPr lang="en-US"/>
            </a:p>
          </p:txBody>
        </p:sp>
        <p:sp>
          <p:nvSpPr>
            <p:cNvPr id="37002" name="Rectangle 141"/>
            <p:cNvSpPr>
              <a:spLocks noChangeArrowheads="1"/>
            </p:cNvSpPr>
            <p:nvPr/>
          </p:nvSpPr>
          <p:spPr bwMode="auto">
            <a:xfrm>
              <a:off x="994" y="1608"/>
              <a:ext cx="119"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W</a:t>
              </a:r>
              <a:endParaRPr lang="en-US"/>
            </a:p>
          </p:txBody>
        </p:sp>
        <p:sp>
          <p:nvSpPr>
            <p:cNvPr id="37003" name="Rectangle 142"/>
            <p:cNvSpPr>
              <a:spLocks noChangeArrowheads="1"/>
            </p:cNvSpPr>
            <p:nvPr/>
          </p:nvSpPr>
          <p:spPr bwMode="auto">
            <a:xfrm>
              <a:off x="1070" y="1608"/>
              <a:ext cx="226"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aiting</a:t>
              </a:r>
              <a:endParaRPr lang="en-US"/>
            </a:p>
          </p:txBody>
        </p:sp>
        <p:sp>
          <p:nvSpPr>
            <p:cNvPr id="37004" name="Line 143"/>
            <p:cNvSpPr>
              <a:spLocks noChangeShapeType="1"/>
            </p:cNvSpPr>
            <p:nvPr/>
          </p:nvSpPr>
          <p:spPr bwMode="auto">
            <a:xfrm>
              <a:off x="833" y="1737"/>
              <a:ext cx="614" cy="1"/>
            </a:xfrm>
            <a:prstGeom prst="line">
              <a:avLst/>
            </a:prstGeom>
            <a:noFill/>
            <a:ln w="11">
              <a:solidFill>
                <a:srgbClr val="0083D7"/>
              </a:solidFill>
              <a:round/>
              <a:headEnd/>
              <a:tailEnd/>
            </a:ln>
          </p:spPr>
          <p:txBody>
            <a:bodyPr/>
            <a:lstStyle/>
            <a:p>
              <a:endParaRPr lang="en-US"/>
            </a:p>
          </p:txBody>
        </p:sp>
        <p:sp>
          <p:nvSpPr>
            <p:cNvPr id="37005" name="Rectangle 144"/>
            <p:cNvSpPr>
              <a:spLocks noChangeArrowheads="1"/>
            </p:cNvSpPr>
            <p:nvPr/>
          </p:nvSpPr>
          <p:spPr bwMode="auto">
            <a:xfrm>
              <a:off x="908" y="1769"/>
              <a:ext cx="14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a:t>
              </a:r>
              <a:endParaRPr lang="en-US"/>
            </a:p>
          </p:txBody>
        </p:sp>
        <p:sp>
          <p:nvSpPr>
            <p:cNvPr id="37006" name="Rectangle 145"/>
            <p:cNvSpPr>
              <a:spLocks noChangeArrowheads="1"/>
            </p:cNvSpPr>
            <p:nvPr/>
          </p:nvSpPr>
          <p:spPr bwMode="auto">
            <a:xfrm>
              <a:off x="1059" y="1769"/>
              <a:ext cx="291"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display</a:t>
              </a:r>
              <a:endParaRPr lang="en-US"/>
            </a:p>
          </p:txBody>
        </p:sp>
        <p:sp>
          <p:nvSpPr>
            <p:cNvPr id="37007" name="Rectangle 146"/>
            <p:cNvSpPr>
              <a:spLocks noChangeArrowheads="1"/>
            </p:cNvSpPr>
            <p:nvPr/>
          </p:nvSpPr>
          <p:spPr bwMode="auto">
            <a:xfrm>
              <a:off x="1059" y="1877"/>
              <a:ext cx="194"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time</a:t>
              </a:r>
              <a:endParaRPr lang="en-US"/>
            </a:p>
          </p:txBody>
        </p:sp>
        <p:sp>
          <p:nvSpPr>
            <p:cNvPr id="37008" name="Line 147"/>
            <p:cNvSpPr>
              <a:spLocks noChangeShapeType="1"/>
            </p:cNvSpPr>
            <p:nvPr/>
          </p:nvSpPr>
          <p:spPr bwMode="auto">
            <a:xfrm>
              <a:off x="3172" y="2911"/>
              <a:ext cx="625" cy="1"/>
            </a:xfrm>
            <a:prstGeom prst="line">
              <a:avLst/>
            </a:prstGeom>
            <a:noFill/>
            <a:ln w="11">
              <a:solidFill>
                <a:srgbClr val="0083D7"/>
              </a:solidFill>
              <a:round/>
              <a:headEnd/>
              <a:tailEnd/>
            </a:ln>
          </p:spPr>
          <p:txBody>
            <a:bodyPr/>
            <a:lstStyle/>
            <a:p>
              <a:endParaRPr lang="en-US"/>
            </a:p>
          </p:txBody>
        </p:sp>
        <p:sp>
          <p:nvSpPr>
            <p:cNvPr id="37009" name="Rectangle 148"/>
            <p:cNvSpPr>
              <a:spLocks noChangeArrowheads="1"/>
            </p:cNvSpPr>
            <p:nvPr/>
          </p:nvSpPr>
          <p:spPr bwMode="auto">
            <a:xfrm>
              <a:off x="3258" y="2922"/>
              <a:ext cx="42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 display</a:t>
              </a:r>
              <a:endParaRPr lang="en-US"/>
            </a:p>
          </p:txBody>
        </p:sp>
        <p:sp>
          <p:nvSpPr>
            <p:cNvPr id="37010" name="Rectangle 149"/>
            <p:cNvSpPr>
              <a:spLocks noChangeArrowheads="1"/>
            </p:cNvSpPr>
            <p:nvPr/>
          </p:nvSpPr>
          <p:spPr bwMode="auto">
            <a:xfrm>
              <a:off x="3258" y="3030"/>
              <a:ext cx="42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     'Ready'</a:t>
              </a:r>
              <a:endParaRPr lang="en-US"/>
            </a:p>
          </p:txBody>
        </p:sp>
        <p:sp>
          <p:nvSpPr>
            <p:cNvPr id="37011" name="Line 150"/>
            <p:cNvSpPr>
              <a:spLocks noChangeShapeType="1"/>
            </p:cNvSpPr>
            <p:nvPr/>
          </p:nvSpPr>
          <p:spPr bwMode="auto">
            <a:xfrm>
              <a:off x="2417" y="3514"/>
              <a:ext cx="626" cy="1"/>
            </a:xfrm>
            <a:prstGeom prst="line">
              <a:avLst/>
            </a:prstGeom>
            <a:noFill/>
            <a:ln w="11">
              <a:solidFill>
                <a:srgbClr val="0083D7"/>
              </a:solidFill>
              <a:round/>
              <a:headEnd/>
              <a:tailEnd/>
            </a:ln>
          </p:spPr>
          <p:txBody>
            <a:bodyPr/>
            <a:lstStyle/>
            <a:p>
              <a:endParaRPr lang="en-US"/>
            </a:p>
          </p:txBody>
        </p:sp>
        <p:sp>
          <p:nvSpPr>
            <p:cNvPr id="37012" name="Rectangle 151"/>
            <p:cNvSpPr>
              <a:spLocks noChangeArrowheads="1"/>
            </p:cNvSpPr>
            <p:nvPr/>
          </p:nvSpPr>
          <p:spPr bwMode="auto">
            <a:xfrm>
              <a:off x="2493" y="3536"/>
              <a:ext cx="14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do:</a:t>
              </a:r>
              <a:endParaRPr lang="en-US"/>
            </a:p>
          </p:txBody>
        </p:sp>
        <p:sp>
          <p:nvSpPr>
            <p:cNvPr id="37013" name="Rectangle 152"/>
            <p:cNvSpPr>
              <a:spLocks noChangeArrowheads="1"/>
            </p:cNvSpPr>
            <p:nvPr/>
          </p:nvSpPr>
          <p:spPr bwMode="auto">
            <a:xfrm>
              <a:off x="2644" y="3536"/>
              <a:ext cx="291"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display</a:t>
              </a:r>
              <a:endParaRPr lang="en-US"/>
            </a:p>
          </p:txBody>
        </p:sp>
        <p:sp>
          <p:nvSpPr>
            <p:cNvPr id="37014" name="Rectangle 153"/>
            <p:cNvSpPr>
              <a:spLocks noChangeArrowheads="1"/>
            </p:cNvSpPr>
            <p:nvPr/>
          </p:nvSpPr>
          <p:spPr bwMode="auto">
            <a:xfrm>
              <a:off x="2644" y="3644"/>
              <a:ext cx="140"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'W</a:t>
              </a:r>
              <a:endParaRPr lang="en-US"/>
            </a:p>
          </p:txBody>
        </p:sp>
        <p:sp>
          <p:nvSpPr>
            <p:cNvPr id="37015" name="Rectangle 154"/>
            <p:cNvSpPr>
              <a:spLocks noChangeArrowheads="1"/>
            </p:cNvSpPr>
            <p:nvPr/>
          </p:nvSpPr>
          <p:spPr bwMode="auto">
            <a:xfrm>
              <a:off x="2730" y="3644"/>
              <a:ext cx="248"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aiting'</a:t>
              </a:r>
              <a:endParaRPr lang="en-US"/>
            </a:p>
          </p:txBody>
        </p:sp>
        <p:sp>
          <p:nvSpPr>
            <p:cNvPr id="37016" name="Rectangle 155"/>
            <p:cNvSpPr>
              <a:spLocks noChangeArrowheads="1"/>
            </p:cNvSpPr>
            <p:nvPr/>
          </p:nvSpPr>
          <p:spPr bwMode="auto">
            <a:xfrm>
              <a:off x="2266" y="1521"/>
              <a:ext cx="151" cy="97"/>
            </a:xfrm>
            <a:prstGeom prst="rect">
              <a:avLst/>
            </a:prstGeom>
            <a:solidFill>
              <a:srgbClr val="FFFFFF"/>
            </a:solidFill>
            <a:ln w="9525">
              <a:noFill/>
              <a:miter lim="800000"/>
              <a:headEnd/>
              <a:tailEnd/>
            </a:ln>
          </p:spPr>
          <p:txBody>
            <a:bodyPr/>
            <a:lstStyle/>
            <a:p>
              <a:endParaRPr lang="en-US"/>
            </a:p>
          </p:txBody>
        </p:sp>
        <p:sp>
          <p:nvSpPr>
            <p:cNvPr id="37017" name="Rectangle 156"/>
            <p:cNvSpPr>
              <a:spLocks noChangeArrowheads="1"/>
            </p:cNvSpPr>
            <p:nvPr/>
          </p:nvSpPr>
          <p:spPr bwMode="auto">
            <a:xfrm>
              <a:off x="2266" y="1521"/>
              <a:ext cx="162" cy="108"/>
            </a:xfrm>
            <a:prstGeom prst="rect">
              <a:avLst/>
            </a:prstGeom>
            <a:noFill/>
            <a:ln w="11">
              <a:solidFill>
                <a:srgbClr val="FFFFFF"/>
              </a:solidFill>
              <a:miter lim="800000"/>
              <a:headEnd/>
              <a:tailEnd/>
            </a:ln>
          </p:spPr>
          <p:txBody>
            <a:bodyPr/>
            <a:lstStyle/>
            <a:p>
              <a:endParaRPr lang="en-US"/>
            </a:p>
          </p:txBody>
        </p:sp>
        <p:sp>
          <p:nvSpPr>
            <p:cNvPr id="37018" name="Rectangle 157"/>
            <p:cNvSpPr>
              <a:spLocks noChangeArrowheads="1"/>
            </p:cNvSpPr>
            <p:nvPr/>
          </p:nvSpPr>
          <p:spPr bwMode="auto">
            <a:xfrm>
              <a:off x="2234" y="1511"/>
              <a:ext cx="86"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T</a:t>
              </a:r>
              <a:endParaRPr lang="en-US"/>
            </a:p>
          </p:txBody>
        </p:sp>
        <p:sp>
          <p:nvSpPr>
            <p:cNvPr id="37019" name="Rectangle 158"/>
            <p:cNvSpPr>
              <a:spLocks noChangeArrowheads="1"/>
            </p:cNvSpPr>
            <p:nvPr/>
          </p:nvSpPr>
          <p:spPr bwMode="auto">
            <a:xfrm>
              <a:off x="2277" y="1511"/>
              <a:ext cx="205"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imer</a:t>
              </a:r>
              <a:endParaRPr lang="en-US"/>
            </a:p>
          </p:txBody>
        </p:sp>
        <p:sp>
          <p:nvSpPr>
            <p:cNvPr id="37020" name="Rectangle 159"/>
            <p:cNvSpPr>
              <a:spLocks noChangeArrowheads="1"/>
            </p:cNvSpPr>
            <p:nvPr/>
          </p:nvSpPr>
          <p:spPr bwMode="auto">
            <a:xfrm>
              <a:off x="2310" y="2426"/>
              <a:ext cx="161" cy="129"/>
            </a:xfrm>
            <a:prstGeom prst="rect">
              <a:avLst/>
            </a:prstGeom>
            <a:solidFill>
              <a:srgbClr val="FFFFFF"/>
            </a:solidFill>
            <a:ln w="9525">
              <a:noFill/>
              <a:miter lim="800000"/>
              <a:headEnd/>
              <a:tailEnd/>
            </a:ln>
          </p:spPr>
          <p:txBody>
            <a:bodyPr/>
            <a:lstStyle/>
            <a:p>
              <a:endParaRPr lang="en-US"/>
            </a:p>
          </p:txBody>
        </p:sp>
        <p:sp>
          <p:nvSpPr>
            <p:cNvPr id="37021" name="Rectangle 160"/>
            <p:cNvSpPr>
              <a:spLocks noChangeArrowheads="1"/>
            </p:cNvSpPr>
            <p:nvPr/>
          </p:nvSpPr>
          <p:spPr bwMode="auto">
            <a:xfrm>
              <a:off x="2288" y="2426"/>
              <a:ext cx="86"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T</a:t>
              </a:r>
              <a:endParaRPr lang="en-US"/>
            </a:p>
          </p:txBody>
        </p:sp>
        <p:sp>
          <p:nvSpPr>
            <p:cNvPr id="37022" name="Rectangle 161"/>
            <p:cNvSpPr>
              <a:spLocks noChangeArrowheads="1"/>
            </p:cNvSpPr>
            <p:nvPr/>
          </p:nvSpPr>
          <p:spPr bwMode="auto">
            <a:xfrm>
              <a:off x="2331" y="2426"/>
              <a:ext cx="205" cy="129"/>
            </a:xfrm>
            <a:prstGeom prst="rect">
              <a:avLst/>
            </a:prstGeom>
            <a:noFill/>
            <a:ln w="9525">
              <a:noFill/>
              <a:miter lim="800000"/>
              <a:headEnd/>
              <a:tailEnd/>
            </a:ln>
          </p:spPr>
          <p:txBody>
            <a:bodyPr wrap="none" lIns="0" tIns="0" rIns="0" bIns="0">
              <a:spAutoFit/>
            </a:bodyPr>
            <a:lstStyle/>
            <a:p>
              <a:r>
                <a:rPr lang="en-US" sz="1100">
                  <a:solidFill>
                    <a:srgbClr val="000000"/>
                  </a:solidFill>
                  <a:latin typeface="Formata Regular" charset="0"/>
                </a:rPr>
                <a:t>imer</a:t>
              </a:r>
              <a:endParaRPr lang="en-US"/>
            </a:p>
          </p:txBody>
        </p:sp>
      </p:grpSp>
      <p:sp>
        <p:nvSpPr>
          <p:cNvPr id="36868" name="Slide Number Placeholder 158"/>
          <p:cNvSpPr>
            <a:spLocks noGrp="1"/>
          </p:cNvSpPr>
          <p:nvPr>
            <p:ph type="sldNum" sz="quarter" idx="12"/>
          </p:nvPr>
        </p:nvSpPr>
        <p:spPr>
          <a:noFill/>
        </p:spPr>
        <p:txBody>
          <a:bodyPr/>
          <a:lstStyle/>
          <a:p>
            <a:fld id="{61FC1036-48A8-4945-BC6A-345EBD67AFBF}" type="slidenum">
              <a:rPr lang="en-US" smtClean="0">
                <a:latin typeface="Arial" pitchFamily="34" charset="0"/>
                <a:cs typeface="Arial" pitchFamily="34" charset="0"/>
              </a:rPr>
              <a:pPr/>
              <a:t>109</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smtClean="0"/>
              <a:t>Functional requirements</a:t>
            </a:r>
          </a:p>
        </p:txBody>
      </p:sp>
      <p:sp>
        <p:nvSpPr>
          <p:cNvPr id="13315" name="Rectangle 3"/>
          <p:cNvSpPr>
            <a:spLocks noGrp="1" noChangeArrowheads="1"/>
          </p:cNvSpPr>
          <p:nvPr>
            <p:ph idx="1"/>
          </p:nvPr>
        </p:nvSpPr>
        <p:spPr/>
        <p:txBody>
          <a:bodyPr/>
          <a:lstStyle/>
          <a:p>
            <a:r>
              <a:rPr lang="en-GB" altLang="en-US" smtClean="0"/>
              <a:t>Describe functionality or system services</a:t>
            </a:r>
          </a:p>
          <a:p>
            <a:r>
              <a:rPr lang="en-GB" altLang="en-US" smtClean="0"/>
              <a:t>Depend on the type of software, expected users and the type of system where the software is used</a:t>
            </a:r>
          </a:p>
          <a:p>
            <a:r>
              <a:rPr lang="en-GB" altLang="en-US" smtClean="0"/>
              <a:t>Functional user requirements may be high-level statements of what the system should do but functional system requirements should describe the system services in detail</a:t>
            </a:r>
          </a:p>
        </p:txBody>
      </p:sp>
    </p:spTree>
    <p:extLst>
      <p:ext uri="{BB962C8B-B14F-4D97-AF65-F5344CB8AC3E}">
        <p14:creationId xmlns:p14="http://schemas.microsoft.com/office/powerpoint/2010/main" xmlns="" val="25436318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DATA MODELS</a:t>
            </a:r>
          </a:p>
        </p:txBody>
      </p:sp>
      <p:sp>
        <p:nvSpPr>
          <p:cNvPr id="37891" name="Rectangle 3"/>
          <p:cNvSpPr>
            <a:spLocks noGrp="1" noChangeArrowheads="1"/>
          </p:cNvSpPr>
          <p:nvPr>
            <p:ph type="body" idx="1"/>
          </p:nvPr>
        </p:nvSpPr>
        <p:spPr/>
        <p:txBody>
          <a:bodyPr/>
          <a:lstStyle/>
          <a:p>
            <a:pPr eaLnBrk="1" hangingPunct="1"/>
            <a:r>
              <a:rPr lang="en-GB" sz="2800" smtClean="0"/>
              <a:t>Used to describe the logical structure of data processed by the system.</a:t>
            </a:r>
          </a:p>
          <a:p>
            <a:pPr eaLnBrk="1" hangingPunct="1"/>
            <a:r>
              <a:rPr lang="en-GB" sz="2800" smtClean="0"/>
              <a:t>An entity-relation-attribute  model sets out the entities in the system, the relationships between these entities and the entity attributes</a:t>
            </a:r>
          </a:p>
          <a:p>
            <a:pPr eaLnBrk="1" hangingPunct="1"/>
            <a:r>
              <a:rPr lang="en-GB" sz="2800" smtClean="0"/>
              <a:t>Widely used in database design. Can readily be implemented using relational databases.</a:t>
            </a:r>
          </a:p>
          <a:p>
            <a:pPr eaLnBrk="1" hangingPunct="1"/>
            <a:r>
              <a:rPr lang="en-GB" sz="2800" smtClean="0"/>
              <a:t>No specific notation provided in the UML but objects and associations can be used.</a:t>
            </a:r>
          </a:p>
          <a:p>
            <a:pPr eaLnBrk="1" hangingPunct="1"/>
            <a:endParaRPr lang="en-US" sz="2800" smtClean="0"/>
          </a:p>
        </p:txBody>
      </p:sp>
      <p:sp>
        <p:nvSpPr>
          <p:cNvPr id="37892" name="Slide Number Placeholder 4"/>
          <p:cNvSpPr>
            <a:spLocks noGrp="1"/>
          </p:cNvSpPr>
          <p:nvPr>
            <p:ph type="sldNum" sz="quarter" idx="12"/>
          </p:nvPr>
        </p:nvSpPr>
        <p:spPr>
          <a:noFill/>
        </p:spPr>
        <p:txBody>
          <a:bodyPr/>
          <a:lstStyle/>
          <a:p>
            <a:fld id="{ED1EFECA-58F4-4E6A-849B-F78A4D519F4C}" type="slidenum">
              <a:rPr lang="en-US" smtClean="0">
                <a:latin typeface="Arial" pitchFamily="34" charset="0"/>
                <a:cs typeface="Arial" pitchFamily="34" charset="0"/>
              </a:rPr>
              <a:pPr/>
              <a:t>110</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lIns="90487" tIns="44450" rIns="90487" bIns="44450" anchor="b"/>
          <a:lstStyle/>
          <a:p>
            <a:pPr eaLnBrk="1" hangingPunct="1"/>
            <a:r>
              <a:rPr lang="en-GB" smtClean="0"/>
              <a:t>Library semantic model</a:t>
            </a:r>
          </a:p>
        </p:txBody>
      </p:sp>
      <p:pic>
        <p:nvPicPr>
          <p:cNvPr id="37892" name="Picture 4"/>
          <p:cNvPicPr>
            <a:picLocks noChangeAspect="1" noChangeArrowheads="1"/>
          </p:cNvPicPr>
          <p:nvPr/>
        </p:nvPicPr>
        <p:blipFill>
          <a:blip r:embed="rId2"/>
          <a:srcRect/>
          <a:stretch>
            <a:fillRect/>
          </a:stretch>
        </p:blipFill>
        <p:spPr bwMode="auto">
          <a:xfrm>
            <a:off x="2438400" y="1752600"/>
            <a:ext cx="4140200" cy="4343400"/>
          </a:xfrm>
          <a:prstGeom prst="rect">
            <a:avLst/>
          </a:prstGeom>
          <a:ln>
            <a:noFill/>
          </a:ln>
          <a:effectLst>
            <a:outerShdw blurRad="292100" dist="139700" dir="2700000" algn="tl" rotWithShape="0">
              <a:srgbClr val="333333">
                <a:alpha val="65000"/>
              </a:srgbClr>
            </a:outerShdw>
          </a:effectLst>
        </p:spPr>
      </p:pic>
      <p:sp>
        <p:nvSpPr>
          <p:cNvPr id="38916" name="AutoShape 6"/>
          <p:cNvSpPr>
            <a:spLocks noChangeAspect="1" noChangeArrowheads="1"/>
          </p:cNvSpPr>
          <p:nvPr/>
        </p:nvSpPr>
        <p:spPr bwMode="auto">
          <a:xfrm>
            <a:off x="2438400" y="1905000"/>
            <a:ext cx="4140200" cy="4343400"/>
          </a:xfrm>
          <a:prstGeom prst="rect">
            <a:avLst/>
          </a:prstGeom>
          <a:noFill/>
          <a:ln w="9525">
            <a:noFill/>
            <a:miter lim="800000"/>
            <a:headEnd/>
            <a:tailEnd/>
          </a:ln>
        </p:spPr>
        <p:txBody>
          <a:bodyPr/>
          <a:lstStyle/>
          <a:p>
            <a:endParaRPr lang="en-US"/>
          </a:p>
        </p:txBody>
      </p:sp>
      <p:sp>
        <p:nvSpPr>
          <p:cNvPr id="38917" name="AutoShape 282"/>
          <p:cNvSpPr>
            <a:spLocks noChangeAspect="1" noChangeArrowheads="1"/>
          </p:cNvSpPr>
          <p:nvPr/>
        </p:nvSpPr>
        <p:spPr bwMode="auto">
          <a:xfrm>
            <a:off x="2438400" y="1752600"/>
            <a:ext cx="4140200" cy="4343400"/>
          </a:xfrm>
          <a:prstGeom prst="rect">
            <a:avLst/>
          </a:prstGeom>
          <a:noFill/>
          <a:ln w="9525">
            <a:noFill/>
            <a:miter lim="800000"/>
            <a:headEnd/>
            <a:tailEnd/>
          </a:ln>
        </p:spPr>
        <p:txBody>
          <a:bodyPr/>
          <a:lstStyle/>
          <a:p>
            <a:endParaRPr lang="en-US"/>
          </a:p>
        </p:txBody>
      </p:sp>
      <p:sp>
        <p:nvSpPr>
          <p:cNvPr id="38918" name="Slide Number Placeholder 281"/>
          <p:cNvSpPr>
            <a:spLocks noGrp="1"/>
          </p:cNvSpPr>
          <p:nvPr>
            <p:ph type="sldNum" sz="quarter" idx="12"/>
          </p:nvPr>
        </p:nvSpPr>
        <p:spPr>
          <a:noFill/>
        </p:spPr>
        <p:txBody>
          <a:bodyPr/>
          <a:lstStyle/>
          <a:p>
            <a:fld id="{D146467B-E9A6-4357-8E61-D610DF962401}" type="slidenum">
              <a:rPr lang="en-US" smtClean="0">
                <a:latin typeface="Arial" pitchFamily="34" charset="0"/>
                <a:cs typeface="Arial" pitchFamily="34" charset="0"/>
              </a:rPr>
              <a:pPr/>
              <a:t>111</a:t>
            </a:fld>
            <a:endParaRPr lang="en-US" smtClean="0">
              <a:latin typeface="Arial" pitchFamily="34" charset="0"/>
              <a:cs typeface="Arial" pitchFamily="34" charset="0"/>
            </a:endParaRPr>
          </a:p>
        </p:txBody>
      </p:sp>
      <p:sp>
        <p:nvSpPr>
          <p:cNvPr id="38919" name="AutoShape 7"/>
          <p:cNvSpPr>
            <a:spLocks noChangeAspect="1" noChangeArrowheads="1"/>
          </p:cNvSpPr>
          <p:nvPr/>
        </p:nvSpPr>
        <p:spPr bwMode="auto">
          <a:xfrm>
            <a:off x="2057400" y="1295400"/>
            <a:ext cx="4140200" cy="4343400"/>
          </a:xfrm>
          <a:prstGeom prst="rect">
            <a:avLst/>
          </a:prstGeom>
          <a:noFill/>
          <a:ln w="9525">
            <a:noFill/>
            <a:miter lim="800000"/>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p:txBody>
          <a:bodyPr/>
          <a:lstStyle/>
          <a:p>
            <a:pPr eaLnBrk="1" hangingPunct="1"/>
            <a:r>
              <a:rPr lang="en-GB" smtClean="0"/>
              <a:t>Data dictionary entries</a:t>
            </a:r>
          </a:p>
        </p:txBody>
      </p:sp>
      <p:pic>
        <p:nvPicPr>
          <p:cNvPr id="39939" name="Picture 7" descr="C:\Documents and Settings\Reena\Desktop\Picture2.png"/>
          <p:cNvPicPr>
            <a:picLocks noGrp="1" noChangeAspect="1" noChangeArrowheads="1"/>
          </p:cNvPicPr>
          <p:nvPr>
            <p:ph idx="1"/>
          </p:nvPr>
        </p:nvPicPr>
        <p:blipFill>
          <a:blip r:embed="rId2"/>
          <a:srcRect/>
          <a:stretch>
            <a:fillRect/>
          </a:stretch>
        </p:blipFill>
        <p:spPr>
          <a:xfrm>
            <a:off x="490538" y="1827213"/>
            <a:ext cx="8162925" cy="4071937"/>
          </a:xfrm>
          <a:noFill/>
        </p:spPr>
      </p:pic>
      <p:sp>
        <p:nvSpPr>
          <p:cNvPr id="39940" name="Slide Number Placeholder 4"/>
          <p:cNvSpPr>
            <a:spLocks noGrp="1"/>
          </p:cNvSpPr>
          <p:nvPr>
            <p:ph type="sldNum" sz="quarter" idx="12"/>
          </p:nvPr>
        </p:nvSpPr>
        <p:spPr>
          <a:noFill/>
        </p:spPr>
        <p:txBody>
          <a:bodyPr/>
          <a:lstStyle/>
          <a:p>
            <a:fld id="{7A095074-7164-48D4-BEF7-4ABAA1B5DEE2}" type="slidenum">
              <a:rPr lang="en-US" smtClean="0">
                <a:latin typeface="Arial" pitchFamily="34" charset="0"/>
                <a:cs typeface="Arial" pitchFamily="34" charset="0"/>
              </a:rPr>
              <a:pPr/>
              <a:t>112</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457200" y="152400"/>
            <a:ext cx="8229600" cy="1143000"/>
          </a:xfrm>
        </p:spPr>
        <p:txBody>
          <a:bodyPr/>
          <a:lstStyle/>
          <a:p>
            <a:pPr eaLnBrk="1" hangingPunct="1"/>
            <a:r>
              <a:rPr lang="en-US" dirty="0" smtClean="0"/>
              <a:t>          OBJECT MODELS</a:t>
            </a:r>
          </a:p>
        </p:txBody>
      </p:sp>
      <p:sp>
        <p:nvSpPr>
          <p:cNvPr id="40963" name="Rectangle 5"/>
          <p:cNvSpPr>
            <a:spLocks noGrp="1" noChangeArrowheads="1"/>
          </p:cNvSpPr>
          <p:nvPr>
            <p:ph type="body" idx="1"/>
          </p:nvPr>
        </p:nvSpPr>
        <p:spPr>
          <a:xfrm>
            <a:off x="990600" y="1219200"/>
            <a:ext cx="7696200" cy="4800600"/>
          </a:xfrm>
        </p:spPr>
        <p:txBody>
          <a:bodyPr>
            <a:normAutofit lnSpcReduction="10000"/>
          </a:bodyPr>
          <a:lstStyle/>
          <a:p>
            <a:pPr eaLnBrk="1" hangingPunct="1">
              <a:lnSpc>
                <a:spcPct val="80000"/>
              </a:lnSpc>
            </a:pPr>
            <a:r>
              <a:rPr lang="en-US" sz="2000" dirty="0" smtClean="0"/>
              <a:t>An object oriented approach is commonly used for interactive systems development</a:t>
            </a:r>
          </a:p>
          <a:p>
            <a:pPr eaLnBrk="1" hangingPunct="1">
              <a:lnSpc>
                <a:spcPct val="80000"/>
              </a:lnSpc>
            </a:pPr>
            <a:r>
              <a:rPr lang="en-US" sz="2000" dirty="0" smtClean="0"/>
              <a:t>Expresses the systems requirements using objects and developing the system in an object oriented PL such as </a:t>
            </a:r>
            <a:r>
              <a:rPr lang="en-US" sz="2000" dirty="0" err="1" smtClean="0"/>
              <a:t>c++</a:t>
            </a:r>
            <a:endParaRPr lang="en-US" sz="2000" dirty="0" smtClean="0"/>
          </a:p>
          <a:p>
            <a:pPr eaLnBrk="1" hangingPunct="1">
              <a:lnSpc>
                <a:spcPct val="80000"/>
              </a:lnSpc>
            </a:pPr>
            <a:r>
              <a:rPr lang="en-US" sz="2000" dirty="0" smtClean="0"/>
              <a:t>A object class: AN abstraction over a set of objects that identifies common attributes</a:t>
            </a:r>
          </a:p>
          <a:p>
            <a:pPr eaLnBrk="1" hangingPunct="1">
              <a:lnSpc>
                <a:spcPct val="80000"/>
              </a:lnSpc>
            </a:pPr>
            <a:r>
              <a:rPr lang="en-US" sz="2000" dirty="0" smtClean="0"/>
              <a:t>Objects are instances of object class</a:t>
            </a:r>
          </a:p>
          <a:p>
            <a:pPr eaLnBrk="1" hangingPunct="1">
              <a:lnSpc>
                <a:spcPct val="80000"/>
              </a:lnSpc>
            </a:pPr>
            <a:r>
              <a:rPr lang="en-US" sz="2000" dirty="0" smtClean="0"/>
              <a:t>Many objects may be created from a single class</a:t>
            </a:r>
          </a:p>
          <a:p>
            <a:pPr eaLnBrk="1" hangingPunct="1">
              <a:lnSpc>
                <a:spcPct val="80000"/>
              </a:lnSpc>
            </a:pPr>
            <a:r>
              <a:rPr lang="en-US" sz="2000" dirty="0" smtClean="0"/>
              <a:t>Analysis process</a:t>
            </a:r>
          </a:p>
          <a:p>
            <a:pPr eaLnBrk="1" hangingPunct="1">
              <a:lnSpc>
                <a:spcPct val="80000"/>
              </a:lnSpc>
            </a:pPr>
            <a:r>
              <a:rPr lang="en-US" sz="2000" dirty="0" smtClean="0"/>
              <a:t>-- Identifies objects and object classes</a:t>
            </a:r>
          </a:p>
          <a:p>
            <a:pPr eaLnBrk="1" hangingPunct="1">
              <a:lnSpc>
                <a:spcPct val="80000"/>
              </a:lnSpc>
            </a:pPr>
            <a:r>
              <a:rPr lang="en-US" sz="2000" dirty="0" smtClean="0"/>
              <a:t>Object class in UML</a:t>
            </a:r>
          </a:p>
          <a:p>
            <a:pPr eaLnBrk="1" hangingPunct="1">
              <a:lnSpc>
                <a:spcPct val="80000"/>
              </a:lnSpc>
            </a:pPr>
            <a:r>
              <a:rPr lang="en-US" sz="2000" dirty="0" smtClean="0"/>
              <a:t>--Represented as a vertically oriented rectangle with three sections</a:t>
            </a:r>
          </a:p>
          <a:p>
            <a:pPr eaLnBrk="1" hangingPunct="1">
              <a:lnSpc>
                <a:spcPct val="80000"/>
              </a:lnSpc>
            </a:pPr>
            <a:r>
              <a:rPr lang="en-US" sz="2000" dirty="0" smtClean="0"/>
              <a:t>(a) The name of the object class in the top section</a:t>
            </a:r>
          </a:p>
          <a:p>
            <a:pPr eaLnBrk="1" hangingPunct="1">
              <a:lnSpc>
                <a:spcPct val="80000"/>
              </a:lnSpc>
            </a:pPr>
            <a:r>
              <a:rPr lang="en-US" sz="2000" dirty="0" smtClean="0"/>
              <a:t>(b) The class attributes in the middle section</a:t>
            </a:r>
          </a:p>
          <a:p>
            <a:pPr eaLnBrk="1" hangingPunct="1">
              <a:lnSpc>
                <a:spcPct val="80000"/>
              </a:lnSpc>
            </a:pPr>
            <a:r>
              <a:rPr lang="en-US" sz="2000" dirty="0" smtClean="0"/>
              <a:t>(c) The operations associated with the object class are in lower section.</a:t>
            </a:r>
          </a:p>
        </p:txBody>
      </p:sp>
      <p:sp>
        <p:nvSpPr>
          <p:cNvPr id="40964" name="Slide Number Placeholder 4"/>
          <p:cNvSpPr>
            <a:spLocks noGrp="1"/>
          </p:cNvSpPr>
          <p:nvPr>
            <p:ph type="sldNum" sz="quarter" idx="12"/>
          </p:nvPr>
        </p:nvSpPr>
        <p:spPr>
          <a:noFill/>
        </p:spPr>
        <p:txBody>
          <a:bodyPr/>
          <a:lstStyle/>
          <a:p>
            <a:fld id="{9A55673B-2393-4D87-B6F4-3F14313632A0}" type="slidenum">
              <a:rPr lang="en-US" smtClean="0">
                <a:latin typeface="Arial" pitchFamily="34" charset="0"/>
                <a:cs typeface="Arial" pitchFamily="34" charset="0"/>
              </a:rPr>
              <a:pPr/>
              <a:t>113</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OBJECT MODELS</a:t>
            </a:r>
          </a:p>
        </p:txBody>
      </p:sp>
      <p:sp>
        <p:nvSpPr>
          <p:cNvPr id="41987" name="Rectangle 3"/>
          <p:cNvSpPr>
            <a:spLocks noGrp="1" noChangeArrowheads="1"/>
          </p:cNvSpPr>
          <p:nvPr>
            <p:ph type="body" idx="1"/>
          </p:nvPr>
        </p:nvSpPr>
        <p:spPr/>
        <p:txBody>
          <a:bodyPr/>
          <a:lstStyle/>
          <a:p>
            <a:pPr eaLnBrk="1" hangingPunct="1">
              <a:lnSpc>
                <a:spcPct val="80000"/>
              </a:lnSpc>
            </a:pPr>
            <a:r>
              <a:rPr lang="en-US" sz="2400" smtClean="0"/>
              <a:t>INHERITANCE MODELS</a:t>
            </a:r>
          </a:p>
          <a:p>
            <a:pPr eaLnBrk="1" hangingPunct="1">
              <a:lnSpc>
                <a:spcPct val="80000"/>
              </a:lnSpc>
            </a:pPr>
            <a:r>
              <a:rPr lang="en-US" sz="2400" smtClean="0"/>
              <a:t>A type of object oriented model which involves in object classes attributes</a:t>
            </a:r>
          </a:p>
          <a:p>
            <a:pPr eaLnBrk="1" hangingPunct="1">
              <a:lnSpc>
                <a:spcPct val="80000"/>
              </a:lnSpc>
            </a:pPr>
            <a:r>
              <a:rPr lang="en-US" sz="2400" smtClean="0"/>
              <a:t>Arranges classes into an inheritance hierarchy with the most general object class at the top of hierarchy</a:t>
            </a:r>
          </a:p>
          <a:p>
            <a:pPr eaLnBrk="1" hangingPunct="1">
              <a:lnSpc>
                <a:spcPct val="80000"/>
              </a:lnSpc>
            </a:pPr>
            <a:r>
              <a:rPr lang="en-US" sz="2400" smtClean="0"/>
              <a:t>Specialized objects inherit their attributes and services</a:t>
            </a:r>
          </a:p>
          <a:p>
            <a:pPr eaLnBrk="1" hangingPunct="1">
              <a:lnSpc>
                <a:spcPct val="80000"/>
              </a:lnSpc>
            </a:pPr>
            <a:r>
              <a:rPr lang="en-US" sz="2400" smtClean="0"/>
              <a:t>UML notation</a:t>
            </a:r>
          </a:p>
          <a:p>
            <a:pPr eaLnBrk="1" hangingPunct="1">
              <a:lnSpc>
                <a:spcPct val="80000"/>
              </a:lnSpc>
            </a:pPr>
            <a:r>
              <a:rPr lang="en-US" sz="2400" smtClean="0"/>
              <a:t>-- Inheritance is shown upward rather than downward</a:t>
            </a:r>
          </a:p>
          <a:p>
            <a:pPr eaLnBrk="1" hangingPunct="1">
              <a:lnSpc>
                <a:spcPct val="80000"/>
              </a:lnSpc>
            </a:pPr>
            <a:r>
              <a:rPr lang="en-US" sz="2400" smtClean="0"/>
              <a:t>--Single Inheritance: Every object class inherits its attributes and operations from a single parent class</a:t>
            </a:r>
          </a:p>
          <a:p>
            <a:pPr eaLnBrk="1" hangingPunct="1">
              <a:lnSpc>
                <a:spcPct val="80000"/>
              </a:lnSpc>
            </a:pPr>
            <a:r>
              <a:rPr lang="en-US" sz="2400" smtClean="0"/>
              <a:t>--Multiple Inheritance: A class of several of several parents.</a:t>
            </a:r>
          </a:p>
        </p:txBody>
      </p:sp>
      <p:sp>
        <p:nvSpPr>
          <p:cNvPr id="41988" name="Slide Number Placeholder 4"/>
          <p:cNvSpPr>
            <a:spLocks noGrp="1"/>
          </p:cNvSpPr>
          <p:nvPr>
            <p:ph type="sldNum" sz="quarter" idx="12"/>
          </p:nvPr>
        </p:nvSpPr>
        <p:spPr>
          <a:noFill/>
        </p:spPr>
        <p:txBody>
          <a:bodyPr/>
          <a:lstStyle/>
          <a:p>
            <a:fld id="{7C11AB3E-8C01-4891-A1CB-1A8754018F50}" type="slidenum">
              <a:rPr lang="en-US" smtClean="0">
                <a:latin typeface="Arial" pitchFamily="34" charset="0"/>
                <a:cs typeface="Arial" pitchFamily="34" charset="0"/>
              </a:rPr>
              <a:pPr/>
              <a:t>114</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 y="0"/>
            <a:ext cx="8229600" cy="1143000"/>
          </a:xfrm>
        </p:spPr>
        <p:txBody>
          <a:bodyPr/>
          <a:lstStyle/>
          <a:p>
            <a:pPr eaLnBrk="1" hangingPunct="1"/>
            <a:r>
              <a:rPr lang="en-GB" dirty="0" smtClean="0"/>
              <a:t>               Hierarchy of class</a:t>
            </a:r>
          </a:p>
        </p:txBody>
      </p:sp>
      <p:grpSp>
        <p:nvGrpSpPr>
          <p:cNvPr id="2" name="Group 8"/>
          <p:cNvGrpSpPr>
            <a:grpSpLocks noChangeAspect="1"/>
          </p:cNvGrpSpPr>
          <p:nvPr/>
        </p:nvGrpSpPr>
        <p:grpSpPr bwMode="auto">
          <a:xfrm>
            <a:off x="1447800" y="990600"/>
            <a:ext cx="6400364" cy="4960938"/>
            <a:chOff x="672" y="665"/>
            <a:chExt cx="4866" cy="3511"/>
          </a:xfrm>
        </p:grpSpPr>
        <p:sp>
          <p:nvSpPr>
            <p:cNvPr id="43013" name="AutoShape 7"/>
            <p:cNvSpPr>
              <a:spLocks noChangeAspect="1" noChangeArrowheads="1" noTextEdit="1"/>
            </p:cNvSpPr>
            <p:nvPr/>
          </p:nvSpPr>
          <p:spPr bwMode="auto">
            <a:xfrm>
              <a:off x="954" y="665"/>
              <a:ext cx="4584" cy="3456"/>
            </a:xfrm>
            <a:prstGeom prst="rect">
              <a:avLst/>
            </a:prstGeom>
            <a:noFill/>
            <a:ln w="9525">
              <a:noFill/>
              <a:miter lim="800000"/>
              <a:headEnd/>
              <a:tailEnd/>
            </a:ln>
          </p:spPr>
          <p:txBody>
            <a:bodyPr/>
            <a:lstStyle/>
            <a:p>
              <a:endParaRPr lang="en-US"/>
            </a:p>
          </p:txBody>
        </p:sp>
        <p:sp>
          <p:nvSpPr>
            <p:cNvPr id="43014" name="Rectangle 9"/>
            <p:cNvSpPr>
              <a:spLocks noChangeArrowheads="1"/>
            </p:cNvSpPr>
            <p:nvPr/>
          </p:nvSpPr>
          <p:spPr bwMode="auto">
            <a:xfrm>
              <a:off x="672" y="720"/>
              <a:ext cx="4272" cy="3456"/>
            </a:xfrm>
            <a:prstGeom prst="rect">
              <a:avLst/>
            </a:prstGeom>
            <a:noFill/>
            <a:ln w="0">
              <a:solidFill>
                <a:srgbClr val="FFFFFE"/>
              </a:solidFill>
              <a:miter lim="800000"/>
              <a:headEnd/>
              <a:tailEnd/>
            </a:ln>
          </p:spPr>
          <p:txBody>
            <a:bodyPr/>
            <a:lstStyle/>
            <a:p>
              <a:endParaRPr lang="en-US"/>
            </a:p>
          </p:txBody>
        </p:sp>
        <p:sp>
          <p:nvSpPr>
            <p:cNvPr id="43015" name="Rectangle 10"/>
            <p:cNvSpPr>
              <a:spLocks noChangeArrowheads="1"/>
            </p:cNvSpPr>
            <p:nvPr/>
          </p:nvSpPr>
          <p:spPr bwMode="auto">
            <a:xfrm>
              <a:off x="4027" y="3390"/>
              <a:ext cx="904" cy="763"/>
            </a:xfrm>
            <a:prstGeom prst="rect">
              <a:avLst/>
            </a:prstGeom>
            <a:solidFill>
              <a:srgbClr val="FFFFFF"/>
            </a:solidFill>
            <a:ln w="9525">
              <a:noFill/>
              <a:miter lim="800000"/>
              <a:headEnd/>
              <a:tailEnd/>
            </a:ln>
          </p:spPr>
          <p:txBody>
            <a:bodyPr/>
            <a:lstStyle/>
            <a:p>
              <a:endParaRPr lang="en-US"/>
            </a:p>
          </p:txBody>
        </p:sp>
        <p:sp>
          <p:nvSpPr>
            <p:cNvPr id="43016" name="Rectangle 11"/>
            <p:cNvSpPr>
              <a:spLocks noChangeArrowheads="1"/>
            </p:cNvSpPr>
            <p:nvPr/>
          </p:nvSpPr>
          <p:spPr bwMode="auto">
            <a:xfrm>
              <a:off x="4027" y="3390"/>
              <a:ext cx="917" cy="774"/>
            </a:xfrm>
            <a:prstGeom prst="rect">
              <a:avLst/>
            </a:prstGeom>
            <a:noFill/>
            <a:ln w="13">
              <a:solidFill>
                <a:srgbClr val="0083D7"/>
              </a:solidFill>
              <a:miter lim="800000"/>
              <a:headEnd/>
              <a:tailEnd/>
            </a:ln>
          </p:spPr>
          <p:txBody>
            <a:bodyPr/>
            <a:lstStyle/>
            <a:p>
              <a:endParaRPr lang="en-US"/>
            </a:p>
          </p:txBody>
        </p:sp>
        <p:sp>
          <p:nvSpPr>
            <p:cNvPr id="43017" name="Rectangle 12"/>
            <p:cNvSpPr>
              <a:spLocks noChangeArrowheads="1"/>
            </p:cNvSpPr>
            <p:nvPr/>
          </p:nvSpPr>
          <p:spPr bwMode="auto">
            <a:xfrm>
              <a:off x="1786" y="3402"/>
              <a:ext cx="930" cy="751"/>
            </a:xfrm>
            <a:prstGeom prst="rect">
              <a:avLst/>
            </a:prstGeom>
            <a:solidFill>
              <a:srgbClr val="FFFFFF"/>
            </a:solidFill>
            <a:ln w="9525">
              <a:noFill/>
              <a:miter lim="800000"/>
              <a:headEnd/>
              <a:tailEnd/>
            </a:ln>
          </p:spPr>
          <p:txBody>
            <a:bodyPr/>
            <a:lstStyle/>
            <a:p>
              <a:endParaRPr lang="en-US"/>
            </a:p>
          </p:txBody>
        </p:sp>
        <p:sp>
          <p:nvSpPr>
            <p:cNvPr id="43018" name="Rectangle 13"/>
            <p:cNvSpPr>
              <a:spLocks noChangeArrowheads="1"/>
            </p:cNvSpPr>
            <p:nvPr/>
          </p:nvSpPr>
          <p:spPr bwMode="auto">
            <a:xfrm>
              <a:off x="1786" y="3402"/>
              <a:ext cx="943" cy="762"/>
            </a:xfrm>
            <a:prstGeom prst="rect">
              <a:avLst/>
            </a:prstGeom>
            <a:noFill/>
            <a:ln w="13">
              <a:solidFill>
                <a:srgbClr val="0083D7"/>
              </a:solidFill>
              <a:miter lim="800000"/>
              <a:headEnd/>
              <a:tailEnd/>
            </a:ln>
          </p:spPr>
          <p:txBody>
            <a:bodyPr/>
            <a:lstStyle/>
            <a:p>
              <a:endParaRPr lang="en-US"/>
            </a:p>
          </p:txBody>
        </p:sp>
        <p:sp>
          <p:nvSpPr>
            <p:cNvPr id="43019" name="Rectangle 14"/>
            <p:cNvSpPr>
              <a:spLocks noChangeArrowheads="1"/>
            </p:cNvSpPr>
            <p:nvPr/>
          </p:nvSpPr>
          <p:spPr bwMode="auto">
            <a:xfrm>
              <a:off x="672" y="3390"/>
              <a:ext cx="930" cy="774"/>
            </a:xfrm>
            <a:prstGeom prst="rect">
              <a:avLst/>
            </a:prstGeom>
            <a:solidFill>
              <a:srgbClr val="FFFFFF"/>
            </a:solidFill>
            <a:ln w="9525">
              <a:noFill/>
              <a:miter lim="800000"/>
              <a:headEnd/>
              <a:tailEnd/>
            </a:ln>
          </p:spPr>
          <p:txBody>
            <a:bodyPr/>
            <a:lstStyle/>
            <a:p>
              <a:endParaRPr lang="en-US"/>
            </a:p>
          </p:txBody>
        </p:sp>
        <p:sp>
          <p:nvSpPr>
            <p:cNvPr id="43020" name="Rectangle 15"/>
            <p:cNvSpPr>
              <a:spLocks noChangeArrowheads="1"/>
            </p:cNvSpPr>
            <p:nvPr/>
          </p:nvSpPr>
          <p:spPr bwMode="auto">
            <a:xfrm>
              <a:off x="672" y="3390"/>
              <a:ext cx="944" cy="786"/>
            </a:xfrm>
            <a:prstGeom prst="rect">
              <a:avLst/>
            </a:prstGeom>
            <a:noFill/>
            <a:ln w="13">
              <a:solidFill>
                <a:srgbClr val="0083D7"/>
              </a:solidFill>
              <a:miter lim="800000"/>
              <a:headEnd/>
              <a:tailEnd/>
            </a:ln>
          </p:spPr>
          <p:txBody>
            <a:bodyPr/>
            <a:lstStyle/>
            <a:p>
              <a:endParaRPr lang="en-US"/>
            </a:p>
          </p:txBody>
        </p:sp>
        <p:sp>
          <p:nvSpPr>
            <p:cNvPr id="43021" name="Rectangle 16"/>
            <p:cNvSpPr>
              <a:spLocks noChangeArrowheads="1"/>
            </p:cNvSpPr>
            <p:nvPr/>
          </p:nvSpPr>
          <p:spPr bwMode="auto">
            <a:xfrm>
              <a:off x="2913" y="3390"/>
              <a:ext cx="917" cy="763"/>
            </a:xfrm>
            <a:prstGeom prst="rect">
              <a:avLst/>
            </a:prstGeom>
            <a:solidFill>
              <a:srgbClr val="FFFFFF"/>
            </a:solidFill>
            <a:ln w="9525">
              <a:noFill/>
              <a:miter lim="800000"/>
              <a:headEnd/>
              <a:tailEnd/>
            </a:ln>
          </p:spPr>
          <p:txBody>
            <a:bodyPr/>
            <a:lstStyle/>
            <a:p>
              <a:endParaRPr lang="en-US"/>
            </a:p>
          </p:txBody>
        </p:sp>
        <p:sp>
          <p:nvSpPr>
            <p:cNvPr id="43022" name="Rectangle 17"/>
            <p:cNvSpPr>
              <a:spLocks noChangeArrowheads="1"/>
            </p:cNvSpPr>
            <p:nvPr/>
          </p:nvSpPr>
          <p:spPr bwMode="auto">
            <a:xfrm>
              <a:off x="2913" y="3390"/>
              <a:ext cx="930" cy="774"/>
            </a:xfrm>
            <a:prstGeom prst="rect">
              <a:avLst/>
            </a:prstGeom>
            <a:noFill/>
            <a:ln w="13">
              <a:solidFill>
                <a:srgbClr val="0083D7"/>
              </a:solidFill>
              <a:miter lim="800000"/>
              <a:headEnd/>
              <a:tailEnd/>
            </a:ln>
          </p:spPr>
          <p:txBody>
            <a:bodyPr/>
            <a:lstStyle/>
            <a:p>
              <a:endParaRPr lang="en-US"/>
            </a:p>
          </p:txBody>
        </p:sp>
        <p:sp>
          <p:nvSpPr>
            <p:cNvPr id="43023" name="Freeform 18"/>
            <p:cNvSpPr>
              <a:spLocks/>
            </p:cNvSpPr>
            <p:nvPr/>
          </p:nvSpPr>
          <p:spPr bwMode="auto">
            <a:xfrm>
              <a:off x="1733" y="2419"/>
              <a:ext cx="2241" cy="254"/>
            </a:xfrm>
            <a:custGeom>
              <a:avLst/>
              <a:gdLst>
                <a:gd name="T0" fmla="*/ 0 w 2241"/>
                <a:gd name="T1" fmla="*/ 173 h 254"/>
                <a:gd name="T2" fmla="*/ 0 w 2241"/>
                <a:gd name="T3" fmla="*/ 0 h 254"/>
                <a:gd name="T4" fmla="*/ 2241 w 2241"/>
                <a:gd name="T5" fmla="*/ 0 h 254"/>
                <a:gd name="T6" fmla="*/ 2241 w 2241"/>
                <a:gd name="T7" fmla="*/ 254 h 254"/>
                <a:gd name="T8" fmla="*/ 0 60000 65536"/>
                <a:gd name="T9" fmla="*/ 0 60000 65536"/>
                <a:gd name="T10" fmla="*/ 0 60000 65536"/>
                <a:gd name="T11" fmla="*/ 0 60000 65536"/>
                <a:gd name="T12" fmla="*/ 0 w 2241"/>
                <a:gd name="T13" fmla="*/ 0 h 254"/>
                <a:gd name="T14" fmla="*/ 2241 w 2241"/>
                <a:gd name="T15" fmla="*/ 254 h 254"/>
              </a:gdLst>
              <a:ahLst/>
              <a:cxnLst>
                <a:cxn ang="T8">
                  <a:pos x="T0" y="T1"/>
                </a:cxn>
                <a:cxn ang="T9">
                  <a:pos x="T2" y="T3"/>
                </a:cxn>
                <a:cxn ang="T10">
                  <a:pos x="T4" y="T5"/>
                </a:cxn>
                <a:cxn ang="T11">
                  <a:pos x="T6" y="T7"/>
                </a:cxn>
              </a:cxnLst>
              <a:rect l="T12" t="T13" r="T14" b="T15"/>
              <a:pathLst>
                <a:path w="2241" h="254">
                  <a:moveTo>
                    <a:pt x="0" y="173"/>
                  </a:moveTo>
                  <a:lnTo>
                    <a:pt x="0" y="0"/>
                  </a:lnTo>
                  <a:lnTo>
                    <a:pt x="2241" y="0"/>
                  </a:lnTo>
                  <a:lnTo>
                    <a:pt x="2241" y="254"/>
                  </a:lnTo>
                </a:path>
              </a:pathLst>
            </a:custGeom>
            <a:noFill/>
            <a:ln w="13">
              <a:solidFill>
                <a:srgbClr val="000000"/>
              </a:solidFill>
              <a:round/>
              <a:headEnd/>
              <a:tailEnd/>
            </a:ln>
          </p:spPr>
          <p:txBody>
            <a:bodyPr/>
            <a:lstStyle/>
            <a:p>
              <a:endParaRPr lang="en-US"/>
            </a:p>
          </p:txBody>
        </p:sp>
        <p:sp>
          <p:nvSpPr>
            <p:cNvPr id="43024" name="Rectangle 19"/>
            <p:cNvSpPr>
              <a:spLocks noChangeArrowheads="1"/>
            </p:cNvSpPr>
            <p:nvPr/>
          </p:nvSpPr>
          <p:spPr bwMode="auto">
            <a:xfrm>
              <a:off x="2415" y="732"/>
              <a:ext cx="1022" cy="1491"/>
            </a:xfrm>
            <a:prstGeom prst="rect">
              <a:avLst/>
            </a:prstGeom>
            <a:solidFill>
              <a:srgbClr val="FFFFFF"/>
            </a:solidFill>
            <a:ln w="9525">
              <a:noFill/>
              <a:miter lim="800000"/>
              <a:headEnd/>
              <a:tailEnd/>
            </a:ln>
          </p:spPr>
          <p:txBody>
            <a:bodyPr/>
            <a:lstStyle/>
            <a:p>
              <a:endParaRPr lang="en-US"/>
            </a:p>
          </p:txBody>
        </p:sp>
        <p:sp>
          <p:nvSpPr>
            <p:cNvPr id="43025" name="Rectangle 20"/>
            <p:cNvSpPr>
              <a:spLocks noChangeArrowheads="1"/>
            </p:cNvSpPr>
            <p:nvPr/>
          </p:nvSpPr>
          <p:spPr bwMode="auto">
            <a:xfrm>
              <a:off x="2415" y="732"/>
              <a:ext cx="1035" cy="1502"/>
            </a:xfrm>
            <a:prstGeom prst="rect">
              <a:avLst/>
            </a:prstGeom>
            <a:noFill/>
            <a:ln w="13">
              <a:solidFill>
                <a:srgbClr val="0083D7"/>
              </a:solidFill>
              <a:miter lim="800000"/>
              <a:headEnd/>
              <a:tailEnd/>
            </a:ln>
          </p:spPr>
          <p:txBody>
            <a:bodyPr/>
            <a:lstStyle/>
            <a:p>
              <a:endParaRPr lang="en-US"/>
            </a:p>
          </p:txBody>
        </p:sp>
        <p:sp>
          <p:nvSpPr>
            <p:cNvPr id="43026" name="Rectangle 21"/>
            <p:cNvSpPr>
              <a:spLocks noChangeArrowheads="1"/>
            </p:cNvSpPr>
            <p:nvPr/>
          </p:nvSpPr>
          <p:spPr bwMode="auto">
            <a:xfrm>
              <a:off x="2467" y="975"/>
              <a:ext cx="157"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Ca</a:t>
              </a:r>
              <a:endParaRPr lang="en-US"/>
            </a:p>
          </p:txBody>
        </p:sp>
        <p:sp>
          <p:nvSpPr>
            <p:cNvPr id="43027" name="Rectangle 22"/>
            <p:cNvSpPr>
              <a:spLocks noChangeArrowheads="1"/>
            </p:cNvSpPr>
            <p:nvPr/>
          </p:nvSpPr>
          <p:spPr bwMode="auto">
            <a:xfrm>
              <a:off x="2585" y="975"/>
              <a:ext cx="197"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talo</a:t>
              </a:r>
              <a:endParaRPr lang="en-US"/>
            </a:p>
          </p:txBody>
        </p:sp>
        <p:sp>
          <p:nvSpPr>
            <p:cNvPr id="43028" name="Rectangle 23"/>
            <p:cNvSpPr>
              <a:spLocks noChangeArrowheads="1"/>
            </p:cNvSpPr>
            <p:nvPr/>
          </p:nvSpPr>
          <p:spPr bwMode="auto">
            <a:xfrm>
              <a:off x="2756" y="975"/>
              <a:ext cx="27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gue n</a:t>
              </a:r>
              <a:endParaRPr lang="en-US"/>
            </a:p>
          </p:txBody>
        </p:sp>
        <p:sp>
          <p:nvSpPr>
            <p:cNvPr id="43029" name="Rectangle 24"/>
            <p:cNvSpPr>
              <a:spLocks noChangeArrowheads="1"/>
            </p:cNvSpPr>
            <p:nvPr/>
          </p:nvSpPr>
          <p:spPr bwMode="auto">
            <a:xfrm>
              <a:off x="3018" y="975"/>
              <a:ext cx="328"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umber</a:t>
              </a:r>
              <a:endParaRPr lang="en-US"/>
            </a:p>
          </p:txBody>
        </p:sp>
        <p:sp>
          <p:nvSpPr>
            <p:cNvPr id="43030" name="Rectangle 25"/>
            <p:cNvSpPr>
              <a:spLocks noChangeArrowheads="1"/>
            </p:cNvSpPr>
            <p:nvPr/>
          </p:nvSpPr>
          <p:spPr bwMode="auto">
            <a:xfrm>
              <a:off x="2467" y="1079"/>
              <a:ext cx="65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Acquisition da</a:t>
              </a:r>
              <a:endParaRPr lang="en-US"/>
            </a:p>
          </p:txBody>
        </p:sp>
        <p:sp>
          <p:nvSpPr>
            <p:cNvPr id="43031" name="Rectangle 26"/>
            <p:cNvSpPr>
              <a:spLocks noChangeArrowheads="1"/>
            </p:cNvSpPr>
            <p:nvPr/>
          </p:nvSpPr>
          <p:spPr bwMode="auto">
            <a:xfrm>
              <a:off x="3123" y="1079"/>
              <a:ext cx="118"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te</a:t>
              </a:r>
              <a:endParaRPr lang="en-US"/>
            </a:p>
          </p:txBody>
        </p:sp>
        <p:sp>
          <p:nvSpPr>
            <p:cNvPr id="43032" name="Rectangle 27"/>
            <p:cNvSpPr>
              <a:spLocks noChangeArrowheads="1"/>
            </p:cNvSpPr>
            <p:nvPr/>
          </p:nvSpPr>
          <p:spPr bwMode="auto">
            <a:xfrm>
              <a:off x="2467" y="1183"/>
              <a:ext cx="223"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Cost</a:t>
              </a:r>
              <a:endParaRPr lang="en-US"/>
            </a:p>
          </p:txBody>
        </p:sp>
        <p:sp>
          <p:nvSpPr>
            <p:cNvPr id="43033" name="Rectangle 28"/>
            <p:cNvSpPr>
              <a:spLocks noChangeArrowheads="1"/>
            </p:cNvSpPr>
            <p:nvPr/>
          </p:nvSpPr>
          <p:spPr bwMode="auto">
            <a:xfrm>
              <a:off x="2467" y="1287"/>
              <a:ext cx="10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a:t>
              </a:r>
              <a:endParaRPr lang="en-US"/>
            </a:p>
          </p:txBody>
        </p:sp>
        <p:sp>
          <p:nvSpPr>
            <p:cNvPr id="43034" name="Rectangle 29"/>
            <p:cNvSpPr>
              <a:spLocks noChangeArrowheads="1"/>
            </p:cNvSpPr>
            <p:nvPr/>
          </p:nvSpPr>
          <p:spPr bwMode="auto">
            <a:xfrm>
              <a:off x="2493" y="1287"/>
              <a:ext cx="210"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ype</a:t>
              </a:r>
              <a:endParaRPr lang="en-US"/>
            </a:p>
          </p:txBody>
        </p:sp>
        <p:sp>
          <p:nvSpPr>
            <p:cNvPr id="43035" name="Rectangle 30"/>
            <p:cNvSpPr>
              <a:spLocks noChangeArrowheads="1"/>
            </p:cNvSpPr>
            <p:nvPr/>
          </p:nvSpPr>
          <p:spPr bwMode="auto">
            <a:xfrm>
              <a:off x="2467" y="1391"/>
              <a:ext cx="170"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Sta</a:t>
              </a:r>
              <a:endParaRPr lang="en-US"/>
            </a:p>
          </p:txBody>
        </p:sp>
        <p:sp>
          <p:nvSpPr>
            <p:cNvPr id="43036" name="Rectangle 31"/>
            <p:cNvSpPr>
              <a:spLocks noChangeArrowheads="1"/>
            </p:cNvSpPr>
            <p:nvPr/>
          </p:nvSpPr>
          <p:spPr bwMode="auto">
            <a:xfrm>
              <a:off x="2598" y="1391"/>
              <a:ext cx="157"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tus</a:t>
              </a:r>
              <a:endParaRPr lang="en-US"/>
            </a:p>
          </p:txBody>
        </p:sp>
        <p:sp>
          <p:nvSpPr>
            <p:cNvPr id="43037" name="Rectangle 32"/>
            <p:cNvSpPr>
              <a:spLocks noChangeArrowheads="1"/>
            </p:cNvSpPr>
            <p:nvPr/>
          </p:nvSpPr>
          <p:spPr bwMode="auto">
            <a:xfrm>
              <a:off x="2467" y="1506"/>
              <a:ext cx="524"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Number of</a:t>
              </a:r>
              <a:endParaRPr lang="en-US"/>
            </a:p>
          </p:txBody>
        </p:sp>
        <p:sp>
          <p:nvSpPr>
            <p:cNvPr id="43038" name="Rectangle 33"/>
            <p:cNvSpPr>
              <a:spLocks noChangeArrowheads="1"/>
            </p:cNvSpPr>
            <p:nvPr/>
          </p:nvSpPr>
          <p:spPr bwMode="auto">
            <a:xfrm>
              <a:off x="2978" y="1506"/>
              <a:ext cx="341"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 copies</a:t>
              </a:r>
              <a:endParaRPr lang="en-US"/>
            </a:p>
          </p:txBody>
        </p:sp>
        <p:sp>
          <p:nvSpPr>
            <p:cNvPr id="43039" name="Line 34"/>
            <p:cNvSpPr>
              <a:spLocks noChangeShapeType="1"/>
            </p:cNvSpPr>
            <p:nvPr/>
          </p:nvSpPr>
          <p:spPr bwMode="auto">
            <a:xfrm>
              <a:off x="2415" y="940"/>
              <a:ext cx="1022" cy="1"/>
            </a:xfrm>
            <a:prstGeom prst="line">
              <a:avLst/>
            </a:prstGeom>
            <a:noFill/>
            <a:ln w="13">
              <a:solidFill>
                <a:srgbClr val="0083D7"/>
              </a:solidFill>
              <a:round/>
              <a:headEnd/>
              <a:tailEnd/>
            </a:ln>
          </p:spPr>
          <p:txBody>
            <a:bodyPr/>
            <a:lstStyle/>
            <a:p>
              <a:endParaRPr lang="en-US"/>
            </a:p>
          </p:txBody>
        </p:sp>
        <p:sp>
          <p:nvSpPr>
            <p:cNvPr id="43040" name="Rectangle 35"/>
            <p:cNvSpPr>
              <a:spLocks noChangeArrowheads="1"/>
            </p:cNvSpPr>
            <p:nvPr/>
          </p:nvSpPr>
          <p:spPr bwMode="auto">
            <a:xfrm>
              <a:off x="2664" y="767"/>
              <a:ext cx="223"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Libr</a:t>
              </a:r>
              <a:endParaRPr lang="en-US"/>
            </a:p>
          </p:txBody>
        </p:sp>
        <p:sp>
          <p:nvSpPr>
            <p:cNvPr id="43041" name="Rectangle 36"/>
            <p:cNvSpPr>
              <a:spLocks noChangeArrowheads="1"/>
            </p:cNvSpPr>
            <p:nvPr/>
          </p:nvSpPr>
          <p:spPr bwMode="auto">
            <a:xfrm>
              <a:off x="2834" y="767"/>
              <a:ext cx="419"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ary item</a:t>
              </a:r>
              <a:endParaRPr lang="en-US"/>
            </a:p>
          </p:txBody>
        </p:sp>
        <p:sp>
          <p:nvSpPr>
            <p:cNvPr id="43042" name="Line 37"/>
            <p:cNvSpPr>
              <a:spLocks noChangeShapeType="1"/>
            </p:cNvSpPr>
            <p:nvPr/>
          </p:nvSpPr>
          <p:spPr bwMode="auto">
            <a:xfrm>
              <a:off x="2428" y="1633"/>
              <a:ext cx="1009" cy="1"/>
            </a:xfrm>
            <a:prstGeom prst="line">
              <a:avLst/>
            </a:prstGeom>
            <a:noFill/>
            <a:ln w="13">
              <a:solidFill>
                <a:srgbClr val="0083D7"/>
              </a:solidFill>
              <a:round/>
              <a:headEnd/>
              <a:tailEnd/>
            </a:ln>
          </p:spPr>
          <p:txBody>
            <a:bodyPr/>
            <a:lstStyle/>
            <a:p>
              <a:endParaRPr lang="en-US"/>
            </a:p>
          </p:txBody>
        </p:sp>
        <p:sp>
          <p:nvSpPr>
            <p:cNvPr id="43043" name="Rectangle 38"/>
            <p:cNvSpPr>
              <a:spLocks noChangeArrowheads="1"/>
            </p:cNvSpPr>
            <p:nvPr/>
          </p:nvSpPr>
          <p:spPr bwMode="auto">
            <a:xfrm>
              <a:off x="2493" y="1668"/>
              <a:ext cx="341"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Acquir</a:t>
              </a:r>
              <a:endParaRPr lang="en-US"/>
            </a:p>
          </p:txBody>
        </p:sp>
        <p:sp>
          <p:nvSpPr>
            <p:cNvPr id="43044" name="Rectangle 39"/>
            <p:cNvSpPr>
              <a:spLocks noChangeArrowheads="1"/>
            </p:cNvSpPr>
            <p:nvPr/>
          </p:nvSpPr>
          <p:spPr bwMode="auto">
            <a:xfrm>
              <a:off x="2782" y="1668"/>
              <a:ext cx="197"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e ()</a:t>
              </a:r>
              <a:endParaRPr lang="en-US"/>
            </a:p>
          </p:txBody>
        </p:sp>
        <p:sp>
          <p:nvSpPr>
            <p:cNvPr id="43045" name="Rectangle 40"/>
            <p:cNvSpPr>
              <a:spLocks noChangeArrowheads="1"/>
            </p:cNvSpPr>
            <p:nvPr/>
          </p:nvSpPr>
          <p:spPr bwMode="auto">
            <a:xfrm>
              <a:off x="2493" y="1772"/>
              <a:ext cx="157"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Ca</a:t>
              </a:r>
              <a:endParaRPr lang="en-US"/>
            </a:p>
          </p:txBody>
        </p:sp>
        <p:sp>
          <p:nvSpPr>
            <p:cNvPr id="43046" name="Rectangle 41"/>
            <p:cNvSpPr>
              <a:spLocks noChangeArrowheads="1"/>
            </p:cNvSpPr>
            <p:nvPr/>
          </p:nvSpPr>
          <p:spPr bwMode="auto">
            <a:xfrm>
              <a:off x="2611" y="1772"/>
              <a:ext cx="197"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talo</a:t>
              </a:r>
              <a:endParaRPr lang="en-US"/>
            </a:p>
          </p:txBody>
        </p:sp>
        <p:sp>
          <p:nvSpPr>
            <p:cNvPr id="43047" name="Rectangle 42"/>
            <p:cNvSpPr>
              <a:spLocks noChangeArrowheads="1"/>
            </p:cNvSpPr>
            <p:nvPr/>
          </p:nvSpPr>
          <p:spPr bwMode="auto">
            <a:xfrm>
              <a:off x="2782" y="1772"/>
              <a:ext cx="301"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gue ()</a:t>
              </a:r>
              <a:endParaRPr lang="en-US"/>
            </a:p>
          </p:txBody>
        </p:sp>
        <p:sp>
          <p:nvSpPr>
            <p:cNvPr id="43048" name="Rectangle 43"/>
            <p:cNvSpPr>
              <a:spLocks noChangeArrowheads="1"/>
            </p:cNvSpPr>
            <p:nvPr/>
          </p:nvSpPr>
          <p:spPr bwMode="auto">
            <a:xfrm>
              <a:off x="2493" y="1865"/>
              <a:ext cx="48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Dispose ()</a:t>
              </a:r>
              <a:endParaRPr lang="en-US"/>
            </a:p>
          </p:txBody>
        </p:sp>
        <p:sp>
          <p:nvSpPr>
            <p:cNvPr id="43049" name="Rectangle 44"/>
            <p:cNvSpPr>
              <a:spLocks noChangeArrowheads="1"/>
            </p:cNvSpPr>
            <p:nvPr/>
          </p:nvSpPr>
          <p:spPr bwMode="auto">
            <a:xfrm>
              <a:off x="2493" y="1969"/>
              <a:ext cx="367"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Issue ()</a:t>
              </a:r>
              <a:endParaRPr lang="en-US"/>
            </a:p>
          </p:txBody>
        </p:sp>
        <p:sp>
          <p:nvSpPr>
            <p:cNvPr id="43050" name="Rectangle 45"/>
            <p:cNvSpPr>
              <a:spLocks noChangeArrowheads="1"/>
            </p:cNvSpPr>
            <p:nvPr/>
          </p:nvSpPr>
          <p:spPr bwMode="auto">
            <a:xfrm>
              <a:off x="2493" y="2073"/>
              <a:ext cx="10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R</a:t>
              </a:r>
              <a:endParaRPr lang="en-US"/>
            </a:p>
          </p:txBody>
        </p:sp>
        <p:sp>
          <p:nvSpPr>
            <p:cNvPr id="43051" name="Rectangle 46"/>
            <p:cNvSpPr>
              <a:spLocks noChangeArrowheads="1"/>
            </p:cNvSpPr>
            <p:nvPr/>
          </p:nvSpPr>
          <p:spPr bwMode="auto">
            <a:xfrm>
              <a:off x="2546" y="2073"/>
              <a:ext cx="367"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eturn ()</a:t>
              </a:r>
              <a:endParaRPr lang="en-US"/>
            </a:p>
          </p:txBody>
        </p:sp>
        <p:sp>
          <p:nvSpPr>
            <p:cNvPr id="43052" name="Line 47"/>
            <p:cNvSpPr>
              <a:spLocks noChangeShapeType="1"/>
            </p:cNvSpPr>
            <p:nvPr/>
          </p:nvSpPr>
          <p:spPr bwMode="auto">
            <a:xfrm>
              <a:off x="2860" y="2234"/>
              <a:ext cx="1" cy="174"/>
            </a:xfrm>
            <a:prstGeom prst="line">
              <a:avLst/>
            </a:prstGeom>
            <a:noFill/>
            <a:ln w="13">
              <a:solidFill>
                <a:srgbClr val="000000"/>
              </a:solidFill>
              <a:round/>
              <a:headEnd/>
              <a:tailEnd/>
            </a:ln>
          </p:spPr>
          <p:txBody>
            <a:bodyPr/>
            <a:lstStyle/>
            <a:p>
              <a:endParaRPr lang="en-US"/>
            </a:p>
          </p:txBody>
        </p:sp>
        <p:sp>
          <p:nvSpPr>
            <p:cNvPr id="43053" name="Rectangle 48"/>
            <p:cNvSpPr>
              <a:spLocks noChangeArrowheads="1"/>
            </p:cNvSpPr>
            <p:nvPr/>
          </p:nvSpPr>
          <p:spPr bwMode="auto">
            <a:xfrm>
              <a:off x="738" y="3587"/>
              <a:ext cx="118"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A</a:t>
              </a:r>
              <a:endParaRPr lang="en-US"/>
            </a:p>
          </p:txBody>
        </p:sp>
        <p:sp>
          <p:nvSpPr>
            <p:cNvPr id="43054" name="Rectangle 49"/>
            <p:cNvSpPr>
              <a:spLocks noChangeArrowheads="1"/>
            </p:cNvSpPr>
            <p:nvPr/>
          </p:nvSpPr>
          <p:spPr bwMode="auto">
            <a:xfrm>
              <a:off x="790" y="3587"/>
              <a:ext cx="262"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uthor</a:t>
              </a:r>
              <a:endParaRPr lang="en-US"/>
            </a:p>
          </p:txBody>
        </p:sp>
        <p:sp>
          <p:nvSpPr>
            <p:cNvPr id="43055" name="Rectangle 50"/>
            <p:cNvSpPr>
              <a:spLocks noChangeArrowheads="1"/>
            </p:cNvSpPr>
            <p:nvPr/>
          </p:nvSpPr>
          <p:spPr bwMode="auto">
            <a:xfrm>
              <a:off x="738" y="3703"/>
              <a:ext cx="341"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Edition</a:t>
              </a:r>
              <a:endParaRPr lang="en-US"/>
            </a:p>
          </p:txBody>
        </p:sp>
        <p:sp>
          <p:nvSpPr>
            <p:cNvPr id="43056" name="Rectangle 51"/>
            <p:cNvSpPr>
              <a:spLocks noChangeArrowheads="1"/>
            </p:cNvSpPr>
            <p:nvPr/>
          </p:nvSpPr>
          <p:spPr bwMode="auto">
            <a:xfrm>
              <a:off x="738" y="3807"/>
              <a:ext cx="210"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Pub</a:t>
              </a:r>
              <a:endParaRPr lang="en-US"/>
            </a:p>
          </p:txBody>
        </p:sp>
        <p:sp>
          <p:nvSpPr>
            <p:cNvPr id="43057" name="Rectangle 52"/>
            <p:cNvSpPr>
              <a:spLocks noChangeArrowheads="1"/>
            </p:cNvSpPr>
            <p:nvPr/>
          </p:nvSpPr>
          <p:spPr bwMode="auto">
            <a:xfrm>
              <a:off x="921" y="3807"/>
              <a:ext cx="197"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lica</a:t>
              </a:r>
              <a:endParaRPr lang="en-US"/>
            </a:p>
          </p:txBody>
        </p:sp>
        <p:sp>
          <p:nvSpPr>
            <p:cNvPr id="43058" name="Rectangle 53"/>
            <p:cNvSpPr>
              <a:spLocks noChangeArrowheads="1"/>
            </p:cNvSpPr>
            <p:nvPr/>
          </p:nvSpPr>
          <p:spPr bwMode="auto">
            <a:xfrm>
              <a:off x="1065" y="3807"/>
              <a:ext cx="328"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tion da</a:t>
              </a:r>
              <a:endParaRPr lang="en-US"/>
            </a:p>
          </p:txBody>
        </p:sp>
        <p:sp>
          <p:nvSpPr>
            <p:cNvPr id="43059" name="Rectangle 54"/>
            <p:cNvSpPr>
              <a:spLocks noChangeArrowheads="1"/>
            </p:cNvSpPr>
            <p:nvPr/>
          </p:nvSpPr>
          <p:spPr bwMode="auto">
            <a:xfrm>
              <a:off x="1393" y="3807"/>
              <a:ext cx="118"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te</a:t>
              </a:r>
              <a:endParaRPr lang="en-US"/>
            </a:p>
          </p:txBody>
        </p:sp>
        <p:sp>
          <p:nvSpPr>
            <p:cNvPr id="43060" name="Rectangle 55"/>
            <p:cNvSpPr>
              <a:spLocks noChangeArrowheads="1"/>
            </p:cNvSpPr>
            <p:nvPr/>
          </p:nvSpPr>
          <p:spPr bwMode="auto">
            <a:xfrm>
              <a:off x="738" y="3922"/>
              <a:ext cx="79"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I</a:t>
              </a:r>
              <a:endParaRPr lang="en-US"/>
            </a:p>
          </p:txBody>
        </p:sp>
        <p:sp>
          <p:nvSpPr>
            <p:cNvPr id="43061" name="Rectangle 56"/>
            <p:cNvSpPr>
              <a:spLocks noChangeArrowheads="1"/>
            </p:cNvSpPr>
            <p:nvPr/>
          </p:nvSpPr>
          <p:spPr bwMode="auto">
            <a:xfrm>
              <a:off x="764" y="3922"/>
              <a:ext cx="157"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SB</a:t>
              </a:r>
              <a:endParaRPr lang="en-US"/>
            </a:p>
          </p:txBody>
        </p:sp>
        <p:sp>
          <p:nvSpPr>
            <p:cNvPr id="43062" name="Rectangle 57"/>
            <p:cNvSpPr>
              <a:spLocks noChangeArrowheads="1"/>
            </p:cNvSpPr>
            <p:nvPr/>
          </p:nvSpPr>
          <p:spPr bwMode="auto">
            <a:xfrm>
              <a:off x="895" y="3922"/>
              <a:ext cx="118"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N</a:t>
              </a:r>
              <a:endParaRPr lang="en-US"/>
            </a:p>
          </p:txBody>
        </p:sp>
        <p:sp>
          <p:nvSpPr>
            <p:cNvPr id="43063" name="Line 58"/>
            <p:cNvSpPr>
              <a:spLocks noChangeShapeType="1"/>
            </p:cNvSpPr>
            <p:nvPr/>
          </p:nvSpPr>
          <p:spPr bwMode="auto">
            <a:xfrm>
              <a:off x="685" y="3540"/>
              <a:ext cx="917" cy="1"/>
            </a:xfrm>
            <a:prstGeom prst="line">
              <a:avLst/>
            </a:prstGeom>
            <a:noFill/>
            <a:ln w="13">
              <a:solidFill>
                <a:srgbClr val="0083D7"/>
              </a:solidFill>
              <a:round/>
              <a:headEnd/>
              <a:tailEnd/>
            </a:ln>
          </p:spPr>
          <p:txBody>
            <a:bodyPr/>
            <a:lstStyle/>
            <a:p>
              <a:endParaRPr lang="en-US"/>
            </a:p>
          </p:txBody>
        </p:sp>
        <p:sp>
          <p:nvSpPr>
            <p:cNvPr id="43064" name="Rectangle 59"/>
            <p:cNvSpPr>
              <a:spLocks noChangeArrowheads="1"/>
            </p:cNvSpPr>
            <p:nvPr/>
          </p:nvSpPr>
          <p:spPr bwMode="auto">
            <a:xfrm>
              <a:off x="987" y="3414"/>
              <a:ext cx="249"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Book</a:t>
              </a:r>
              <a:endParaRPr lang="en-US"/>
            </a:p>
          </p:txBody>
        </p:sp>
        <p:sp>
          <p:nvSpPr>
            <p:cNvPr id="43065" name="Rectangle 60"/>
            <p:cNvSpPr>
              <a:spLocks noChangeArrowheads="1"/>
            </p:cNvSpPr>
            <p:nvPr/>
          </p:nvSpPr>
          <p:spPr bwMode="auto">
            <a:xfrm>
              <a:off x="1891" y="3610"/>
              <a:ext cx="118"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Y</a:t>
              </a:r>
              <a:endParaRPr lang="en-US"/>
            </a:p>
          </p:txBody>
        </p:sp>
        <p:sp>
          <p:nvSpPr>
            <p:cNvPr id="43066" name="Rectangle 61"/>
            <p:cNvSpPr>
              <a:spLocks noChangeArrowheads="1"/>
            </p:cNvSpPr>
            <p:nvPr/>
          </p:nvSpPr>
          <p:spPr bwMode="auto">
            <a:xfrm>
              <a:off x="1930" y="3610"/>
              <a:ext cx="183"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ear</a:t>
              </a:r>
              <a:endParaRPr lang="en-US"/>
            </a:p>
          </p:txBody>
        </p:sp>
        <p:sp>
          <p:nvSpPr>
            <p:cNvPr id="43067" name="Rectangle 62"/>
            <p:cNvSpPr>
              <a:spLocks noChangeArrowheads="1"/>
            </p:cNvSpPr>
            <p:nvPr/>
          </p:nvSpPr>
          <p:spPr bwMode="auto">
            <a:xfrm>
              <a:off x="1891" y="3726"/>
              <a:ext cx="262"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Issue</a:t>
              </a:r>
              <a:endParaRPr lang="en-US"/>
            </a:p>
          </p:txBody>
        </p:sp>
        <p:sp>
          <p:nvSpPr>
            <p:cNvPr id="43068" name="Line 63"/>
            <p:cNvSpPr>
              <a:spLocks noChangeShapeType="1"/>
            </p:cNvSpPr>
            <p:nvPr/>
          </p:nvSpPr>
          <p:spPr bwMode="auto">
            <a:xfrm>
              <a:off x="1773" y="3552"/>
              <a:ext cx="930" cy="1"/>
            </a:xfrm>
            <a:prstGeom prst="line">
              <a:avLst/>
            </a:prstGeom>
            <a:noFill/>
            <a:ln w="13">
              <a:solidFill>
                <a:srgbClr val="0083D7"/>
              </a:solidFill>
              <a:round/>
              <a:headEnd/>
              <a:tailEnd/>
            </a:ln>
          </p:spPr>
          <p:txBody>
            <a:bodyPr/>
            <a:lstStyle/>
            <a:p>
              <a:endParaRPr lang="en-US"/>
            </a:p>
          </p:txBody>
        </p:sp>
        <p:sp>
          <p:nvSpPr>
            <p:cNvPr id="43069" name="Rectangle 64"/>
            <p:cNvSpPr>
              <a:spLocks noChangeArrowheads="1"/>
            </p:cNvSpPr>
            <p:nvPr/>
          </p:nvSpPr>
          <p:spPr bwMode="auto">
            <a:xfrm>
              <a:off x="2035" y="3414"/>
              <a:ext cx="183"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Ma</a:t>
              </a:r>
              <a:endParaRPr lang="en-US"/>
            </a:p>
          </p:txBody>
        </p:sp>
        <p:sp>
          <p:nvSpPr>
            <p:cNvPr id="43070" name="Rectangle 65"/>
            <p:cNvSpPr>
              <a:spLocks noChangeArrowheads="1"/>
            </p:cNvSpPr>
            <p:nvPr/>
          </p:nvSpPr>
          <p:spPr bwMode="auto">
            <a:xfrm>
              <a:off x="2179" y="3414"/>
              <a:ext cx="31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gazine</a:t>
              </a:r>
              <a:endParaRPr lang="en-US"/>
            </a:p>
          </p:txBody>
        </p:sp>
        <p:sp>
          <p:nvSpPr>
            <p:cNvPr id="43071" name="Rectangle 66"/>
            <p:cNvSpPr>
              <a:spLocks noChangeArrowheads="1"/>
            </p:cNvSpPr>
            <p:nvPr/>
          </p:nvSpPr>
          <p:spPr bwMode="auto">
            <a:xfrm>
              <a:off x="2965" y="3575"/>
              <a:ext cx="183"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Dir</a:t>
              </a:r>
              <a:endParaRPr lang="en-US"/>
            </a:p>
          </p:txBody>
        </p:sp>
        <p:sp>
          <p:nvSpPr>
            <p:cNvPr id="43072" name="Rectangle 67"/>
            <p:cNvSpPr>
              <a:spLocks noChangeArrowheads="1"/>
            </p:cNvSpPr>
            <p:nvPr/>
          </p:nvSpPr>
          <p:spPr bwMode="auto">
            <a:xfrm>
              <a:off x="3109" y="3575"/>
              <a:ext cx="262"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ector</a:t>
              </a:r>
              <a:endParaRPr lang="en-US"/>
            </a:p>
          </p:txBody>
        </p:sp>
        <p:sp>
          <p:nvSpPr>
            <p:cNvPr id="43073" name="Rectangle 68"/>
            <p:cNvSpPr>
              <a:spLocks noChangeArrowheads="1"/>
            </p:cNvSpPr>
            <p:nvPr/>
          </p:nvSpPr>
          <p:spPr bwMode="auto">
            <a:xfrm>
              <a:off x="2965" y="3691"/>
              <a:ext cx="170"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Da</a:t>
              </a:r>
              <a:endParaRPr lang="en-US"/>
            </a:p>
          </p:txBody>
        </p:sp>
        <p:sp>
          <p:nvSpPr>
            <p:cNvPr id="43074" name="Rectangle 69"/>
            <p:cNvSpPr>
              <a:spLocks noChangeArrowheads="1"/>
            </p:cNvSpPr>
            <p:nvPr/>
          </p:nvSpPr>
          <p:spPr bwMode="auto">
            <a:xfrm>
              <a:off x="3096" y="3691"/>
              <a:ext cx="236"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te of</a:t>
              </a:r>
              <a:endParaRPr lang="en-US"/>
            </a:p>
          </p:txBody>
        </p:sp>
        <p:sp>
          <p:nvSpPr>
            <p:cNvPr id="43075" name="Rectangle 70"/>
            <p:cNvSpPr>
              <a:spLocks noChangeArrowheads="1"/>
            </p:cNvSpPr>
            <p:nvPr/>
          </p:nvSpPr>
          <p:spPr bwMode="auto">
            <a:xfrm>
              <a:off x="3319" y="3691"/>
              <a:ext cx="10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 r</a:t>
              </a:r>
              <a:endParaRPr lang="en-US"/>
            </a:p>
          </p:txBody>
        </p:sp>
        <p:sp>
          <p:nvSpPr>
            <p:cNvPr id="43076" name="Rectangle 71"/>
            <p:cNvSpPr>
              <a:spLocks noChangeArrowheads="1"/>
            </p:cNvSpPr>
            <p:nvPr/>
          </p:nvSpPr>
          <p:spPr bwMode="auto">
            <a:xfrm>
              <a:off x="3385" y="3691"/>
              <a:ext cx="31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elease</a:t>
              </a:r>
              <a:endParaRPr lang="en-US"/>
            </a:p>
          </p:txBody>
        </p:sp>
        <p:sp>
          <p:nvSpPr>
            <p:cNvPr id="43077" name="Rectangle 72"/>
            <p:cNvSpPr>
              <a:spLocks noChangeArrowheads="1"/>
            </p:cNvSpPr>
            <p:nvPr/>
          </p:nvSpPr>
          <p:spPr bwMode="auto">
            <a:xfrm>
              <a:off x="2965" y="3807"/>
              <a:ext cx="328"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Distrib</a:t>
              </a:r>
              <a:endParaRPr lang="en-US"/>
            </a:p>
          </p:txBody>
        </p:sp>
        <p:sp>
          <p:nvSpPr>
            <p:cNvPr id="43078" name="Rectangle 73"/>
            <p:cNvSpPr>
              <a:spLocks noChangeArrowheads="1"/>
            </p:cNvSpPr>
            <p:nvPr/>
          </p:nvSpPr>
          <p:spPr bwMode="auto">
            <a:xfrm>
              <a:off x="3267" y="3807"/>
              <a:ext cx="210"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utor</a:t>
              </a:r>
              <a:endParaRPr lang="en-US"/>
            </a:p>
          </p:txBody>
        </p:sp>
        <p:sp>
          <p:nvSpPr>
            <p:cNvPr id="43079" name="Line 74"/>
            <p:cNvSpPr>
              <a:spLocks noChangeShapeType="1"/>
            </p:cNvSpPr>
            <p:nvPr/>
          </p:nvSpPr>
          <p:spPr bwMode="auto">
            <a:xfrm>
              <a:off x="2913" y="3552"/>
              <a:ext cx="930" cy="1"/>
            </a:xfrm>
            <a:prstGeom prst="line">
              <a:avLst/>
            </a:prstGeom>
            <a:noFill/>
            <a:ln w="13">
              <a:solidFill>
                <a:srgbClr val="0083D7"/>
              </a:solidFill>
              <a:round/>
              <a:headEnd/>
              <a:tailEnd/>
            </a:ln>
          </p:spPr>
          <p:txBody>
            <a:bodyPr/>
            <a:lstStyle/>
            <a:p>
              <a:endParaRPr lang="en-US"/>
            </a:p>
          </p:txBody>
        </p:sp>
        <p:sp>
          <p:nvSpPr>
            <p:cNvPr id="43080" name="Rectangle 75"/>
            <p:cNvSpPr>
              <a:spLocks noChangeArrowheads="1"/>
            </p:cNvSpPr>
            <p:nvPr/>
          </p:nvSpPr>
          <p:spPr bwMode="auto">
            <a:xfrm>
              <a:off x="3267" y="3414"/>
              <a:ext cx="236"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Film</a:t>
              </a:r>
              <a:endParaRPr lang="en-US"/>
            </a:p>
          </p:txBody>
        </p:sp>
        <p:sp>
          <p:nvSpPr>
            <p:cNvPr id="43081" name="Rectangle 76"/>
            <p:cNvSpPr>
              <a:spLocks noChangeArrowheads="1"/>
            </p:cNvSpPr>
            <p:nvPr/>
          </p:nvSpPr>
          <p:spPr bwMode="auto">
            <a:xfrm>
              <a:off x="4079" y="3668"/>
              <a:ext cx="118"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V</a:t>
              </a:r>
              <a:endParaRPr lang="en-US"/>
            </a:p>
          </p:txBody>
        </p:sp>
        <p:sp>
          <p:nvSpPr>
            <p:cNvPr id="43082" name="Rectangle 77"/>
            <p:cNvSpPr>
              <a:spLocks noChangeArrowheads="1"/>
            </p:cNvSpPr>
            <p:nvPr/>
          </p:nvSpPr>
          <p:spPr bwMode="auto">
            <a:xfrm>
              <a:off x="4132" y="3668"/>
              <a:ext cx="301"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ersion</a:t>
              </a:r>
              <a:endParaRPr lang="en-US"/>
            </a:p>
          </p:txBody>
        </p:sp>
        <p:sp>
          <p:nvSpPr>
            <p:cNvPr id="43083" name="Rectangle 78"/>
            <p:cNvSpPr>
              <a:spLocks noChangeArrowheads="1"/>
            </p:cNvSpPr>
            <p:nvPr/>
          </p:nvSpPr>
          <p:spPr bwMode="auto">
            <a:xfrm>
              <a:off x="4079" y="3783"/>
              <a:ext cx="183"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Pla</a:t>
              </a:r>
              <a:endParaRPr lang="en-US"/>
            </a:p>
          </p:txBody>
        </p:sp>
        <p:sp>
          <p:nvSpPr>
            <p:cNvPr id="43084" name="Rectangle 79"/>
            <p:cNvSpPr>
              <a:spLocks noChangeArrowheads="1"/>
            </p:cNvSpPr>
            <p:nvPr/>
          </p:nvSpPr>
          <p:spPr bwMode="auto">
            <a:xfrm>
              <a:off x="4223" y="3783"/>
              <a:ext cx="10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tf</a:t>
              </a:r>
              <a:endParaRPr lang="en-US"/>
            </a:p>
          </p:txBody>
        </p:sp>
        <p:sp>
          <p:nvSpPr>
            <p:cNvPr id="43085" name="Rectangle 80"/>
            <p:cNvSpPr>
              <a:spLocks noChangeArrowheads="1"/>
            </p:cNvSpPr>
            <p:nvPr/>
          </p:nvSpPr>
          <p:spPr bwMode="auto">
            <a:xfrm>
              <a:off x="4276" y="3783"/>
              <a:ext cx="131"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or</a:t>
              </a:r>
              <a:endParaRPr lang="en-US"/>
            </a:p>
          </p:txBody>
        </p:sp>
        <p:sp>
          <p:nvSpPr>
            <p:cNvPr id="43086" name="Rectangle 81"/>
            <p:cNvSpPr>
              <a:spLocks noChangeArrowheads="1"/>
            </p:cNvSpPr>
            <p:nvPr/>
          </p:nvSpPr>
          <p:spPr bwMode="auto">
            <a:xfrm>
              <a:off x="4381" y="3783"/>
              <a:ext cx="131"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m</a:t>
              </a:r>
              <a:endParaRPr lang="en-US"/>
            </a:p>
          </p:txBody>
        </p:sp>
        <p:sp>
          <p:nvSpPr>
            <p:cNvPr id="43087" name="Line 82"/>
            <p:cNvSpPr>
              <a:spLocks noChangeShapeType="1"/>
            </p:cNvSpPr>
            <p:nvPr/>
          </p:nvSpPr>
          <p:spPr bwMode="auto">
            <a:xfrm>
              <a:off x="4040" y="3633"/>
              <a:ext cx="891" cy="1"/>
            </a:xfrm>
            <a:prstGeom prst="line">
              <a:avLst/>
            </a:prstGeom>
            <a:noFill/>
            <a:ln w="13">
              <a:solidFill>
                <a:srgbClr val="0083D7"/>
              </a:solidFill>
              <a:round/>
              <a:headEnd/>
              <a:tailEnd/>
            </a:ln>
          </p:spPr>
          <p:txBody>
            <a:bodyPr/>
            <a:lstStyle/>
            <a:p>
              <a:endParaRPr lang="en-US"/>
            </a:p>
          </p:txBody>
        </p:sp>
        <p:sp>
          <p:nvSpPr>
            <p:cNvPr id="43088" name="Rectangle 83"/>
            <p:cNvSpPr>
              <a:spLocks noChangeArrowheads="1"/>
            </p:cNvSpPr>
            <p:nvPr/>
          </p:nvSpPr>
          <p:spPr bwMode="auto">
            <a:xfrm>
              <a:off x="4263" y="3402"/>
              <a:ext cx="472"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Computer</a:t>
              </a:r>
              <a:endParaRPr lang="en-US"/>
            </a:p>
          </p:txBody>
        </p:sp>
        <p:sp>
          <p:nvSpPr>
            <p:cNvPr id="43089" name="Rectangle 84"/>
            <p:cNvSpPr>
              <a:spLocks noChangeArrowheads="1"/>
            </p:cNvSpPr>
            <p:nvPr/>
          </p:nvSpPr>
          <p:spPr bwMode="auto">
            <a:xfrm>
              <a:off x="4302" y="3495"/>
              <a:ext cx="131"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pr</a:t>
              </a:r>
              <a:endParaRPr lang="en-US"/>
            </a:p>
          </p:txBody>
        </p:sp>
        <p:sp>
          <p:nvSpPr>
            <p:cNvPr id="43090" name="Rectangle 85"/>
            <p:cNvSpPr>
              <a:spLocks noChangeArrowheads="1"/>
            </p:cNvSpPr>
            <p:nvPr/>
          </p:nvSpPr>
          <p:spPr bwMode="auto">
            <a:xfrm>
              <a:off x="4394" y="3495"/>
              <a:ext cx="92"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o</a:t>
              </a:r>
              <a:endParaRPr lang="en-US"/>
            </a:p>
          </p:txBody>
        </p:sp>
        <p:sp>
          <p:nvSpPr>
            <p:cNvPr id="43091" name="Rectangle 86"/>
            <p:cNvSpPr>
              <a:spLocks noChangeArrowheads="1"/>
            </p:cNvSpPr>
            <p:nvPr/>
          </p:nvSpPr>
          <p:spPr bwMode="auto">
            <a:xfrm>
              <a:off x="4459" y="3495"/>
              <a:ext cx="92"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g</a:t>
              </a:r>
              <a:endParaRPr lang="en-US"/>
            </a:p>
          </p:txBody>
        </p:sp>
        <p:sp>
          <p:nvSpPr>
            <p:cNvPr id="43092" name="Rectangle 87"/>
            <p:cNvSpPr>
              <a:spLocks noChangeArrowheads="1"/>
            </p:cNvSpPr>
            <p:nvPr/>
          </p:nvSpPr>
          <p:spPr bwMode="auto">
            <a:xfrm>
              <a:off x="4512" y="3495"/>
              <a:ext cx="79"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r</a:t>
              </a:r>
              <a:endParaRPr lang="en-US"/>
            </a:p>
          </p:txBody>
        </p:sp>
        <p:sp>
          <p:nvSpPr>
            <p:cNvPr id="43093" name="Rectangle 88"/>
            <p:cNvSpPr>
              <a:spLocks noChangeArrowheads="1"/>
            </p:cNvSpPr>
            <p:nvPr/>
          </p:nvSpPr>
          <p:spPr bwMode="auto">
            <a:xfrm>
              <a:off x="4551" y="3495"/>
              <a:ext cx="183"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am</a:t>
              </a:r>
              <a:endParaRPr lang="en-US"/>
            </a:p>
          </p:txBody>
        </p:sp>
        <p:sp>
          <p:nvSpPr>
            <p:cNvPr id="43094" name="Rectangle 89"/>
            <p:cNvSpPr>
              <a:spLocks noChangeArrowheads="1"/>
            </p:cNvSpPr>
            <p:nvPr/>
          </p:nvSpPr>
          <p:spPr bwMode="auto">
            <a:xfrm>
              <a:off x="1235" y="2546"/>
              <a:ext cx="1010" cy="532"/>
            </a:xfrm>
            <a:prstGeom prst="rect">
              <a:avLst/>
            </a:prstGeom>
            <a:solidFill>
              <a:srgbClr val="FFFFFF"/>
            </a:solidFill>
            <a:ln w="9525">
              <a:noFill/>
              <a:miter lim="800000"/>
              <a:headEnd/>
              <a:tailEnd/>
            </a:ln>
          </p:spPr>
          <p:txBody>
            <a:bodyPr/>
            <a:lstStyle/>
            <a:p>
              <a:endParaRPr lang="en-US"/>
            </a:p>
          </p:txBody>
        </p:sp>
        <p:sp>
          <p:nvSpPr>
            <p:cNvPr id="43095" name="Rectangle 90"/>
            <p:cNvSpPr>
              <a:spLocks noChangeArrowheads="1"/>
            </p:cNvSpPr>
            <p:nvPr/>
          </p:nvSpPr>
          <p:spPr bwMode="auto">
            <a:xfrm>
              <a:off x="1235" y="2546"/>
              <a:ext cx="1023" cy="543"/>
            </a:xfrm>
            <a:prstGeom prst="rect">
              <a:avLst/>
            </a:prstGeom>
            <a:noFill/>
            <a:ln w="13">
              <a:solidFill>
                <a:srgbClr val="0083D7"/>
              </a:solidFill>
              <a:miter lim="800000"/>
              <a:headEnd/>
              <a:tailEnd/>
            </a:ln>
          </p:spPr>
          <p:txBody>
            <a:bodyPr/>
            <a:lstStyle/>
            <a:p>
              <a:endParaRPr lang="en-US"/>
            </a:p>
          </p:txBody>
        </p:sp>
        <p:sp>
          <p:nvSpPr>
            <p:cNvPr id="43096" name="Rectangle 91"/>
            <p:cNvSpPr>
              <a:spLocks noChangeArrowheads="1"/>
            </p:cNvSpPr>
            <p:nvPr/>
          </p:nvSpPr>
          <p:spPr bwMode="auto">
            <a:xfrm>
              <a:off x="1275" y="2732"/>
              <a:ext cx="10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a:t>
              </a:r>
              <a:endParaRPr lang="en-US"/>
            </a:p>
          </p:txBody>
        </p:sp>
        <p:sp>
          <p:nvSpPr>
            <p:cNvPr id="43097" name="Rectangle 92"/>
            <p:cNvSpPr>
              <a:spLocks noChangeArrowheads="1"/>
            </p:cNvSpPr>
            <p:nvPr/>
          </p:nvSpPr>
          <p:spPr bwMode="auto">
            <a:xfrm>
              <a:off x="1327" y="2732"/>
              <a:ext cx="170"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itle</a:t>
              </a:r>
              <a:endParaRPr lang="en-US"/>
            </a:p>
          </p:txBody>
        </p:sp>
        <p:sp>
          <p:nvSpPr>
            <p:cNvPr id="43098" name="Rectangle 93"/>
            <p:cNvSpPr>
              <a:spLocks noChangeArrowheads="1"/>
            </p:cNvSpPr>
            <p:nvPr/>
          </p:nvSpPr>
          <p:spPr bwMode="auto">
            <a:xfrm>
              <a:off x="1275" y="2824"/>
              <a:ext cx="210"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Pub</a:t>
              </a:r>
              <a:endParaRPr lang="en-US"/>
            </a:p>
          </p:txBody>
        </p:sp>
        <p:sp>
          <p:nvSpPr>
            <p:cNvPr id="43099" name="Rectangle 94"/>
            <p:cNvSpPr>
              <a:spLocks noChangeArrowheads="1"/>
            </p:cNvSpPr>
            <p:nvPr/>
          </p:nvSpPr>
          <p:spPr bwMode="auto">
            <a:xfrm>
              <a:off x="1458" y="2824"/>
              <a:ext cx="27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lisher</a:t>
              </a:r>
              <a:endParaRPr lang="en-US"/>
            </a:p>
          </p:txBody>
        </p:sp>
        <p:sp>
          <p:nvSpPr>
            <p:cNvPr id="43100" name="Line 95"/>
            <p:cNvSpPr>
              <a:spLocks noChangeShapeType="1"/>
            </p:cNvSpPr>
            <p:nvPr/>
          </p:nvSpPr>
          <p:spPr bwMode="auto">
            <a:xfrm>
              <a:off x="1249" y="2697"/>
              <a:ext cx="996" cy="1"/>
            </a:xfrm>
            <a:prstGeom prst="line">
              <a:avLst/>
            </a:prstGeom>
            <a:noFill/>
            <a:ln w="13">
              <a:solidFill>
                <a:srgbClr val="0083D7"/>
              </a:solidFill>
              <a:round/>
              <a:headEnd/>
              <a:tailEnd/>
            </a:ln>
          </p:spPr>
          <p:txBody>
            <a:bodyPr/>
            <a:lstStyle/>
            <a:p>
              <a:endParaRPr lang="en-US"/>
            </a:p>
          </p:txBody>
        </p:sp>
        <p:sp>
          <p:nvSpPr>
            <p:cNvPr id="43101" name="Rectangle 96"/>
            <p:cNvSpPr>
              <a:spLocks noChangeArrowheads="1"/>
            </p:cNvSpPr>
            <p:nvPr/>
          </p:nvSpPr>
          <p:spPr bwMode="auto">
            <a:xfrm>
              <a:off x="1393" y="2558"/>
              <a:ext cx="210"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Pub</a:t>
              </a:r>
              <a:endParaRPr lang="en-US"/>
            </a:p>
          </p:txBody>
        </p:sp>
        <p:sp>
          <p:nvSpPr>
            <p:cNvPr id="43102" name="Rectangle 97"/>
            <p:cNvSpPr>
              <a:spLocks noChangeArrowheads="1"/>
            </p:cNvSpPr>
            <p:nvPr/>
          </p:nvSpPr>
          <p:spPr bwMode="auto">
            <a:xfrm>
              <a:off x="1576" y="2558"/>
              <a:ext cx="511"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lished item</a:t>
              </a:r>
              <a:endParaRPr lang="en-US"/>
            </a:p>
          </p:txBody>
        </p:sp>
        <p:sp>
          <p:nvSpPr>
            <p:cNvPr id="43103" name="Rectangle 98"/>
            <p:cNvSpPr>
              <a:spLocks noChangeArrowheads="1"/>
            </p:cNvSpPr>
            <p:nvPr/>
          </p:nvSpPr>
          <p:spPr bwMode="auto">
            <a:xfrm>
              <a:off x="3489" y="2546"/>
              <a:ext cx="970" cy="532"/>
            </a:xfrm>
            <a:prstGeom prst="rect">
              <a:avLst/>
            </a:prstGeom>
            <a:solidFill>
              <a:srgbClr val="FFFFFF"/>
            </a:solidFill>
            <a:ln w="9525">
              <a:noFill/>
              <a:miter lim="800000"/>
              <a:headEnd/>
              <a:tailEnd/>
            </a:ln>
          </p:spPr>
          <p:txBody>
            <a:bodyPr/>
            <a:lstStyle/>
            <a:p>
              <a:endParaRPr lang="en-US"/>
            </a:p>
          </p:txBody>
        </p:sp>
        <p:sp>
          <p:nvSpPr>
            <p:cNvPr id="43104" name="Rectangle 99"/>
            <p:cNvSpPr>
              <a:spLocks noChangeArrowheads="1"/>
            </p:cNvSpPr>
            <p:nvPr/>
          </p:nvSpPr>
          <p:spPr bwMode="auto">
            <a:xfrm>
              <a:off x="3489" y="2546"/>
              <a:ext cx="983" cy="543"/>
            </a:xfrm>
            <a:prstGeom prst="rect">
              <a:avLst/>
            </a:prstGeom>
            <a:noFill/>
            <a:ln w="13">
              <a:solidFill>
                <a:srgbClr val="0083D7"/>
              </a:solidFill>
              <a:miter lim="800000"/>
              <a:headEnd/>
              <a:tailEnd/>
            </a:ln>
          </p:spPr>
          <p:txBody>
            <a:bodyPr/>
            <a:lstStyle/>
            <a:p>
              <a:endParaRPr lang="en-US"/>
            </a:p>
          </p:txBody>
        </p:sp>
        <p:sp>
          <p:nvSpPr>
            <p:cNvPr id="43105" name="Rectangle 100"/>
            <p:cNvSpPr>
              <a:spLocks noChangeArrowheads="1"/>
            </p:cNvSpPr>
            <p:nvPr/>
          </p:nvSpPr>
          <p:spPr bwMode="auto">
            <a:xfrm>
              <a:off x="3529" y="2720"/>
              <a:ext cx="10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T</a:t>
              </a:r>
              <a:endParaRPr lang="en-US"/>
            </a:p>
          </p:txBody>
        </p:sp>
        <p:sp>
          <p:nvSpPr>
            <p:cNvPr id="43106" name="Rectangle 101"/>
            <p:cNvSpPr>
              <a:spLocks noChangeArrowheads="1"/>
            </p:cNvSpPr>
            <p:nvPr/>
          </p:nvSpPr>
          <p:spPr bwMode="auto">
            <a:xfrm>
              <a:off x="3581" y="2720"/>
              <a:ext cx="170"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itle</a:t>
              </a:r>
              <a:endParaRPr lang="en-US"/>
            </a:p>
          </p:txBody>
        </p:sp>
        <p:sp>
          <p:nvSpPr>
            <p:cNvPr id="43107" name="Rectangle 102"/>
            <p:cNvSpPr>
              <a:spLocks noChangeArrowheads="1"/>
            </p:cNvSpPr>
            <p:nvPr/>
          </p:nvSpPr>
          <p:spPr bwMode="auto">
            <a:xfrm>
              <a:off x="3529" y="2836"/>
              <a:ext cx="406"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Medium</a:t>
              </a:r>
              <a:endParaRPr lang="en-US"/>
            </a:p>
          </p:txBody>
        </p:sp>
        <p:sp>
          <p:nvSpPr>
            <p:cNvPr id="43108" name="Line 103"/>
            <p:cNvSpPr>
              <a:spLocks noChangeShapeType="1"/>
            </p:cNvSpPr>
            <p:nvPr/>
          </p:nvSpPr>
          <p:spPr bwMode="auto">
            <a:xfrm>
              <a:off x="3476" y="2697"/>
              <a:ext cx="996" cy="1"/>
            </a:xfrm>
            <a:prstGeom prst="line">
              <a:avLst/>
            </a:prstGeom>
            <a:noFill/>
            <a:ln w="13">
              <a:solidFill>
                <a:srgbClr val="0083D7"/>
              </a:solidFill>
              <a:round/>
              <a:headEnd/>
              <a:tailEnd/>
            </a:ln>
          </p:spPr>
          <p:txBody>
            <a:bodyPr/>
            <a:lstStyle/>
            <a:p>
              <a:endParaRPr lang="en-US"/>
            </a:p>
          </p:txBody>
        </p:sp>
        <p:sp>
          <p:nvSpPr>
            <p:cNvPr id="43109" name="Rectangle 104"/>
            <p:cNvSpPr>
              <a:spLocks noChangeArrowheads="1"/>
            </p:cNvSpPr>
            <p:nvPr/>
          </p:nvSpPr>
          <p:spPr bwMode="auto">
            <a:xfrm>
              <a:off x="3647" y="2558"/>
              <a:ext cx="105"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R</a:t>
              </a:r>
              <a:endParaRPr lang="en-US"/>
            </a:p>
          </p:txBody>
        </p:sp>
        <p:sp>
          <p:nvSpPr>
            <p:cNvPr id="43110" name="Rectangle 105"/>
            <p:cNvSpPr>
              <a:spLocks noChangeArrowheads="1"/>
            </p:cNvSpPr>
            <p:nvPr/>
          </p:nvSpPr>
          <p:spPr bwMode="auto">
            <a:xfrm>
              <a:off x="3712" y="2558"/>
              <a:ext cx="236"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ecor</a:t>
              </a:r>
              <a:endParaRPr lang="en-US"/>
            </a:p>
          </p:txBody>
        </p:sp>
        <p:sp>
          <p:nvSpPr>
            <p:cNvPr id="43111" name="Rectangle 106"/>
            <p:cNvSpPr>
              <a:spLocks noChangeArrowheads="1"/>
            </p:cNvSpPr>
            <p:nvPr/>
          </p:nvSpPr>
          <p:spPr bwMode="auto">
            <a:xfrm>
              <a:off x="3909" y="2558"/>
              <a:ext cx="419" cy="139"/>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ded item</a:t>
              </a:r>
              <a:endParaRPr lang="en-US"/>
            </a:p>
          </p:txBody>
        </p:sp>
        <p:sp>
          <p:nvSpPr>
            <p:cNvPr id="43112" name="Line 107"/>
            <p:cNvSpPr>
              <a:spLocks noChangeShapeType="1"/>
            </p:cNvSpPr>
            <p:nvPr/>
          </p:nvSpPr>
          <p:spPr bwMode="auto">
            <a:xfrm>
              <a:off x="1694" y="3170"/>
              <a:ext cx="1" cy="104"/>
            </a:xfrm>
            <a:prstGeom prst="line">
              <a:avLst/>
            </a:prstGeom>
            <a:noFill/>
            <a:ln w="13">
              <a:solidFill>
                <a:srgbClr val="000000"/>
              </a:solidFill>
              <a:round/>
              <a:headEnd/>
              <a:tailEnd/>
            </a:ln>
          </p:spPr>
          <p:txBody>
            <a:bodyPr/>
            <a:lstStyle/>
            <a:p>
              <a:endParaRPr lang="en-US"/>
            </a:p>
          </p:txBody>
        </p:sp>
        <p:sp>
          <p:nvSpPr>
            <p:cNvPr id="43113" name="Freeform 108"/>
            <p:cNvSpPr>
              <a:spLocks/>
            </p:cNvSpPr>
            <p:nvPr/>
          </p:nvSpPr>
          <p:spPr bwMode="auto">
            <a:xfrm>
              <a:off x="1157" y="3274"/>
              <a:ext cx="1101" cy="128"/>
            </a:xfrm>
            <a:custGeom>
              <a:avLst/>
              <a:gdLst>
                <a:gd name="T0" fmla="*/ 0 w 1101"/>
                <a:gd name="T1" fmla="*/ 104 h 128"/>
                <a:gd name="T2" fmla="*/ 0 w 1101"/>
                <a:gd name="T3" fmla="*/ 0 h 128"/>
                <a:gd name="T4" fmla="*/ 1101 w 1101"/>
                <a:gd name="T5" fmla="*/ 0 h 128"/>
                <a:gd name="T6" fmla="*/ 1101 w 1101"/>
                <a:gd name="T7" fmla="*/ 128 h 128"/>
                <a:gd name="T8" fmla="*/ 0 60000 65536"/>
                <a:gd name="T9" fmla="*/ 0 60000 65536"/>
                <a:gd name="T10" fmla="*/ 0 60000 65536"/>
                <a:gd name="T11" fmla="*/ 0 60000 65536"/>
                <a:gd name="T12" fmla="*/ 0 w 1101"/>
                <a:gd name="T13" fmla="*/ 0 h 128"/>
                <a:gd name="T14" fmla="*/ 1101 w 1101"/>
                <a:gd name="T15" fmla="*/ 128 h 128"/>
              </a:gdLst>
              <a:ahLst/>
              <a:cxnLst>
                <a:cxn ang="T8">
                  <a:pos x="T0" y="T1"/>
                </a:cxn>
                <a:cxn ang="T9">
                  <a:pos x="T2" y="T3"/>
                </a:cxn>
                <a:cxn ang="T10">
                  <a:pos x="T4" y="T5"/>
                </a:cxn>
                <a:cxn ang="T11">
                  <a:pos x="T6" y="T7"/>
                </a:cxn>
              </a:cxnLst>
              <a:rect l="T12" t="T13" r="T14" b="T15"/>
              <a:pathLst>
                <a:path w="1101" h="128">
                  <a:moveTo>
                    <a:pt x="0" y="104"/>
                  </a:moveTo>
                  <a:lnTo>
                    <a:pt x="0" y="0"/>
                  </a:lnTo>
                  <a:lnTo>
                    <a:pt x="1101" y="0"/>
                  </a:lnTo>
                  <a:lnTo>
                    <a:pt x="1101" y="128"/>
                  </a:lnTo>
                </a:path>
              </a:pathLst>
            </a:custGeom>
            <a:noFill/>
            <a:ln w="13">
              <a:solidFill>
                <a:srgbClr val="000000"/>
              </a:solidFill>
              <a:round/>
              <a:headEnd/>
              <a:tailEnd/>
            </a:ln>
          </p:spPr>
          <p:txBody>
            <a:bodyPr/>
            <a:lstStyle/>
            <a:p>
              <a:endParaRPr lang="en-US"/>
            </a:p>
          </p:txBody>
        </p:sp>
        <p:sp>
          <p:nvSpPr>
            <p:cNvPr id="43114" name="Line 109"/>
            <p:cNvSpPr>
              <a:spLocks noChangeShapeType="1"/>
            </p:cNvSpPr>
            <p:nvPr/>
          </p:nvSpPr>
          <p:spPr bwMode="auto">
            <a:xfrm>
              <a:off x="3974" y="3170"/>
              <a:ext cx="1" cy="104"/>
            </a:xfrm>
            <a:prstGeom prst="line">
              <a:avLst/>
            </a:prstGeom>
            <a:noFill/>
            <a:ln w="13">
              <a:solidFill>
                <a:srgbClr val="000000"/>
              </a:solidFill>
              <a:round/>
              <a:headEnd/>
              <a:tailEnd/>
            </a:ln>
          </p:spPr>
          <p:txBody>
            <a:bodyPr/>
            <a:lstStyle/>
            <a:p>
              <a:endParaRPr lang="en-US"/>
            </a:p>
          </p:txBody>
        </p:sp>
        <p:sp>
          <p:nvSpPr>
            <p:cNvPr id="43115" name="Freeform 110"/>
            <p:cNvSpPr>
              <a:spLocks/>
            </p:cNvSpPr>
            <p:nvPr/>
          </p:nvSpPr>
          <p:spPr bwMode="auto">
            <a:xfrm>
              <a:off x="3398" y="3274"/>
              <a:ext cx="1114" cy="116"/>
            </a:xfrm>
            <a:custGeom>
              <a:avLst/>
              <a:gdLst>
                <a:gd name="T0" fmla="*/ 0 w 1114"/>
                <a:gd name="T1" fmla="*/ 116 h 116"/>
                <a:gd name="T2" fmla="*/ 0 w 1114"/>
                <a:gd name="T3" fmla="*/ 0 h 116"/>
                <a:gd name="T4" fmla="*/ 1114 w 1114"/>
                <a:gd name="T5" fmla="*/ 0 h 116"/>
                <a:gd name="T6" fmla="*/ 1114 w 1114"/>
                <a:gd name="T7" fmla="*/ 116 h 116"/>
                <a:gd name="T8" fmla="*/ 0 60000 65536"/>
                <a:gd name="T9" fmla="*/ 0 60000 65536"/>
                <a:gd name="T10" fmla="*/ 0 60000 65536"/>
                <a:gd name="T11" fmla="*/ 0 60000 65536"/>
                <a:gd name="T12" fmla="*/ 0 w 1114"/>
                <a:gd name="T13" fmla="*/ 0 h 116"/>
                <a:gd name="T14" fmla="*/ 1114 w 1114"/>
                <a:gd name="T15" fmla="*/ 116 h 116"/>
              </a:gdLst>
              <a:ahLst/>
              <a:cxnLst>
                <a:cxn ang="T8">
                  <a:pos x="T0" y="T1"/>
                </a:cxn>
                <a:cxn ang="T9">
                  <a:pos x="T2" y="T3"/>
                </a:cxn>
                <a:cxn ang="T10">
                  <a:pos x="T4" y="T5"/>
                </a:cxn>
                <a:cxn ang="T11">
                  <a:pos x="T6" y="T7"/>
                </a:cxn>
              </a:cxnLst>
              <a:rect l="T12" t="T13" r="T14" b="T15"/>
              <a:pathLst>
                <a:path w="1114" h="116">
                  <a:moveTo>
                    <a:pt x="0" y="116"/>
                  </a:moveTo>
                  <a:lnTo>
                    <a:pt x="0" y="0"/>
                  </a:lnTo>
                  <a:lnTo>
                    <a:pt x="1114" y="0"/>
                  </a:lnTo>
                  <a:lnTo>
                    <a:pt x="1114" y="116"/>
                  </a:lnTo>
                </a:path>
              </a:pathLst>
            </a:custGeom>
            <a:noFill/>
            <a:ln w="13">
              <a:solidFill>
                <a:srgbClr val="000000"/>
              </a:solidFill>
              <a:round/>
              <a:headEnd/>
              <a:tailEnd/>
            </a:ln>
          </p:spPr>
          <p:txBody>
            <a:bodyPr/>
            <a:lstStyle/>
            <a:p>
              <a:endParaRPr lang="en-US"/>
            </a:p>
          </p:txBody>
        </p:sp>
        <p:sp>
          <p:nvSpPr>
            <p:cNvPr id="43116" name="Line 111"/>
            <p:cNvSpPr>
              <a:spLocks noChangeShapeType="1"/>
            </p:cNvSpPr>
            <p:nvPr/>
          </p:nvSpPr>
          <p:spPr bwMode="auto">
            <a:xfrm>
              <a:off x="685" y="4060"/>
              <a:ext cx="917" cy="1"/>
            </a:xfrm>
            <a:prstGeom prst="line">
              <a:avLst/>
            </a:prstGeom>
            <a:noFill/>
            <a:ln w="13">
              <a:solidFill>
                <a:srgbClr val="0083D7"/>
              </a:solidFill>
              <a:round/>
              <a:headEnd/>
              <a:tailEnd/>
            </a:ln>
          </p:spPr>
          <p:txBody>
            <a:bodyPr/>
            <a:lstStyle/>
            <a:p>
              <a:endParaRPr lang="en-US"/>
            </a:p>
          </p:txBody>
        </p:sp>
        <p:sp>
          <p:nvSpPr>
            <p:cNvPr id="43117" name="Line 112"/>
            <p:cNvSpPr>
              <a:spLocks noChangeShapeType="1"/>
            </p:cNvSpPr>
            <p:nvPr/>
          </p:nvSpPr>
          <p:spPr bwMode="auto">
            <a:xfrm>
              <a:off x="1773" y="3933"/>
              <a:ext cx="930" cy="1"/>
            </a:xfrm>
            <a:prstGeom prst="line">
              <a:avLst/>
            </a:prstGeom>
            <a:noFill/>
            <a:ln w="13">
              <a:solidFill>
                <a:srgbClr val="0083D7"/>
              </a:solidFill>
              <a:round/>
              <a:headEnd/>
              <a:tailEnd/>
            </a:ln>
          </p:spPr>
          <p:txBody>
            <a:bodyPr/>
            <a:lstStyle/>
            <a:p>
              <a:endParaRPr lang="en-US"/>
            </a:p>
          </p:txBody>
        </p:sp>
        <p:sp>
          <p:nvSpPr>
            <p:cNvPr id="43118" name="Line 113"/>
            <p:cNvSpPr>
              <a:spLocks noChangeShapeType="1"/>
            </p:cNvSpPr>
            <p:nvPr/>
          </p:nvSpPr>
          <p:spPr bwMode="auto">
            <a:xfrm>
              <a:off x="2913" y="3933"/>
              <a:ext cx="930" cy="1"/>
            </a:xfrm>
            <a:prstGeom prst="line">
              <a:avLst/>
            </a:prstGeom>
            <a:noFill/>
            <a:ln w="13">
              <a:solidFill>
                <a:srgbClr val="0083D7"/>
              </a:solidFill>
              <a:round/>
              <a:headEnd/>
              <a:tailEnd/>
            </a:ln>
          </p:spPr>
          <p:txBody>
            <a:bodyPr/>
            <a:lstStyle/>
            <a:p>
              <a:endParaRPr lang="en-US"/>
            </a:p>
          </p:txBody>
        </p:sp>
        <p:sp>
          <p:nvSpPr>
            <p:cNvPr id="43119" name="Line 114"/>
            <p:cNvSpPr>
              <a:spLocks noChangeShapeType="1"/>
            </p:cNvSpPr>
            <p:nvPr/>
          </p:nvSpPr>
          <p:spPr bwMode="auto">
            <a:xfrm>
              <a:off x="4040" y="3945"/>
              <a:ext cx="904" cy="1"/>
            </a:xfrm>
            <a:prstGeom prst="line">
              <a:avLst/>
            </a:prstGeom>
            <a:noFill/>
            <a:ln w="13">
              <a:solidFill>
                <a:srgbClr val="0083D7"/>
              </a:solidFill>
              <a:round/>
              <a:headEnd/>
              <a:tailEnd/>
            </a:ln>
          </p:spPr>
          <p:txBody>
            <a:bodyPr/>
            <a:lstStyle/>
            <a:p>
              <a:endParaRPr lang="en-US"/>
            </a:p>
          </p:txBody>
        </p:sp>
        <p:sp>
          <p:nvSpPr>
            <p:cNvPr id="43120" name="Line 115"/>
            <p:cNvSpPr>
              <a:spLocks noChangeShapeType="1"/>
            </p:cNvSpPr>
            <p:nvPr/>
          </p:nvSpPr>
          <p:spPr bwMode="auto">
            <a:xfrm>
              <a:off x="1249" y="2962"/>
              <a:ext cx="982" cy="1"/>
            </a:xfrm>
            <a:prstGeom prst="line">
              <a:avLst/>
            </a:prstGeom>
            <a:noFill/>
            <a:ln w="13">
              <a:solidFill>
                <a:srgbClr val="0083D7"/>
              </a:solidFill>
              <a:round/>
              <a:headEnd/>
              <a:tailEnd/>
            </a:ln>
          </p:spPr>
          <p:txBody>
            <a:bodyPr/>
            <a:lstStyle/>
            <a:p>
              <a:endParaRPr lang="en-US"/>
            </a:p>
          </p:txBody>
        </p:sp>
        <p:sp>
          <p:nvSpPr>
            <p:cNvPr id="43121" name="Line 116"/>
            <p:cNvSpPr>
              <a:spLocks noChangeShapeType="1"/>
            </p:cNvSpPr>
            <p:nvPr/>
          </p:nvSpPr>
          <p:spPr bwMode="auto">
            <a:xfrm>
              <a:off x="3489" y="2985"/>
              <a:ext cx="983" cy="1"/>
            </a:xfrm>
            <a:prstGeom prst="line">
              <a:avLst/>
            </a:prstGeom>
            <a:noFill/>
            <a:ln w="13">
              <a:solidFill>
                <a:srgbClr val="0083D7"/>
              </a:solidFill>
              <a:round/>
              <a:headEnd/>
              <a:tailEnd/>
            </a:ln>
          </p:spPr>
          <p:txBody>
            <a:bodyPr/>
            <a:lstStyle/>
            <a:p>
              <a:endParaRPr lang="en-US"/>
            </a:p>
          </p:txBody>
        </p:sp>
        <p:sp>
          <p:nvSpPr>
            <p:cNvPr id="43122" name="Freeform 117"/>
            <p:cNvSpPr>
              <a:spLocks/>
            </p:cNvSpPr>
            <p:nvPr/>
          </p:nvSpPr>
          <p:spPr bwMode="auto">
            <a:xfrm>
              <a:off x="2808" y="2234"/>
              <a:ext cx="105" cy="104"/>
            </a:xfrm>
            <a:custGeom>
              <a:avLst/>
              <a:gdLst>
                <a:gd name="T0" fmla="*/ 52 w 105"/>
                <a:gd name="T1" fmla="*/ 0 h 104"/>
                <a:gd name="T2" fmla="*/ 0 w 105"/>
                <a:gd name="T3" fmla="*/ 104 h 104"/>
                <a:gd name="T4" fmla="*/ 105 w 105"/>
                <a:gd name="T5" fmla="*/ 104 h 104"/>
                <a:gd name="T6" fmla="*/ 52 w 105"/>
                <a:gd name="T7" fmla="*/ 0 h 104"/>
                <a:gd name="T8" fmla="*/ 0 60000 65536"/>
                <a:gd name="T9" fmla="*/ 0 60000 65536"/>
                <a:gd name="T10" fmla="*/ 0 60000 65536"/>
                <a:gd name="T11" fmla="*/ 0 60000 65536"/>
                <a:gd name="T12" fmla="*/ 0 w 105"/>
                <a:gd name="T13" fmla="*/ 0 h 104"/>
                <a:gd name="T14" fmla="*/ 105 w 105"/>
                <a:gd name="T15" fmla="*/ 104 h 104"/>
              </a:gdLst>
              <a:ahLst/>
              <a:cxnLst>
                <a:cxn ang="T8">
                  <a:pos x="T0" y="T1"/>
                </a:cxn>
                <a:cxn ang="T9">
                  <a:pos x="T2" y="T3"/>
                </a:cxn>
                <a:cxn ang="T10">
                  <a:pos x="T4" y="T5"/>
                </a:cxn>
                <a:cxn ang="T11">
                  <a:pos x="T6" y="T7"/>
                </a:cxn>
              </a:cxnLst>
              <a:rect l="T12" t="T13" r="T14" b="T15"/>
              <a:pathLst>
                <a:path w="105" h="104">
                  <a:moveTo>
                    <a:pt x="52" y="0"/>
                  </a:moveTo>
                  <a:lnTo>
                    <a:pt x="0" y="104"/>
                  </a:lnTo>
                  <a:lnTo>
                    <a:pt x="105" y="104"/>
                  </a:lnTo>
                  <a:lnTo>
                    <a:pt x="52" y="0"/>
                  </a:lnTo>
                  <a:close/>
                </a:path>
              </a:pathLst>
            </a:custGeom>
            <a:solidFill>
              <a:srgbClr val="FFFFFF"/>
            </a:solidFill>
            <a:ln w="13">
              <a:solidFill>
                <a:srgbClr val="000000"/>
              </a:solidFill>
              <a:round/>
              <a:headEnd/>
              <a:tailEnd/>
            </a:ln>
          </p:spPr>
          <p:txBody>
            <a:bodyPr/>
            <a:lstStyle/>
            <a:p>
              <a:endParaRPr lang="en-US"/>
            </a:p>
          </p:txBody>
        </p:sp>
        <p:sp>
          <p:nvSpPr>
            <p:cNvPr id="43123" name="Freeform 118"/>
            <p:cNvSpPr>
              <a:spLocks/>
            </p:cNvSpPr>
            <p:nvPr/>
          </p:nvSpPr>
          <p:spPr bwMode="auto">
            <a:xfrm>
              <a:off x="1642" y="3101"/>
              <a:ext cx="105" cy="104"/>
            </a:xfrm>
            <a:custGeom>
              <a:avLst/>
              <a:gdLst>
                <a:gd name="T0" fmla="*/ 65 w 105"/>
                <a:gd name="T1" fmla="*/ 0 h 104"/>
                <a:gd name="T2" fmla="*/ 0 w 105"/>
                <a:gd name="T3" fmla="*/ 104 h 104"/>
                <a:gd name="T4" fmla="*/ 105 w 105"/>
                <a:gd name="T5" fmla="*/ 104 h 104"/>
                <a:gd name="T6" fmla="*/ 65 w 105"/>
                <a:gd name="T7" fmla="*/ 0 h 104"/>
                <a:gd name="T8" fmla="*/ 0 60000 65536"/>
                <a:gd name="T9" fmla="*/ 0 60000 65536"/>
                <a:gd name="T10" fmla="*/ 0 60000 65536"/>
                <a:gd name="T11" fmla="*/ 0 60000 65536"/>
                <a:gd name="T12" fmla="*/ 0 w 105"/>
                <a:gd name="T13" fmla="*/ 0 h 104"/>
                <a:gd name="T14" fmla="*/ 105 w 105"/>
                <a:gd name="T15" fmla="*/ 104 h 104"/>
              </a:gdLst>
              <a:ahLst/>
              <a:cxnLst>
                <a:cxn ang="T8">
                  <a:pos x="T0" y="T1"/>
                </a:cxn>
                <a:cxn ang="T9">
                  <a:pos x="T2" y="T3"/>
                </a:cxn>
                <a:cxn ang="T10">
                  <a:pos x="T4" y="T5"/>
                </a:cxn>
                <a:cxn ang="T11">
                  <a:pos x="T6" y="T7"/>
                </a:cxn>
              </a:cxnLst>
              <a:rect l="T12" t="T13" r="T14" b="T15"/>
              <a:pathLst>
                <a:path w="105" h="104">
                  <a:moveTo>
                    <a:pt x="65" y="0"/>
                  </a:moveTo>
                  <a:lnTo>
                    <a:pt x="0" y="104"/>
                  </a:lnTo>
                  <a:lnTo>
                    <a:pt x="105" y="104"/>
                  </a:lnTo>
                  <a:lnTo>
                    <a:pt x="65" y="0"/>
                  </a:lnTo>
                  <a:close/>
                </a:path>
              </a:pathLst>
            </a:custGeom>
            <a:solidFill>
              <a:srgbClr val="FFFFFF"/>
            </a:solidFill>
            <a:ln w="13">
              <a:solidFill>
                <a:srgbClr val="000000"/>
              </a:solidFill>
              <a:round/>
              <a:headEnd/>
              <a:tailEnd/>
            </a:ln>
          </p:spPr>
          <p:txBody>
            <a:bodyPr/>
            <a:lstStyle/>
            <a:p>
              <a:endParaRPr lang="en-US"/>
            </a:p>
          </p:txBody>
        </p:sp>
        <p:sp>
          <p:nvSpPr>
            <p:cNvPr id="43124" name="Freeform 119"/>
            <p:cNvSpPr>
              <a:spLocks/>
            </p:cNvSpPr>
            <p:nvPr/>
          </p:nvSpPr>
          <p:spPr bwMode="auto">
            <a:xfrm>
              <a:off x="3922" y="3089"/>
              <a:ext cx="105" cy="105"/>
            </a:xfrm>
            <a:custGeom>
              <a:avLst/>
              <a:gdLst>
                <a:gd name="T0" fmla="*/ 52 w 105"/>
                <a:gd name="T1" fmla="*/ 0 h 105"/>
                <a:gd name="T2" fmla="*/ 0 w 105"/>
                <a:gd name="T3" fmla="*/ 105 h 105"/>
                <a:gd name="T4" fmla="*/ 105 w 105"/>
                <a:gd name="T5" fmla="*/ 105 h 105"/>
                <a:gd name="T6" fmla="*/ 52 w 105"/>
                <a:gd name="T7" fmla="*/ 0 h 105"/>
                <a:gd name="T8" fmla="*/ 0 60000 65536"/>
                <a:gd name="T9" fmla="*/ 0 60000 65536"/>
                <a:gd name="T10" fmla="*/ 0 60000 65536"/>
                <a:gd name="T11" fmla="*/ 0 60000 65536"/>
                <a:gd name="T12" fmla="*/ 0 w 105"/>
                <a:gd name="T13" fmla="*/ 0 h 105"/>
                <a:gd name="T14" fmla="*/ 105 w 105"/>
                <a:gd name="T15" fmla="*/ 105 h 105"/>
              </a:gdLst>
              <a:ahLst/>
              <a:cxnLst>
                <a:cxn ang="T8">
                  <a:pos x="T0" y="T1"/>
                </a:cxn>
                <a:cxn ang="T9">
                  <a:pos x="T2" y="T3"/>
                </a:cxn>
                <a:cxn ang="T10">
                  <a:pos x="T4" y="T5"/>
                </a:cxn>
                <a:cxn ang="T11">
                  <a:pos x="T6" y="T7"/>
                </a:cxn>
              </a:cxnLst>
              <a:rect l="T12" t="T13" r="T14" b="T15"/>
              <a:pathLst>
                <a:path w="105" h="105">
                  <a:moveTo>
                    <a:pt x="52" y="0"/>
                  </a:moveTo>
                  <a:lnTo>
                    <a:pt x="0" y="105"/>
                  </a:lnTo>
                  <a:lnTo>
                    <a:pt x="105" y="105"/>
                  </a:lnTo>
                  <a:lnTo>
                    <a:pt x="52" y="0"/>
                  </a:lnTo>
                  <a:close/>
                </a:path>
              </a:pathLst>
            </a:custGeom>
            <a:solidFill>
              <a:srgbClr val="FFFFFF"/>
            </a:solidFill>
            <a:ln w="13">
              <a:solidFill>
                <a:srgbClr val="000000"/>
              </a:solidFill>
              <a:round/>
              <a:headEnd/>
              <a:tailEnd/>
            </a:ln>
          </p:spPr>
          <p:txBody>
            <a:bodyPr/>
            <a:lstStyle/>
            <a:p>
              <a:endParaRPr lang="en-US"/>
            </a:p>
          </p:txBody>
        </p:sp>
      </p:grpSp>
      <p:sp>
        <p:nvSpPr>
          <p:cNvPr id="43012" name="Slide Number Placeholder 116"/>
          <p:cNvSpPr>
            <a:spLocks noGrp="1"/>
          </p:cNvSpPr>
          <p:nvPr>
            <p:ph type="sldNum" sz="quarter" idx="12"/>
          </p:nvPr>
        </p:nvSpPr>
        <p:spPr>
          <a:noFill/>
        </p:spPr>
        <p:txBody>
          <a:bodyPr/>
          <a:lstStyle/>
          <a:p>
            <a:fld id="{F89F69A1-7DFF-4F6E-AB6C-12825162C84E}" type="slidenum">
              <a:rPr lang="en-US" smtClean="0">
                <a:latin typeface="Arial" pitchFamily="34" charset="0"/>
                <a:cs typeface="Arial" pitchFamily="34" charset="0"/>
              </a:rPr>
              <a:pPr/>
              <a:t>115</a:t>
            </a:fld>
            <a:endParaRPr lang="en-US"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        OBJECT MODELS</a:t>
            </a:r>
          </a:p>
        </p:txBody>
      </p:sp>
      <p:sp>
        <p:nvSpPr>
          <p:cNvPr id="44035" name="Rectangle 3"/>
          <p:cNvSpPr>
            <a:spLocks noGrp="1" noChangeArrowheads="1"/>
          </p:cNvSpPr>
          <p:nvPr>
            <p:ph type="body" idx="1"/>
          </p:nvPr>
        </p:nvSpPr>
        <p:spPr>
          <a:xfrm>
            <a:off x="1447800" y="1371600"/>
            <a:ext cx="7239000" cy="4449763"/>
          </a:xfrm>
        </p:spPr>
        <p:txBody>
          <a:bodyPr/>
          <a:lstStyle/>
          <a:p>
            <a:pPr eaLnBrk="1" hangingPunct="1">
              <a:lnSpc>
                <a:spcPct val="80000"/>
              </a:lnSpc>
              <a:buFontTx/>
              <a:buNone/>
            </a:pPr>
            <a:r>
              <a:rPr lang="en-US" sz="2800" dirty="0" smtClean="0"/>
              <a:t>OBJECT AGGREGATION</a:t>
            </a:r>
          </a:p>
          <a:p>
            <a:pPr eaLnBrk="1" hangingPunct="1">
              <a:lnSpc>
                <a:spcPct val="80000"/>
              </a:lnSpc>
              <a:buFontTx/>
              <a:buNone/>
            </a:pPr>
            <a:r>
              <a:rPr lang="en-US" sz="2800" dirty="0" smtClean="0"/>
              <a:t>-- Some objects are grouping of other objects</a:t>
            </a:r>
          </a:p>
          <a:p>
            <a:pPr eaLnBrk="1" hangingPunct="1">
              <a:lnSpc>
                <a:spcPct val="80000"/>
              </a:lnSpc>
              <a:buFontTx/>
              <a:buNone/>
            </a:pPr>
            <a:r>
              <a:rPr lang="en-US" sz="2800" dirty="0" smtClean="0"/>
              <a:t>-- An aggregate of a set of other objects</a:t>
            </a:r>
          </a:p>
          <a:p>
            <a:pPr eaLnBrk="1" hangingPunct="1">
              <a:lnSpc>
                <a:spcPct val="80000"/>
              </a:lnSpc>
              <a:buFontTx/>
              <a:buNone/>
            </a:pPr>
            <a:r>
              <a:rPr lang="en-US" sz="2800" dirty="0" smtClean="0"/>
              <a:t>-- The classes representing these objects may be modeled using an object aggregation model</a:t>
            </a:r>
          </a:p>
          <a:p>
            <a:pPr eaLnBrk="1" hangingPunct="1">
              <a:lnSpc>
                <a:spcPct val="80000"/>
              </a:lnSpc>
              <a:buFontTx/>
              <a:buNone/>
            </a:pPr>
            <a:r>
              <a:rPr lang="en-US" sz="2800" dirty="0" smtClean="0"/>
              <a:t>-- A diamond shape on the source of the link represents the composition</a:t>
            </a:r>
          </a:p>
          <a:p>
            <a:pPr eaLnBrk="1" hangingPunct="1">
              <a:lnSpc>
                <a:spcPct val="80000"/>
              </a:lnSpc>
              <a:buFontTx/>
              <a:buNone/>
            </a:pPr>
            <a:r>
              <a:rPr lang="en-US" sz="2800" dirty="0" smtClean="0"/>
              <a:t>OBJECT-BEHAVIORAL MODEL</a:t>
            </a:r>
          </a:p>
          <a:p>
            <a:pPr eaLnBrk="1" hangingPunct="1">
              <a:lnSpc>
                <a:spcPct val="80000"/>
              </a:lnSpc>
              <a:buFontTx/>
              <a:buNone/>
            </a:pPr>
            <a:r>
              <a:rPr lang="en-US" sz="2800" dirty="0" smtClean="0"/>
              <a:t>-- Shows the operations provided by the objects</a:t>
            </a:r>
          </a:p>
          <a:p>
            <a:pPr eaLnBrk="1" hangingPunct="1">
              <a:lnSpc>
                <a:spcPct val="80000"/>
              </a:lnSpc>
              <a:buFontTx/>
              <a:buNone/>
            </a:pPr>
            <a:r>
              <a:rPr lang="en-US" sz="2800" dirty="0" smtClean="0"/>
              <a:t>-- Sequence diagram of UML can be used for behavioral modeling</a:t>
            </a:r>
          </a:p>
        </p:txBody>
      </p:sp>
      <p:sp>
        <p:nvSpPr>
          <p:cNvPr id="44036" name="Slide Number Placeholder 4"/>
          <p:cNvSpPr>
            <a:spLocks noGrp="1"/>
          </p:cNvSpPr>
          <p:nvPr>
            <p:ph type="sldNum" sz="quarter" idx="12"/>
          </p:nvPr>
        </p:nvSpPr>
        <p:spPr>
          <a:noFill/>
        </p:spPr>
        <p:txBody>
          <a:bodyPr/>
          <a:lstStyle/>
          <a:p>
            <a:fld id="{DCFE0630-186C-4493-BEEB-1AB5AA708C8E}" type="slidenum">
              <a:rPr lang="en-US" smtClean="0">
                <a:latin typeface="Arial" pitchFamily="34" charset="0"/>
                <a:cs typeface="Arial" pitchFamily="34" charset="0"/>
              </a:rPr>
              <a:pPr/>
              <a:t>116</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0"/>
            <a:ext cx="8229600" cy="914400"/>
          </a:xfrm>
          <a:noFill/>
        </p:spPr>
        <p:txBody>
          <a:bodyPr lIns="90487" tIns="44450" rIns="90487" bIns="44450" anchor="b"/>
          <a:lstStyle/>
          <a:p>
            <a:pPr eaLnBrk="1" hangingPunct="1"/>
            <a:r>
              <a:rPr lang="en-GB" dirty="0" smtClean="0"/>
              <a:t>             Object aggregation</a:t>
            </a:r>
          </a:p>
        </p:txBody>
      </p:sp>
      <p:grpSp>
        <p:nvGrpSpPr>
          <p:cNvPr id="2" name="Group 8"/>
          <p:cNvGrpSpPr>
            <a:grpSpLocks noChangeAspect="1"/>
          </p:cNvGrpSpPr>
          <p:nvPr/>
        </p:nvGrpSpPr>
        <p:grpSpPr bwMode="auto">
          <a:xfrm>
            <a:off x="1219200" y="1066800"/>
            <a:ext cx="7086600" cy="4695825"/>
            <a:chOff x="768" y="672"/>
            <a:chExt cx="4464" cy="2958"/>
          </a:xfrm>
        </p:grpSpPr>
        <p:sp>
          <p:nvSpPr>
            <p:cNvPr id="45061" name="AutoShape 7"/>
            <p:cNvSpPr>
              <a:spLocks noChangeAspect="1" noChangeArrowheads="1" noTextEdit="1"/>
            </p:cNvSpPr>
            <p:nvPr/>
          </p:nvSpPr>
          <p:spPr bwMode="auto">
            <a:xfrm>
              <a:off x="768" y="672"/>
              <a:ext cx="4464" cy="2958"/>
            </a:xfrm>
            <a:prstGeom prst="rect">
              <a:avLst/>
            </a:prstGeom>
            <a:noFill/>
            <a:ln w="9525">
              <a:noFill/>
              <a:miter lim="800000"/>
              <a:headEnd/>
              <a:tailEnd/>
            </a:ln>
          </p:spPr>
          <p:txBody>
            <a:bodyPr/>
            <a:lstStyle/>
            <a:p>
              <a:endParaRPr lang="en-US"/>
            </a:p>
          </p:txBody>
        </p:sp>
        <p:grpSp>
          <p:nvGrpSpPr>
            <p:cNvPr id="3" name="Group 209"/>
            <p:cNvGrpSpPr>
              <a:grpSpLocks/>
            </p:cNvGrpSpPr>
            <p:nvPr/>
          </p:nvGrpSpPr>
          <p:grpSpPr bwMode="auto">
            <a:xfrm>
              <a:off x="768" y="672"/>
              <a:ext cx="4464" cy="2958"/>
              <a:chOff x="768" y="672"/>
              <a:chExt cx="4464" cy="2958"/>
            </a:xfrm>
          </p:grpSpPr>
          <p:sp>
            <p:nvSpPr>
              <p:cNvPr id="45110" name="Rectangle 9"/>
              <p:cNvSpPr>
                <a:spLocks noChangeArrowheads="1"/>
              </p:cNvSpPr>
              <p:nvPr/>
            </p:nvSpPr>
            <p:spPr bwMode="auto">
              <a:xfrm>
                <a:off x="768" y="672"/>
                <a:ext cx="4464" cy="2958"/>
              </a:xfrm>
              <a:prstGeom prst="rect">
                <a:avLst/>
              </a:prstGeom>
              <a:noFill/>
              <a:ln w="0">
                <a:solidFill>
                  <a:srgbClr val="FFFFFE"/>
                </a:solidFill>
                <a:miter lim="800000"/>
                <a:headEnd/>
                <a:tailEnd/>
              </a:ln>
            </p:spPr>
            <p:txBody>
              <a:bodyPr/>
              <a:lstStyle/>
              <a:p>
                <a:endParaRPr lang="en-US"/>
              </a:p>
            </p:txBody>
          </p:sp>
          <p:sp>
            <p:nvSpPr>
              <p:cNvPr id="45111" name="Line 10"/>
              <p:cNvSpPr>
                <a:spLocks noChangeShapeType="1"/>
              </p:cNvSpPr>
              <p:nvPr/>
            </p:nvSpPr>
            <p:spPr bwMode="auto">
              <a:xfrm>
                <a:off x="4385" y="1990"/>
                <a:ext cx="834" cy="1"/>
              </a:xfrm>
              <a:prstGeom prst="line">
                <a:avLst/>
              </a:prstGeom>
              <a:noFill/>
              <a:ln w="40">
                <a:solidFill>
                  <a:srgbClr val="FFFFFF"/>
                </a:solidFill>
                <a:round/>
                <a:headEnd/>
                <a:tailEnd/>
              </a:ln>
            </p:spPr>
            <p:txBody>
              <a:bodyPr/>
              <a:lstStyle/>
              <a:p>
                <a:endParaRPr lang="en-US"/>
              </a:p>
            </p:txBody>
          </p:sp>
          <p:sp>
            <p:nvSpPr>
              <p:cNvPr id="45112" name="Line 11"/>
              <p:cNvSpPr>
                <a:spLocks noChangeShapeType="1"/>
              </p:cNvSpPr>
              <p:nvPr/>
            </p:nvSpPr>
            <p:spPr bwMode="auto">
              <a:xfrm>
                <a:off x="4385" y="2017"/>
                <a:ext cx="834" cy="1"/>
              </a:xfrm>
              <a:prstGeom prst="line">
                <a:avLst/>
              </a:prstGeom>
              <a:noFill/>
              <a:ln w="40">
                <a:solidFill>
                  <a:srgbClr val="FFFFFF"/>
                </a:solidFill>
                <a:round/>
                <a:headEnd/>
                <a:tailEnd/>
              </a:ln>
            </p:spPr>
            <p:txBody>
              <a:bodyPr/>
              <a:lstStyle/>
              <a:p>
                <a:endParaRPr lang="en-US"/>
              </a:p>
            </p:txBody>
          </p:sp>
          <p:sp>
            <p:nvSpPr>
              <p:cNvPr id="45113" name="Line 12"/>
              <p:cNvSpPr>
                <a:spLocks noChangeShapeType="1"/>
              </p:cNvSpPr>
              <p:nvPr/>
            </p:nvSpPr>
            <p:spPr bwMode="auto">
              <a:xfrm>
                <a:off x="4385" y="2043"/>
                <a:ext cx="834" cy="1"/>
              </a:xfrm>
              <a:prstGeom prst="line">
                <a:avLst/>
              </a:prstGeom>
              <a:noFill/>
              <a:ln w="40">
                <a:solidFill>
                  <a:srgbClr val="FFFFFF"/>
                </a:solidFill>
                <a:round/>
                <a:headEnd/>
                <a:tailEnd/>
              </a:ln>
            </p:spPr>
            <p:txBody>
              <a:bodyPr/>
              <a:lstStyle/>
              <a:p>
                <a:endParaRPr lang="en-US"/>
              </a:p>
            </p:txBody>
          </p:sp>
          <p:sp>
            <p:nvSpPr>
              <p:cNvPr id="45114" name="Line 13"/>
              <p:cNvSpPr>
                <a:spLocks noChangeShapeType="1"/>
              </p:cNvSpPr>
              <p:nvPr/>
            </p:nvSpPr>
            <p:spPr bwMode="auto">
              <a:xfrm>
                <a:off x="4385" y="2070"/>
                <a:ext cx="834" cy="1"/>
              </a:xfrm>
              <a:prstGeom prst="line">
                <a:avLst/>
              </a:prstGeom>
              <a:noFill/>
              <a:ln w="40">
                <a:solidFill>
                  <a:srgbClr val="FFFFFF"/>
                </a:solidFill>
                <a:round/>
                <a:headEnd/>
                <a:tailEnd/>
              </a:ln>
            </p:spPr>
            <p:txBody>
              <a:bodyPr/>
              <a:lstStyle/>
              <a:p>
                <a:endParaRPr lang="en-US"/>
              </a:p>
            </p:txBody>
          </p:sp>
          <p:sp>
            <p:nvSpPr>
              <p:cNvPr id="45115" name="Line 14"/>
              <p:cNvSpPr>
                <a:spLocks noChangeShapeType="1"/>
              </p:cNvSpPr>
              <p:nvPr/>
            </p:nvSpPr>
            <p:spPr bwMode="auto">
              <a:xfrm>
                <a:off x="4385" y="2097"/>
                <a:ext cx="834" cy="1"/>
              </a:xfrm>
              <a:prstGeom prst="line">
                <a:avLst/>
              </a:prstGeom>
              <a:noFill/>
              <a:ln w="40">
                <a:solidFill>
                  <a:srgbClr val="FFFFFF"/>
                </a:solidFill>
                <a:round/>
                <a:headEnd/>
                <a:tailEnd/>
              </a:ln>
            </p:spPr>
            <p:txBody>
              <a:bodyPr/>
              <a:lstStyle/>
              <a:p>
                <a:endParaRPr lang="en-US"/>
              </a:p>
            </p:txBody>
          </p:sp>
          <p:sp>
            <p:nvSpPr>
              <p:cNvPr id="45116" name="Line 15"/>
              <p:cNvSpPr>
                <a:spLocks noChangeShapeType="1"/>
              </p:cNvSpPr>
              <p:nvPr/>
            </p:nvSpPr>
            <p:spPr bwMode="auto">
              <a:xfrm>
                <a:off x="4385" y="2124"/>
                <a:ext cx="834" cy="1"/>
              </a:xfrm>
              <a:prstGeom prst="line">
                <a:avLst/>
              </a:prstGeom>
              <a:noFill/>
              <a:ln w="40">
                <a:solidFill>
                  <a:srgbClr val="FFFFFF"/>
                </a:solidFill>
                <a:round/>
                <a:headEnd/>
                <a:tailEnd/>
              </a:ln>
            </p:spPr>
            <p:txBody>
              <a:bodyPr/>
              <a:lstStyle/>
              <a:p>
                <a:endParaRPr lang="en-US"/>
              </a:p>
            </p:txBody>
          </p:sp>
          <p:sp>
            <p:nvSpPr>
              <p:cNvPr id="45117" name="Line 16"/>
              <p:cNvSpPr>
                <a:spLocks noChangeShapeType="1"/>
              </p:cNvSpPr>
              <p:nvPr/>
            </p:nvSpPr>
            <p:spPr bwMode="auto">
              <a:xfrm>
                <a:off x="4385" y="2151"/>
                <a:ext cx="834" cy="1"/>
              </a:xfrm>
              <a:prstGeom prst="line">
                <a:avLst/>
              </a:prstGeom>
              <a:noFill/>
              <a:ln w="40">
                <a:solidFill>
                  <a:srgbClr val="FFFFFF"/>
                </a:solidFill>
                <a:round/>
                <a:headEnd/>
                <a:tailEnd/>
              </a:ln>
            </p:spPr>
            <p:txBody>
              <a:bodyPr/>
              <a:lstStyle/>
              <a:p>
                <a:endParaRPr lang="en-US"/>
              </a:p>
            </p:txBody>
          </p:sp>
          <p:sp>
            <p:nvSpPr>
              <p:cNvPr id="45118" name="Line 17"/>
              <p:cNvSpPr>
                <a:spLocks noChangeShapeType="1"/>
              </p:cNvSpPr>
              <p:nvPr/>
            </p:nvSpPr>
            <p:spPr bwMode="auto">
              <a:xfrm>
                <a:off x="4385" y="2178"/>
                <a:ext cx="834" cy="1"/>
              </a:xfrm>
              <a:prstGeom prst="line">
                <a:avLst/>
              </a:prstGeom>
              <a:noFill/>
              <a:ln w="40">
                <a:solidFill>
                  <a:srgbClr val="FFFFFF"/>
                </a:solidFill>
                <a:round/>
                <a:headEnd/>
                <a:tailEnd/>
              </a:ln>
            </p:spPr>
            <p:txBody>
              <a:bodyPr/>
              <a:lstStyle/>
              <a:p>
                <a:endParaRPr lang="en-US"/>
              </a:p>
            </p:txBody>
          </p:sp>
          <p:sp>
            <p:nvSpPr>
              <p:cNvPr id="45119" name="Line 18"/>
              <p:cNvSpPr>
                <a:spLocks noChangeShapeType="1"/>
              </p:cNvSpPr>
              <p:nvPr/>
            </p:nvSpPr>
            <p:spPr bwMode="auto">
              <a:xfrm>
                <a:off x="4385" y="2205"/>
                <a:ext cx="834" cy="1"/>
              </a:xfrm>
              <a:prstGeom prst="line">
                <a:avLst/>
              </a:prstGeom>
              <a:noFill/>
              <a:ln w="40">
                <a:solidFill>
                  <a:srgbClr val="FFFFFF"/>
                </a:solidFill>
                <a:round/>
                <a:headEnd/>
                <a:tailEnd/>
              </a:ln>
            </p:spPr>
            <p:txBody>
              <a:bodyPr/>
              <a:lstStyle/>
              <a:p>
                <a:endParaRPr lang="en-US"/>
              </a:p>
            </p:txBody>
          </p:sp>
          <p:sp>
            <p:nvSpPr>
              <p:cNvPr id="45120" name="Line 19"/>
              <p:cNvSpPr>
                <a:spLocks noChangeShapeType="1"/>
              </p:cNvSpPr>
              <p:nvPr/>
            </p:nvSpPr>
            <p:spPr bwMode="auto">
              <a:xfrm>
                <a:off x="4385" y="2232"/>
                <a:ext cx="834" cy="1"/>
              </a:xfrm>
              <a:prstGeom prst="line">
                <a:avLst/>
              </a:prstGeom>
              <a:noFill/>
              <a:ln w="40">
                <a:solidFill>
                  <a:srgbClr val="FFFFFF"/>
                </a:solidFill>
                <a:round/>
                <a:headEnd/>
                <a:tailEnd/>
              </a:ln>
            </p:spPr>
            <p:txBody>
              <a:bodyPr/>
              <a:lstStyle/>
              <a:p>
                <a:endParaRPr lang="en-US"/>
              </a:p>
            </p:txBody>
          </p:sp>
          <p:sp>
            <p:nvSpPr>
              <p:cNvPr id="45121" name="Line 20"/>
              <p:cNvSpPr>
                <a:spLocks noChangeShapeType="1"/>
              </p:cNvSpPr>
              <p:nvPr/>
            </p:nvSpPr>
            <p:spPr bwMode="auto">
              <a:xfrm>
                <a:off x="4385" y="2259"/>
                <a:ext cx="834" cy="1"/>
              </a:xfrm>
              <a:prstGeom prst="line">
                <a:avLst/>
              </a:prstGeom>
              <a:noFill/>
              <a:ln w="40">
                <a:solidFill>
                  <a:srgbClr val="FFFFFF"/>
                </a:solidFill>
                <a:round/>
                <a:headEnd/>
                <a:tailEnd/>
              </a:ln>
            </p:spPr>
            <p:txBody>
              <a:bodyPr/>
              <a:lstStyle/>
              <a:p>
                <a:endParaRPr lang="en-US"/>
              </a:p>
            </p:txBody>
          </p:sp>
          <p:sp>
            <p:nvSpPr>
              <p:cNvPr id="45122" name="Line 21"/>
              <p:cNvSpPr>
                <a:spLocks noChangeShapeType="1"/>
              </p:cNvSpPr>
              <p:nvPr/>
            </p:nvSpPr>
            <p:spPr bwMode="auto">
              <a:xfrm>
                <a:off x="4385" y="2285"/>
                <a:ext cx="834" cy="1"/>
              </a:xfrm>
              <a:prstGeom prst="line">
                <a:avLst/>
              </a:prstGeom>
              <a:noFill/>
              <a:ln w="40">
                <a:solidFill>
                  <a:srgbClr val="FFFFFF"/>
                </a:solidFill>
                <a:round/>
                <a:headEnd/>
                <a:tailEnd/>
              </a:ln>
            </p:spPr>
            <p:txBody>
              <a:bodyPr/>
              <a:lstStyle/>
              <a:p>
                <a:endParaRPr lang="en-US"/>
              </a:p>
            </p:txBody>
          </p:sp>
          <p:sp>
            <p:nvSpPr>
              <p:cNvPr id="45123" name="Line 22"/>
              <p:cNvSpPr>
                <a:spLocks noChangeShapeType="1"/>
              </p:cNvSpPr>
              <p:nvPr/>
            </p:nvSpPr>
            <p:spPr bwMode="auto">
              <a:xfrm>
                <a:off x="4385" y="2312"/>
                <a:ext cx="834" cy="1"/>
              </a:xfrm>
              <a:prstGeom prst="line">
                <a:avLst/>
              </a:prstGeom>
              <a:noFill/>
              <a:ln w="40">
                <a:solidFill>
                  <a:srgbClr val="FFFFFF"/>
                </a:solidFill>
                <a:round/>
                <a:headEnd/>
                <a:tailEnd/>
              </a:ln>
            </p:spPr>
            <p:txBody>
              <a:bodyPr/>
              <a:lstStyle/>
              <a:p>
                <a:endParaRPr lang="en-US"/>
              </a:p>
            </p:txBody>
          </p:sp>
          <p:sp>
            <p:nvSpPr>
              <p:cNvPr id="45124" name="Line 23"/>
              <p:cNvSpPr>
                <a:spLocks noChangeShapeType="1"/>
              </p:cNvSpPr>
              <p:nvPr/>
            </p:nvSpPr>
            <p:spPr bwMode="auto">
              <a:xfrm>
                <a:off x="4385" y="2339"/>
                <a:ext cx="834" cy="1"/>
              </a:xfrm>
              <a:prstGeom prst="line">
                <a:avLst/>
              </a:prstGeom>
              <a:noFill/>
              <a:ln w="40">
                <a:solidFill>
                  <a:srgbClr val="FFFFFF"/>
                </a:solidFill>
                <a:round/>
                <a:headEnd/>
                <a:tailEnd/>
              </a:ln>
            </p:spPr>
            <p:txBody>
              <a:bodyPr/>
              <a:lstStyle/>
              <a:p>
                <a:endParaRPr lang="en-US"/>
              </a:p>
            </p:txBody>
          </p:sp>
          <p:sp>
            <p:nvSpPr>
              <p:cNvPr id="45125" name="Line 24"/>
              <p:cNvSpPr>
                <a:spLocks noChangeShapeType="1"/>
              </p:cNvSpPr>
              <p:nvPr/>
            </p:nvSpPr>
            <p:spPr bwMode="auto">
              <a:xfrm>
                <a:off x="4385" y="2366"/>
                <a:ext cx="834" cy="1"/>
              </a:xfrm>
              <a:prstGeom prst="line">
                <a:avLst/>
              </a:prstGeom>
              <a:noFill/>
              <a:ln w="40">
                <a:solidFill>
                  <a:srgbClr val="FFFFFF"/>
                </a:solidFill>
                <a:round/>
                <a:headEnd/>
                <a:tailEnd/>
              </a:ln>
            </p:spPr>
            <p:txBody>
              <a:bodyPr/>
              <a:lstStyle/>
              <a:p>
                <a:endParaRPr lang="en-US"/>
              </a:p>
            </p:txBody>
          </p:sp>
          <p:sp>
            <p:nvSpPr>
              <p:cNvPr id="45126" name="Line 25"/>
              <p:cNvSpPr>
                <a:spLocks noChangeShapeType="1"/>
              </p:cNvSpPr>
              <p:nvPr/>
            </p:nvSpPr>
            <p:spPr bwMode="auto">
              <a:xfrm>
                <a:off x="4385" y="2393"/>
                <a:ext cx="834" cy="1"/>
              </a:xfrm>
              <a:prstGeom prst="line">
                <a:avLst/>
              </a:prstGeom>
              <a:noFill/>
              <a:ln w="40">
                <a:solidFill>
                  <a:srgbClr val="FFFFFF"/>
                </a:solidFill>
                <a:round/>
                <a:headEnd/>
                <a:tailEnd/>
              </a:ln>
            </p:spPr>
            <p:txBody>
              <a:bodyPr/>
              <a:lstStyle/>
              <a:p>
                <a:endParaRPr lang="en-US"/>
              </a:p>
            </p:txBody>
          </p:sp>
          <p:sp>
            <p:nvSpPr>
              <p:cNvPr id="45127" name="Line 26"/>
              <p:cNvSpPr>
                <a:spLocks noChangeShapeType="1"/>
              </p:cNvSpPr>
              <p:nvPr/>
            </p:nvSpPr>
            <p:spPr bwMode="auto">
              <a:xfrm>
                <a:off x="4385" y="2420"/>
                <a:ext cx="834" cy="1"/>
              </a:xfrm>
              <a:prstGeom prst="line">
                <a:avLst/>
              </a:prstGeom>
              <a:noFill/>
              <a:ln w="40">
                <a:solidFill>
                  <a:srgbClr val="FFFFFF"/>
                </a:solidFill>
                <a:round/>
                <a:headEnd/>
                <a:tailEnd/>
              </a:ln>
            </p:spPr>
            <p:txBody>
              <a:bodyPr/>
              <a:lstStyle/>
              <a:p>
                <a:endParaRPr lang="en-US"/>
              </a:p>
            </p:txBody>
          </p:sp>
          <p:sp>
            <p:nvSpPr>
              <p:cNvPr id="45128" name="Line 27"/>
              <p:cNvSpPr>
                <a:spLocks noChangeShapeType="1"/>
              </p:cNvSpPr>
              <p:nvPr/>
            </p:nvSpPr>
            <p:spPr bwMode="auto">
              <a:xfrm>
                <a:off x="4385" y="2447"/>
                <a:ext cx="834" cy="1"/>
              </a:xfrm>
              <a:prstGeom prst="line">
                <a:avLst/>
              </a:prstGeom>
              <a:noFill/>
              <a:ln w="40">
                <a:solidFill>
                  <a:srgbClr val="FFFFFF"/>
                </a:solidFill>
                <a:round/>
                <a:headEnd/>
                <a:tailEnd/>
              </a:ln>
            </p:spPr>
            <p:txBody>
              <a:bodyPr/>
              <a:lstStyle/>
              <a:p>
                <a:endParaRPr lang="en-US"/>
              </a:p>
            </p:txBody>
          </p:sp>
          <p:sp>
            <p:nvSpPr>
              <p:cNvPr id="45129" name="Line 28"/>
              <p:cNvSpPr>
                <a:spLocks noChangeShapeType="1"/>
              </p:cNvSpPr>
              <p:nvPr/>
            </p:nvSpPr>
            <p:spPr bwMode="auto">
              <a:xfrm>
                <a:off x="4385" y="2474"/>
                <a:ext cx="834" cy="1"/>
              </a:xfrm>
              <a:prstGeom prst="line">
                <a:avLst/>
              </a:prstGeom>
              <a:noFill/>
              <a:ln w="40">
                <a:solidFill>
                  <a:srgbClr val="FFFFFF"/>
                </a:solidFill>
                <a:round/>
                <a:headEnd/>
                <a:tailEnd/>
              </a:ln>
            </p:spPr>
            <p:txBody>
              <a:bodyPr/>
              <a:lstStyle/>
              <a:p>
                <a:endParaRPr lang="en-US"/>
              </a:p>
            </p:txBody>
          </p:sp>
          <p:sp>
            <p:nvSpPr>
              <p:cNvPr id="45130" name="Line 29"/>
              <p:cNvSpPr>
                <a:spLocks noChangeShapeType="1"/>
              </p:cNvSpPr>
              <p:nvPr/>
            </p:nvSpPr>
            <p:spPr bwMode="auto">
              <a:xfrm>
                <a:off x="4385" y="2501"/>
                <a:ext cx="834" cy="1"/>
              </a:xfrm>
              <a:prstGeom prst="line">
                <a:avLst/>
              </a:prstGeom>
              <a:noFill/>
              <a:ln w="40">
                <a:solidFill>
                  <a:srgbClr val="FFFFFF"/>
                </a:solidFill>
                <a:round/>
                <a:headEnd/>
                <a:tailEnd/>
              </a:ln>
            </p:spPr>
            <p:txBody>
              <a:bodyPr/>
              <a:lstStyle/>
              <a:p>
                <a:endParaRPr lang="en-US"/>
              </a:p>
            </p:txBody>
          </p:sp>
          <p:sp>
            <p:nvSpPr>
              <p:cNvPr id="45131" name="Line 30"/>
              <p:cNvSpPr>
                <a:spLocks noChangeShapeType="1"/>
              </p:cNvSpPr>
              <p:nvPr/>
            </p:nvSpPr>
            <p:spPr bwMode="auto">
              <a:xfrm>
                <a:off x="4385" y="2514"/>
                <a:ext cx="834" cy="1"/>
              </a:xfrm>
              <a:prstGeom prst="line">
                <a:avLst/>
              </a:prstGeom>
              <a:noFill/>
              <a:ln w="40">
                <a:solidFill>
                  <a:srgbClr val="FFFFFF"/>
                </a:solidFill>
                <a:round/>
                <a:headEnd/>
                <a:tailEnd/>
              </a:ln>
            </p:spPr>
            <p:txBody>
              <a:bodyPr/>
              <a:lstStyle/>
              <a:p>
                <a:endParaRPr lang="en-US"/>
              </a:p>
            </p:txBody>
          </p:sp>
          <p:sp>
            <p:nvSpPr>
              <p:cNvPr id="45132" name="Line 31"/>
              <p:cNvSpPr>
                <a:spLocks noChangeShapeType="1"/>
              </p:cNvSpPr>
              <p:nvPr/>
            </p:nvSpPr>
            <p:spPr bwMode="auto">
              <a:xfrm>
                <a:off x="4385" y="2541"/>
                <a:ext cx="834" cy="1"/>
              </a:xfrm>
              <a:prstGeom prst="line">
                <a:avLst/>
              </a:prstGeom>
              <a:noFill/>
              <a:ln w="40">
                <a:solidFill>
                  <a:srgbClr val="FFFFFF"/>
                </a:solidFill>
                <a:round/>
                <a:headEnd/>
                <a:tailEnd/>
              </a:ln>
            </p:spPr>
            <p:txBody>
              <a:bodyPr/>
              <a:lstStyle/>
              <a:p>
                <a:endParaRPr lang="en-US"/>
              </a:p>
            </p:txBody>
          </p:sp>
          <p:sp>
            <p:nvSpPr>
              <p:cNvPr id="45133" name="Rectangle 32"/>
              <p:cNvSpPr>
                <a:spLocks noChangeArrowheads="1"/>
              </p:cNvSpPr>
              <p:nvPr/>
            </p:nvSpPr>
            <p:spPr bwMode="auto">
              <a:xfrm>
                <a:off x="4371" y="1976"/>
                <a:ext cx="861" cy="592"/>
              </a:xfrm>
              <a:prstGeom prst="rect">
                <a:avLst/>
              </a:prstGeom>
              <a:noFill/>
              <a:ln w="13">
                <a:solidFill>
                  <a:srgbClr val="0083D7"/>
                </a:solidFill>
                <a:miter lim="800000"/>
                <a:headEnd/>
                <a:tailEnd/>
              </a:ln>
            </p:spPr>
            <p:txBody>
              <a:bodyPr/>
              <a:lstStyle/>
              <a:p>
                <a:endParaRPr lang="en-US"/>
              </a:p>
            </p:txBody>
          </p:sp>
          <p:sp>
            <p:nvSpPr>
              <p:cNvPr id="45134" name="Rectangle 33"/>
              <p:cNvSpPr>
                <a:spLocks noChangeArrowheads="1"/>
              </p:cNvSpPr>
              <p:nvPr/>
            </p:nvSpPr>
            <p:spPr bwMode="auto">
              <a:xfrm>
                <a:off x="4546" y="2003"/>
                <a:ext cx="121"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V</a:t>
                </a:r>
                <a:endParaRPr lang="en-US"/>
              </a:p>
            </p:txBody>
          </p:sp>
          <p:sp>
            <p:nvSpPr>
              <p:cNvPr id="45135" name="Rectangle 34"/>
              <p:cNvSpPr>
                <a:spLocks noChangeArrowheads="1"/>
              </p:cNvSpPr>
              <p:nvPr/>
            </p:nvSpPr>
            <p:spPr bwMode="auto">
              <a:xfrm>
                <a:off x="4613" y="2003"/>
                <a:ext cx="309"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ideota</a:t>
                </a:r>
                <a:endParaRPr lang="en-US"/>
              </a:p>
            </p:txBody>
          </p:sp>
          <p:sp>
            <p:nvSpPr>
              <p:cNvPr id="45136" name="Rectangle 35"/>
              <p:cNvSpPr>
                <a:spLocks noChangeArrowheads="1"/>
              </p:cNvSpPr>
              <p:nvPr/>
            </p:nvSpPr>
            <p:spPr bwMode="auto">
              <a:xfrm>
                <a:off x="4909" y="2003"/>
                <a:ext cx="148"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pe</a:t>
                </a:r>
                <a:endParaRPr lang="en-US"/>
              </a:p>
            </p:txBody>
          </p:sp>
          <p:sp>
            <p:nvSpPr>
              <p:cNvPr id="45137" name="Line 36"/>
              <p:cNvSpPr>
                <a:spLocks noChangeShapeType="1"/>
              </p:cNvSpPr>
              <p:nvPr/>
            </p:nvSpPr>
            <p:spPr bwMode="auto">
              <a:xfrm>
                <a:off x="4371" y="2191"/>
                <a:ext cx="848" cy="1"/>
              </a:xfrm>
              <a:prstGeom prst="line">
                <a:avLst/>
              </a:prstGeom>
              <a:noFill/>
              <a:ln w="13">
                <a:solidFill>
                  <a:srgbClr val="0083D7"/>
                </a:solidFill>
                <a:round/>
                <a:headEnd/>
                <a:tailEnd/>
              </a:ln>
            </p:spPr>
            <p:txBody>
              <a:bodyPr/>
              <a:lstStyle/>
              <a:p>
                <a:endParaRPr lang="en-US"/>
              </a:p>
            </p:txBody>
          </p:sp>
          <p:sp>
            <p:nvSpPr>
              <p:cNvPr id="45138" name="Rectangle 37"/>
              <p:cNvSpPr>
                <a:spLocks noChangeArrowheads="1"/>
              </p:cNvSpPr>
              <p:nvPr/>
            </p:nvSpPr>
            <p:spPr bwMode="auto">
              <a:xfrm>
                <a:off x="4452" y="2245"/>
                <a:ext cx="108"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T</a:t>
                </a:r>
                <a:endParaRPr lang="en-US"/>
              </a:p>
            </p:txBody>
          </p:sp>
          <p:sp>
            <p:nvSpPr>
              <p:cNvPr id="45139" name="Rectangle 38"/>
              <p:cNvSpPr>
                <a:spLocks noChangeArrowheads="1"/>
              </p:cNvSpPr>
              <p:nvPr/>
            </p:nvSpPr>
            <p:spPr bwMode="auto">
              <a:xfrm>
                <a:off x="4492" y="2245"/>
                <a:ext cx="94"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a</a:t>
                </a:r>
                <a:endParaRPr lang="en-US"/>
              </a:p>
            </p:txBody>
          </p:sp>
          <p:sp>
            <p:nvSpPr>
              <p:cNvPr id="45140" name="Rectangle 39"/>
              <p:cNvSpPr>
                <a:spLocks noChangeArrowheads="1"/>
              </p:cNvSpPr>
              <p:nvPr/>
            </p:nvSpPr>
            <p:spPr bwMode="auto">
              <a:xfrm>
                <a:off x="4546" y="2245"/>
                <a:ext cx="296"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pe ids</a:t>
                </a:r>
                <a:endParaRPr lang="en-US"/>
              </a:p>
            </p:txBody>
          </p:sp>
          <p:sp>
            <p:nvSpPr>
              <p:cNvPr id="45141" name="Rectangle 40"/>
              <p:cNvSpPr>
                <a:spLocks noChangeArrowheads="1"/>
              </p:cNvSpPr>
              <p:nvPr/>
            </p:nvSpPr>
            <p:spPr bwMode="auto">
              <a:xfrm>
                <a:off x="4829" y="2245"/>
                <a:ext cx="67"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a:t>
                </a:r>
                <a:endParaRPr lang="en-US"/>
              </a:p>
            </p:txBody>
          </p:sp>
          <p:sp>
            <p:nvSpPr>
              <p:cNvPr id="45142" name="Line 41"/>
              <p:cNvSpPr>
                <a:spLocks noChangeShapeType="1"/>
              </p:cNvSpPr>
              <p:nvPr/>
            </p:nvSpPr>
            <p:spPr bwMode="auto">
              <a:xfrm>
                <a:off x="3363" y="1990"/>
                <a:ext cx="861" cy="1"/>
              </a:xfrm>
              <a:prstGeom prst="line">
                <a:avLst/>
              </a:prstGeom>
              <a:noFill/>
              <a:ln w="40">
                <a:solidFill>
                  <a:srgbClr val="FFFFFF"/>
                </a:solidFill>
                <a:round/>
                <a:headEnd/>
                <a:tailEnd/>
              </a:ln>
            </p:spPr>
            <p:txBody>
              <a:bodyPr/>
              <a:lstStyle/>
              <a:p>
                <a:endParaRPr lang="en-US"/>
              </a:p>
            </p:txBody>
          </p:sp>
          <p:sp>
            <p:nvSpPr>
              <p:cNvPr id="45143" name="Line 42"/>
              <p:cNvSpPr>
                <a:spLocks noChangeShapeType="1"/>
              </p:cNvSpPr>
              <p:nvPr/>
            </p:nvSpPr>
            <p:spPr bwMode="auto">
              <a:xfrm>
                <a:off x="3363" y="2017"/>
                <a:ext cx="861" cy="1"/>
              </a:xfrm>
              <a:prstGeom prst="line">
                <a:avLst/>
              </a:prstGeom>
              <a:noFill/>
              <a:ln w="40">
                <a:solidFill>
                  <a:srgbClr val="FFFFFF"/>
                </a:solidFill>
                <a:round/>
                <a:headEnd/>
                <a:tailEnd/>
              </a:ln>
            </p:spPr>
            <p:txBody>
              <a:bodyPr/>
              <a:lstStyle/>
              <a:p>
                <a:endParaRPr lang="en-US"/>
              </a:p>
            </p:txBody>
          </p:sp>
          <p:sp>
            <p:nvSpPr>
              <p:cNvPr id="45144" name="Line 43"/>
              <p:cNvSpPr>
                <a:spLocks noChangeShapeType="1"/>
              </p:cNvSpPr>
              <p:nvPr/>
            </p:nvSpPr>
            <p:spPr bwMode="auto">
              <a:xfrm>
                <a:off x="3363" y="2043"/>
                <a:ext cx="861" cy="1"/>
              </a:xfrm>
              <a:prstGeom prst="line">
                <a:avLst/>
              </a:prstGeom>
              <a:noFill/>
              <a:ln w="40">
                <a:solidFill>
                  <a:srgbClr val="FFFFFF"/>
                </a:solidFill>
                <a:round/>
                <a:headEnd/>
                <a:tailEnd/>
              </a:ln>
            </p:spPr>
            <p:txBody>
              <a:bodyPr/>
              <a:lstStyle/>
              <a:p>
                <a:endParaRPr lang="en-US"/>
              </a:p>
            </p:txBody>
          </p:sp>
          <p:sp>
            <p:nvSpPr>
              <p:cNvPr id="45145" name="Line 44"/>
              <p:cNvSpPr>
                <a:spLocks noChangeShapeType="1"/>
              </p:cNvSpPr>
              <p:nvPr/>
            </p:nvSpPr>
            <p:spPr bwMode="auto">
              <a:xfrm>
                <a:off x="3363" y="2070"/>
                <a:ext cx="861" cy="1"/>
              </a:xfrm>
              <a:prstGeom prst="line">
                <a:avLst/>
              </a:prstGeom>
              <a:noFill/>
              <a:ln w="40">
                <a:solidFill>
                  <a:srgbClr val="FFFFFF"/>
                </a:solidFill>
                <a:round/>
                <a:headEnd/>
                <a:tailEnd/>
              </a:ln>
            </p:spPr>
            <p:txBody>
              <a:bodyPr/>
              <a:lstStyle/>
              <a:p>
                <a:endParaRPr lang="en-US"/>
              </a:p>
            </p:txBody>
          </p:sp>
          <p:sp>
            <p:nvSpPr>
              <p:cNvPr id="45146" name="Line 45"/>
              <p:cNvSpPr>
                <a:spLocks noChangeShapeType="1"/>
              </p:cNvSpPr>
              <p:nvPr/>
            </p:nvSpPr>
            <p:spPr bwMode="auto">
              <a:xfrm>
                <a:off x="3363" y="2097"/>
                <a:ext cx="861" cy="1"/>
              </a:xfrm>
              <a:prstGeom prst="line">
                <a:avLst/>
              </a:prstGeom>
              <a:noFill/>
              <a:ln w="40">
                <a:solidFill>
                  <a:srgbClr val="FFFFFF"/>
                </a:solidFill>
                <a:round/>
                <a:headEnd/>
                <a:tailEnd/>
              </a:ln>
            </p:spPr>
            <p:txBody>
              <a:bodyPr/>
              <a:lstStyle/>
              <a:p>
                <a:endParaRPr lang="en-US"/>
              </a:p>
            </p:txBody>
          </p:sp>
          <p:sp>
            <p:nvSpPr>
              <p:cNvPr id="45147" name="Line 46"/>
              <p:cNvSpPr>
                <a:spLocks noChangeShapeType="1"/>
              </p:cNvSpPr>
              <p:nvPr/>
            </p:nvSpPr>
            <p:spPr bwMode="auto">
              <a:xfrm>
                <a:off x="3363" y="2124"/>
                <a:ext cx="861" cy="1"/>
              </a:xfrm>
              <a:prstGeom prst="line">
                <a:avLst/>
              </a:prstGeom>
              <a:noFill/>
              <a:ln w="40">
                <a:solidFill>
                  <a:srgbClr val="FFFFFF"/>
                </a:solidFill>
                <a:round/>
                <a:headEnd/>
                <a:tailEnd/>
              </a:ln>
            </p:spPr>
            <p:txBody>
              <a:bodyPr/>
              <a:lstStyle/>
              <a:p>
                <a:endParaRPr lang="en-US"/>
              </a:p>
            </p:txBody>
          </p:sp>
          <p:sp>
            <p:nvSpPr>
              <p:cNvPr id="45148" name="Line 47"/>
              <p:cNvSpPr>
                <a:spLocks noChangeShapeType="1"/>
              </p:cNvSpPr>
              <p:nvPr/>
            </p:nvSpPr>
            <p:spPr bwMode="auto">
              <a:xfrm>
                <a:off x="3363" y="2151"/>
                <a:ext cx="861" cy="1"/>
              </a:xfrm>
              <a:prstGeom prst="line">
                <a:avLst/>
              </a:prstGeom>
              <a:noFill/>
              <a:ln w="40">
                <a:solidFill>
                  <a:srgbClr val="FFFFFF"/>
                </a:solidFill>
                <a:round/>
                <a:headEnd/>
                <a:tailEnd/>
              </a:ln>
            </p:spPr>
            <p:txBody>
              <a:bodyPr/>
              <a:lstStyle/>
              <a:p>
                <a:endParaRPr lang="en-US"/>
              </a:p>
            </p:txBody>
          </p:sp>
          <p:sp>
            <p:nvSpPr>
              <p:cNvPr id="45149" name="Line 48"/>
              <p:cNvSpPr>
                <a:spLocks noChangeShapeType="1"/>
              </p:cNvSpPr>
              <p:nvPr/>
            </p:nvSpPr>
            <p:spPr bwMode="auto">
              <a:xfrm>
                <a:off x="3363" y="2178"/>
                <a:ext cx="861" cy="1"/>
              </a:xfrm>
              <a:prstGeom prst="line">
                <a:avLst/>
              </a:prstGeom>
              <a:noFill/>
              <a:ln w="40">
                <a:solidFill>
                  <a:srgbClr val="FFFFFF"/>
                </a:solidFill>
                <a:round/>
                <a:headEnd/>
                <a:tailEnd/>
              </a:ln>
            </p:spPr>
            <p:txBody>
              <a:bodyPr/>
              <a:lstStyle/>
              <a:p>
                <a:endParaRPr lang="en-US"/>
              </a:p>
            </p:txBody>
          </p:sp>
          <p:sp>
            <p:nvSpPr>
              <p:cNvPr id="45150" name="Line 49"/>
              <p:cNvSpPr>
                <a:spLocks noChangeShapeType="1"/>
              </p:cNvSpPr>
              <p:nvPr/>
            </p:nvSpPr>
            <p:spPr bwMode="auto">
              <a:xfrm>
                <a:off x="3363" y="2205"/>
                <a:ext cx="861" cy="1"/>
              </a:xfrm>
              <a:prstGeom prst="line">
                <a:avLst/>
              </a:prstGeom>
              <a:noFill/>
              <a:ln w="40">
                <a:solidFill>
                  <a:srgbClr val="FFFFFF"/>
                </a:solidFill>
                <a:round/>
                <a:headEnd/>
                <a:tailEnd/>
              </a:ln>
            </p:spPr>
            <p:txBody>
              <a:bodyPr/>
              <a:lstStyle/>
              <a:p>
                <a:endParaRPr lang="en-US"/>
              </a:p>
            </p:txBody>
          </p:sp>
          <p:sp>
            <p:nvSpPr>
              <p:cNvPr id="45151" name="Line 50"/>
              <p:cNvSpPr>
                <a:spLocks noChangeShapeType="1"/>
              </p:cNvSpPr>
              <p:nvPr/>
            </p:nvSpPr>
            <p:spPr bwMode="auto">
              <a:xfrm>
                <a:off x="3363" y="2232"/>
                <a:ext cx="861" cy="1"/>
              </a:xfrm>
              <a:prstGeom prst="line">
                <a:avLst/>
              </a:prstGeom>
              <a:noFill/>
              <a:ln w="40">
                <a:solidFill>
                  <a:srgbClr val="FFFFFF"/>
                </a:solidFill>
                <a:round/>
                <a:headEnd/>
                <a:tailEnd/>
              </a:ln>
            </p:spPr>
            <p:txBody>
              <a:bodyPr/>
              <a:lstStyle/>
              <a:p>
                <a:endParaRPr lang="en-US"/>
              </a:p>
            </p:txBody>
          </p:sp>
          <p:sp>
            <p:nvSpPr>
              <p:cNvPr id="45152" name="Line 51"/>
              <p:cNvSpPr>
                <a:spLocks noChangeShapeType="1"/>
              </p:cNvSpPr>
              <p:nvPr/>
            </p:nvSpPr>
            <p:spPr bwMode="auto">
              <a:xfrm>
                <a:off x="3363" y="2259"/>
                <a:ext cx="861" cy="1"/>
              </a:xfrm>
              <a:prstGeom prst="line">
                <a:avLst/>
              </a:prstGeom>
              <a:noFill/>
              <a:ln w="40">
                <a:solidFill>
                  <a:srgbClr val="FFFFFF"/>
                </a:solidFill>
                <a:round/>
                <a:headEnd/>
                <a:tailEnd/>
              </a:ln>
            </p:spPr>
            <p:txBody>
              <a:bodyPr/>
              <a:lstStyle/>
              <a:p>
                <a:endParaRPr lang="en-US"/>
              </a:p>
            </p:txBody>
          </p:sp>
          <p:sp>
            <p:nvSpPr>
              <p:cNvPr id="45153" name="Line 52"/>
              <p:cNvSpPr>
                <a:spLocks noChangeShapeType="1"/>
              </p:cNvSpPr>
              <p:nvPr/>
            </p:nvSpPr>
            <p:spPr bwMode="auto">
              <a:xfrm>
                <a:off x="3363" y="2285"/>
                <a:ext cx="861" cy="1"/>
              </a:xfrm>
              <a:prstGeom prst="line">
                <a:avLst/>
              </a:prstGeom>
              <a:noFill/>
              <a:ln w="40">
                <a:solidFill>
                  <a:srgbClr val="FFFFFF"/>
                </a:solidFill>
                <a:round/>
                <a:headEnd/>
                <a:tailEnd/>
              </a:ln>
            </p:spPr>
            <p:txBody>
              <a:bodyPr/>
              <a:lstStyle/>
              <a:p>
                <a:endParaRPr lang="en-US"/>
              </a:p>
            </p:txBody>
          </p:sp>
          <p:sp>
            <p:nvSpPr>
              <p:cNvPr id="45154" name="Line 53"/>
              <p:cNvSpPr>
                <a:spLocks noChangeShapeType="1"/>
              </p:cNvSpPr>
              <p:nvPr/>
            </p:nvSpPr>
            <p:spPr bwMode="auto">
              <a:xfrm>
                <a:off x="3363" y="2312"/>
                <a:ext cx="861" cy="1"/>
              </a:xfrm>
              <a:prstGeom prst="line">
                <a:avLst/>
              </a:prstGeom>
              <a:noFill/>
              <a:ln w="40">
                <a:solidFill>
                  <a:srgbClr val="FFFFFF"/>
                </a:solidFill>
                <a:round/>
                <a:headEnd/>
                <a:tailEnd/>
              </a:ln>
            </p:spPr>
            <p:txBody>
              <a:bodyPr/>
              <a:lstStyle/>
              <a:p>
                <a:endParaRPr lang="en-US"/>
              </a:p>
            </p:txBody>
          </p:sp>
          <p:sp>
            <p:nvSpPr>
              <p:cNvPr id="45155" name="Line 54"/>
              <p:cNvSpPr>
                <a:spLocks noChangeShapeType="1"/>
              </p:cNvSpPr>
              <p:nvPr/>
            </p:nvSpPr>
            <p:spPr bwMode="auto">
              <a:xfrm>
                <a:off x="3363" y="2339"/>
                <a:ext cx="861" cy="1"/>
              </a:xfrm>
              <a:prstGeom prst="line">
                <a:avLst/>
              </a:prstGeom>
              <a:noFill/>
              <a:ln w="40">
                <a:solidFill>
                  <a:srgbClr val="FFFFFF"/>
                </a:solidFill>
                <a:round/>
                <a:headEnd/>
                <a:tailEnd/>
              </a:ln>
            </p:spPr>
            <p:txBody>
              <a:bodyPr/>
              <a:lstStyle/>
              <a:p>
                <a:endParaRPr lang="en-US"/>
              </a:p>
            </p:txBody>
          </p:sp>
          <p:sp>
            <p:nvSpPr>
              <p:cNvPr id="45156" name="Line 55"/>
              <p:cNvSpPr>
                <a:spLocks noChangeShapeType="1"/>
              </p:cNvSpPr>
              <p:nvPr/>
            </p:nvSpPr>
            <p:spPr bwMode="auto">
              <a:xfrm>
                <a:off x="3363" y="2366"/>
                <a:ext cx="861" cy="1"/>
              </a:xfrm>
              <a:prstGeom prst="line">
                <a:avLst/>
              </a:prstGeom>
              <a:noFill/>
              <a:ln w="40">
                <a:solidFill>
                  <a:srgbClr val="FFFFFF"/>
                </a:solidFill>
                <a:round/>
                <a:headEnd/>
                <a:tailEnd/>
              </a:ln>
            </p:spPr>
            <p:txBody>
              <a:bodyPr/>
              <a:lstStyle/>
              <a:p>
                <a:endParaRPr lang="en-US"/>
              </a:p>
            </p:txBody>
          </p:sp>
          <p:sp>
            <p:nvSpPr>
              <p:cNvPr id="45157" name="Line 56"/>
              <p:cNvSpPr>
                <a:spLocks noChangeShapeType="1"/>
              </p:cNvSpPr>
              <p:nvPr/>
            </p:nvSpPr>
            <p:spPr bwMode="auto">
              <a:xfrm>
                <a:off x="3363" y="2393"/>
                <a:ext cx="861" cy="1"/>
              </a:xfrm>
              <a:prstGeom prst="line">
                <a:avLst/>
              </a:prstGeom>
              <a:noFill/>
              <a:ln w="40">
                <a:solidFill>
                  <a:srgbClr val="FFFFFF"/>
                </a:solidFill>
                <a:round/>
                <a:headEnd/>
                <a:tailEnd/>
              </a:ln>
            </p:spPr>
            <p:txBody>
              <a:bodyPr/>
              <a:lstStyle/>
              <a:p>
                <a:endParaRPr lang="en-US"/>
              </a:p>
            </p:txBody>
          </p:sp>
          <p:sp>
            <p:nvSpPr>
              <p:cNvPr id="45158" name="Line 57"/>
              <p:cNvSpPr>
                <a:spLocks noChangeShapeType="1"/>
              </p:cNvSpPr>
              <p:nvPr/>
            </p:nvSpPr>
            <p:spPr bwMode="auto">
              <a:xfrm>
                <a:off x="3363" y="2420"/>
                <a:ext cx="861" cy="1"/>
              </a:xfrm>
              <a:prstGeom prst="line">
                <a:avLst/>
              </a:prstGeom>
              <a:noFill/>
              <a:ln w="40">
                <a:solidFill>
                  <a:srgbClr val="FFFFFF"/>
                </a:solidFill>
                <a:round/>
                <a:headEnd/>
                <a:tailEnd/>
              </a:ln>
            </p:spPr>
            <p:txBody>
              <a:bodyPr/>
              <a:lstStyle/>
              <a:p>
                <a:endParaRPr lang="en-US"/>
              </a:p>
            </p:txBody>
          </p:sp>
          <p:sp>
            <p:nvSpPr>
              <p:cNvPr id="45159" name="Line 58"/>
              <p:cNvSpPr>
                <a:spLocks noChangeShapeType="1"/>
              </p:cNvSpPr>
              <p:nvPr/>
            </p:nvSpPr>
            <p:spPr bwMode="auto">
              <a:xfrm>
                <a:off x="3363" y="2447"/>
                <a:ext cx="861" cy="1"/>
              </a:xfrm>
              <a:prstGeom prst="line">
                <a:avLst/>
              </a:prstGeom>
              <a:noFill/>
              <a:ln w="40">
                <a:solidFill>
                  <a:srgbClr val="FFFFFF"/>
                </a:solidFill>
                <a:round/>
                <a:headEnd/>
                <a:tailEnd/>
              </a:ln>
            </p:spPr>
            <p:txBody>
              <a:bodyPr/>
              <a:lstStyle/>
              <a:p>
                <a:endParaRPr lang="en-US"/>
              </a:p>
            </p:txBody>
          </p:sp>
          <p:sp>
            <p:nvSpPr>
              <p:cNvPr id="45160" name="Line 59"/>
              <p:cNvSpPr>
                <a:spLocks noChangeShapeType="1"/>
              </p:cNvSpPr>
              <p:nvPr/>
            </p:nvSpPr>
            <p:spPr bwMode="auto">
              <a:xfrm>
                <a:off x="3363" y="2474"/>
                <a:ext cx="861" cy="1"/>
              </a:xfrm>
              <a:prstGeom prst="line">
                <a:avLst/>
              </a:prstGeom>
              <a:noFill/>
              <a:ln w="40">
                <a:solidFill>
                  <a:srgbClr val="FFFFFF"/>
                </a:solidFill>
                <a:round/>
                <a:headEnd/>
                <a:tailEnd/>
              </a:ln>
            </p:spPr>
            <p:txBody>
              <a:bodyPr/>
              <a:lstStyle/>
              <a:p>
                <a:endParaRPr lang="en-US"/>
              </a:p>
            </p:txBody>
          </p:sp>
          <p:sp>
            <p:nvSpPr>
              <p:cNvPr id="45161" name="Line 60"/>
              <p:cNvSpPr>
                <a:spLocks noChangeShapeType="1"/>
              </p:cNvSpPr>
              <p:nvPr/>
            </p:nvSpPr>
            <p:spPr bwMode="auto">
              <a:xfrm>
                <a:off x="3363" y="2501"/>
                <a:ext cx="861" cy="1"/>
              </a:xfrm>
              <a:prstGeom prst="line">
                <a:avLst/>
              </a:prstGeom>
              <a:noFill/>
              <a:ln w="40">
                <a:solidFill>
                  <a:srgbClr val="FFFFFF"/>
                </a:solidFill>
                <a:round/>
                <a:headEnd/>
                <a:tailEnd/>
              </a:ln>
            </p:spPr>
            <p:txBody>
              <a:bodyPr/>
              <a:lstStyle/>
              <a:p>
                <a:endParaRPr lang="en-US"/>
              </a:p>
            </p:txBody>
          </p:sp>
          <p:sp>
            <p:nvSpPr>
              <p:cNvPr id="45162" name="Line 61"/>
              <p:cNvSpPr>
                <a:spLocks noChangeShapeType="1"/>
              </p:cNvSpPr>
              <p:nvPr/>
            </p:nvSpPr>
            <p:spPr bwMode="auto">
              <a:xfrm>
                <a:off x="3363" y="2514"/>
                <a:ext cx="861" cy="1"/>
              </a:xfrm>
              <a:prstGeom prst="line">
                <a:avLst/>
              </a:prstGeom>
              <a:noFill/>
              <a:ln w="40">
                <a:solidFill>
                  <a:srgbClr val="FFFFFF"/>
                </a:solidFill>
                <a:round/>
                <a:headEnd/>
                <a:tailEnd/>
              </a:ln>
            </p:spPr>
            <p:txBody>
              <a:bodyPr/>
              <a:lstStyle/>
              <a:p>
                <a:endParaRPr lang="en-US"/>
              </a:p>
            </p:txBody>
          </p:sp>
          <p:sp>
            <p:nvSpPr>
              <p:cNvPr id="45163" name="Line 62"/>
              <p:cNvSpPr>
                <a:spLocks noChangeShapeType="1"/>
              </p:cNvSpPr>
              <p:nvPr/>
            </p:nvSpPr>
            <p:spPr bwMode="auto">
              <a:xfrm>
                <a:off x="3363" y="2541"/>
                <a:ext cx="861" cy="1"/>
              </a:xfrm>
              <a:prstGeom prst="line">
                <a:avLst/>
              </a:prstGeom>
              <a:noFill/>
              <a:ln w="40">
                <a:solidFill>
                  <a:srgbClr val="FFFFFF"/>
                </a:solidFill>
                <a:round/>
                <a:headEnd/>
                <a:tailEnd/>
              </a:ln>
            </p:spPr>
            <p:txBody>
              <a:bodyPr/>
              <a:lstStyle/>
              <a:p>
                <a:endParaRPr lang="en-US"/>
              </a:p>
            </p:txBody>
          </p:sp>
          <p:sp>
            <p:nvSpPr>
              <p:cNvPr id="45164" name="Rectangle 63"/>
              <p:cNvSpPr>
                <a:spLocks noChangeArrowheads="1"/>
              </p:cNvSpPr>
              <p:nvPr/>
            </p:nvSpPr>
            <p:spPr bwMode="auto">
              <a:xfrm>
                <a:off x="3350" y="1976"/>
                <a:ext cx="887" cy="592"/>
              </a:xfrm>
              <a:prstGeom prst="rect">
                <a:avLst/>
              </a:prstGeom>
              <a:noFill/>
              <a:ln w="13">
                <a:solidFill>
                  <a:srgbClr val="0083D7"/>
                </a:solidFill>
                <a:miter lim="800000"/>
                <a:headEnd/>
                <a:tailEnd/>
              </a:ln>
            </p:spPr>
            <p:txBody>
              <a:bodyPr/>
              <a:lstStyle/>
              <a:p>
                <a:endParaRPr lang="en-US"/>
              </a:p>
            </p:txBody>
          </p:sp>
          <p:sp>
            <p:nvSpPr>
              <p:cNvPr id="45165" name="Rectangle 64"/>
              <p:cNvSpPr>
                <a:spLocks noChangeArrowheads="1"/>
              </p:cNvSpPr>
              <p:nvPr/>
            </p:nvSpPr>
            <p:spPr bwMode="auto">
              <a:xfrm>
                <a:off x="3592" y="1989"/>
                <a:ext cx="336"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Lectur</a:t>
                </a:r>
                <a:endParaRPr lang="en-US"/>
              </a:p>
            </p:txBody>
          </p:sp>
          <p:sp>
            <p:nvSpPr>
              <p:cNvPr id="45166" name="Rectangle 65"/>
              <p:cNvSpPr>
                <a:spLocks noChangeArrowheads="1"/>
              </p:cNvSpPr>
              <p:nvPr/>
            </p:nvSpPr>
            <p:spPr bwMode="auto">
              <a:xfrm>
                <a:off x="3887" y="1989"/>
                <a:ext cx="94"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a:t>
                </a:r>
                <a:endParaRPr lang="en-US"/>
              </a:p>
            </p:txBody>
          </p:sp>
          <p:sp>
            <p:nvSpPr>
              <p:cNvPr id="45167" name="Rectangle 66"/>
              <p:cNvSpPr>
                <a:spLocks noChangeArrowheads="1"/>
              </p:cNvSpPr>
              <p:nvPr/>
            </p:nvSpPr>
            <p:spPr bwMode="auto">
              <a:xfrm>
                <a:off x="3645" y="2110"/>
                <a:ext cx="269"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notes</a:t>
                </a:r>
                <a:endParaRPr lang="en-US"/>
              </a:p>
            </p:txBody>
          </p:sp>
          <p:sp>
            <p:nvSpPr>
              <p:cNvPr id="45168" name="Line 67"/>
              <p:cNvSpPr>
                <a:spLocks noChangeShapeType="1"/>
              </p:cNvSpPr>
              <p:nvPr/>
            </p:nvSpPr>
            <p:spPr bwMode="auto">
              <a:xfrm>
                <a:off x="3350" y="2245"/>
                <a:ext cx="874" cy="1"/>
              </a:xfrm>
              <a:prstGeom prst="line">
                <a:avLst/>
              </a:prstGeom>
              <a:noFill/>
              <a:ln w="13">
                <a:solidFill>
                  <a:srgbClr val="0083D7"/>
                </a:solidFill>
                <a:round/>
                <a:headEnd/>
                <a:tailEnd/>
              </a:ln>
            </p:spPr>
            <p:txBody>
              <a:bodyPr/>
              <a:lstStyle/>
              <a:p>
                <a:endParaRPr lang="en-US"/>
              </a:p>
            </p:txBody>
          </p:sp>
          <p:sp>
            <p:nvSpPr>
              <p:cNvPr id="45169" name="Rectangle 68"/>
              <p:cNvSpPr>
                <a:spLocks noChangeArrowheads="1"/>
              </p:cNvSpPr>
              <p:nvPr/>
            </p:nvSpPr>
            <p:spPr bwMode="auto">
              <a:xfrm>
                <a:off x="3444" y="2285"/>
                <a:ext cx="108"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T</a:t>
                </a:r>
                <a:endParaRPr lang="en-US"/>
              </a:p>
            </p:txBody>
          </p:sp>
          <p:sp>
            <p:nvSpPr>
              <p:cNvPr id="45170" name="Rectangle 69"/>
              <p:cNvSpPr>
                <a:spLocks noChangeArrowheads="1"/>
              </p:cNvSpPr>
              <p:nvPr/>
            </p:nvSpPr>
            <p:spPr bwMode="auto">
              <a:xfrm>
                <a:off x="3484" y="2285"/>
                <a:ext cx="94"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a:t>
                </a:r>
                <a:endParaRPr lang="en-US"/>
              </a:p>
            </p:txBody>
          </p:sp>
          <p:sp>
            <p:nvSpPr>
              <p:cNvPr id="45171" name="Rectangle 70"/>
              <p:cNvSpPr>
                <a:spLocks noChangeArrowheads="1"/>
              </p:cNvSpPr>
              <p:nvPr/>
            </p:nvSpPr>
            <p:spPr bwMode="auto">
              <a:xfrm>
                <a:off x="3538" y="2285"/>
                <a:ext cx="121"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xt</a:t>
                </a:r>
                <a:endParaRPr lang="en-US"/>
              </a:p>
            </p:txBody>
          </p:sp>
          <p:sp>
            <p:nvSpPr>
              <p:cNvPr id="45172" name="Line 71"/>
              <p:cNvSpPr>
                <a:spLocks noChangeShapeType="1"/>
              </p:cNvSpPr>
              <p:nvPr/>
            </p:nvSpPr>
            <p:spPr bwMode="auto">
              <a:xfrm>
                <a:off x="2368" y="1990"/>
                <a:ext cx="834" cy="1"/>
              </a:xfrm>
              <a:prstGeom prst="line">
                <a:avLst/>
              </a:prstGeom>
              <a:noFill/>
              <a:ln w="40">
                <a:solidFill>
                  <a:srgbClr val="FFFFFF"/>
                </a:solidFill>
                <a:round/>
                <a:headEnd/>
                <a:tailEnd/>
              </a:ln>
            </p:spPr>
            <p:txBody>
              <a:bodyPr/>
              <a:lstStyle/>
              <a:p>
                <a:endParaRPr lang="en-US"/>
              </a:p>
            </p:txBody>
          </p:sp>
          <p:sp>
            <p:nvSpPr>
              <p:cNvPr id="45173" name="Line 72"/>
              <p:cNvSpPr>
                <a:spLocks noChangeShapeType="1"/>
              </p:cNvSpPr>
              <p:nvPr/>
            </p:nvSpPr>
            <p:spPr bwMode="auto">
              <a:xfrm>
                <a:off x="2368" y="2017"/>
                <a:ext cx="834" cy="1"/>
              </a:xfrm>
              <a:prstGeom prst="line">
                <a:avLst/>
              </a:prstGeom>
              <a:noFill/>
              <a:ln w="40">
                <a:solidFill>
                  <a:srgbClr val="FFFFFF"/>
                </a:solidFill>
                <a:round/>
                <a:headEnd/>
                <a:tailEnd/>
              </a:ln>
            </p:spPr>
            <p:txBody>
              <a:bodyPr/>
              <a:lstStyle/>
              <a:p>
                <a:endParaRPr lang="en-US"/>
              </a:p>
            </p:txBody>
          </p:sp>
          <p:sp>
            <p:nvSpPr>
              <p:cNvPr id="45174" name="Line 73"/>
              <p:cNvSpPr>
                <a:spLocks noChangeShapeType="1"/>
              </p:cNvSpPr>
              <p:nvPr/>
            </p:nvSpPr>
            <p:spPr bwMode="auto">
              <a:xfrm>
                <a:off x="2368" y="2043"/>
                <a:ext cx="834" cy="1"/>
              </a:xfrm>
              <a:prstGeom prst="line">
                <a:avLst/>
              </a:prstGeom>
              <a:noFill/>
              <a:ln w="40">
                <a:solidFill>
                  <a:srgbClr val="FFFFFF"/>
                </a:solidFill>
                <a:round/>
                <a:headEnd/>
                <a:tailEnd/>
              </a:ln>
            </p:spPr>
            <p:txBody>
              <a:bodyPr/>
              <a:lstStyle/>
              <a:p>
                <a:endParaRPr lang="en-US"/>
              </a:p>
            </p:txBody>
          </p:sp>
          <p:sp>
            <p:nvSpPr>
              <p:cNvPr id="45175" name="Line 74"/>
              <p:cNvSpPr>
                <a:spLocks noChangeShapeType="1"/>
              </p:cNvSpPr>
              <p:nvPr/>
            </p:nvSpPr>
            <p:spPr bwMode="auto">
              <a:xfrm>
                <a:off x="2368" y="2070"/>
                <a:ext cx="834" cy="1"/>
              </a:xfrm>
              <a:prstGeom prst="line">
                <a:avLst/>
              </a:prstGeom>
              <a:noFill/>
              <a:ln w="40">
                <a:solidFill>
                  <a:srgbClr val="FFFFFF"/>
                </a:solidFill>
                <a:round/>
                <a:headEnd/>
                <a:tailEnd/>
              </a:ln>
            </p:spPr>
            <p:txBody>
              <a:bodyPr/>
              <a:lstStyle/>
              <a:p>
                <a:endParaRPr lang="en-US"/>
              </a:p>
            </p:txBody>
          </p:sp>
          <p:sp>
            <p:nvSpPr>
              <p:cNvPr id="45176" name="Line 75"/>
              <p:cNvSpPr>
                <a:spLocks noChangeShapeType="1"/>
              </p:cNvSpPr>
              <p:nvPr/>
            </p:nvSpPr>
            <p:spPr bwMode="auto">
              <a:xfrm>
                <a:off x="2368" y="2097"/>
                <a:ext cx="834" cy="1"/>
              </a:xfrm>
              <a:prstGeom prst="line">
                <a:avLst/>
              </a:prstGeom>
              <a:noFill/>
              <a:ln w="40">
                <a:solidFill>
                  <a:srgbClr val="FFFFFF"/>
                </a:solidFill>
                <a:round/>
                <a:headEnd/>
                <a:tailEnd/>
              </a:ln>
            </p:spPr>
            <p:txBody>
              <a:bodyPr/>
              <a:lstStyle/>
              <a:p>
                <a:endParaRPr lang="en-US"/>
              </a:p>
            </p:txBody>
          </p:sp>
          <p:sp>
            <p:nvSpPr>
              <p:cNvPr id="45177" name="Line 76"/>
              <p:cNvSpPr>
                <a:spLocks noChangeShapeType="1"/>
              </p:cNvSpPr>
              <p:nvPr/>
            </p:nvSpPr>
            <p:spPr bwMode="auto">
              <a:xfrm>
                <a:off x="2368" y="2124"/>
                <a:ext cx="834" cy="1"/>
              </a:xfrm>
              <a:prstGeom prst="line">
                <a:avLst/>
              </a:prstGeom>
              <a:noFill/>
              <a:ln w="40">
                <a:solidFill>
                  <a:srgbClr val="FFFFFF"/>
                </a:solidFill>
                <a:round/>
                <a:headEnd/>
                <a:tailEnd/>
              </a:ln>
            </p:spPr>
            <p:txBody>
              <a:bodyPr/>
              <a:lstStyle/>
              <a:p>
                <a:endParaRPr lang="en-US"/>
              </a:p>
            </p:txBody>
          </p:sp>
          <p:sp>
            <p:nvSpPr>
              <p:cNvPr id="45178" name="Line 77"/>
              <p:cNvSpPr>
                <a:spLocks noChangeShapeType="1"/>
              </p:cNvSpPr>
              <p:nvPr/>
            </p:nvSpPr>
            <p:spPr bwMode="auto">
              <a:xfrm>
                <a:off x="2368" y="2151"/>
                <a:ext cx="834" cy="1"/>
              </a:xfrm>
              <a:prstGeom prst="line">
                <a:avLst/>
              </a:prstGeom>
              <a:noFill/>
              <a:ln w="40">
                <a:solidFill>
                  <a:srgbClr val="FFFFFF"/>
                </a:solidFill>
                <a:round/>
                <a:headEnd/>
                <a:tailEnd/>
              </a:ln>
            </p:spPr>
            <p:txBody>
              <a:bodyPr/>
              <a:lstStyle/>
              <a:p>
                <a:endParaRPr lang="en-US"/>
              </a:p>
            </p:txBody>
          </p:sp>
          <p:sp>
            <p:nvSpPr>
              <p:cNvPr id="45179" name="Line 78"/>
              <p:cNvSpPr>
                <a:spLocks noChangeShapeType="1"/>
              </p:cNvSpPr>
              <p:nvPr/>
            </p:nvSpPr>
            <p:spPr bwMode="auto">
              <a:xfrm>
                <a:off x="2368" y="2178"/>
                <a:ext cx="834" cy="1"/>
              </a:xfrm>
              <a:prstGeom prst="line">
                <a:avLst/>
              </a:prstGeom>
              <a:noFill/>
              <a:ln w="40">
                <a:solidFill>
                  <a:srgbClr val="FFFFFF"/>
                </a:solidFill>
                <a:round/>
                <a:headEnd/>
                <a:tailEnd/>
              </a:ln>
            </p:spPr>
            <p:txBody>
              <a:bodyPr/>
              <a:lstStyle/>
              <a:p>
                <a:endParaRPr lang="en-US"/>
              </a:p>
            </p:txBody>
          </p:sp>
          <p:sp>
            <p:nvSpPr>
              <p:cNvPr id="45180" name="Line 79"/>
              <p:cNvSpPr>
                <a:spLocks noChangeShapeType="1"/>
              </p:cNvSpPr>
              <p:nvPr/>
            </p:nvSpPr>
            <p:spPr bwMode="auto">
              <a:xfrm>
                <a:off x="2368" y="2205"/>
                <a:ext cx="834" cy="1"/>
              </a:xfrm>
              <a:prstGeom prst="line">
                <a:avLst/>
              </a:prstGeom>
              <a:noFill/>
              <a:ln w="40">
                <a:solidFill>
                  <a:srgbClr val="FFFFFF"/>
                </a:solidFill>
                <a:round/>
                <a:headEnd/>
                <a:tailEnd/>
              </a:ln>
            </p:spPr>
            <p:txBody>
              <a:bodyPr/>
              <a:lstStyle/>
              <a:p>
                <a:endParaRPr lang="en-US"/>
              </a:p>
            </p:txBody>
          </p:sp>
          <p:sp>
            <p:nvSpPr>
              <p:cNvPr id="45181" name="Line 80"/>
              <p:cNvSpPr>
                <a:spLocks noChangeShapeType="1"/>
              </p:cNvSpPr>
              <p:nvPr/>
            </p:nvSpPr>
            <p:spPr bwMode="auto">
              <a:xfrm>
                <a:off x="2368" y="2232"/>
                <a:ext cx="834" cy="1"/>
              </a:xfrm>
              <a:prstGeom prst="line">
                <a:avLst/>
              </a:prstGeom>
              <a:noFill/>
              <a:ln w="40">
                <a:solidFill>
                  <a:srgbClr val="FFFFFF"/>
                </a:solidFill>
                <a:round/>
                <a:headEnd/>
                <a:tailEnd/>
              </a:ln>
            </p:spPr>
            <p:txBody>
              <a:bodyPr/>
              <a:lstStyle/>
              <a:p>
                <a:endParaRPr lang="en-US"/>
              </a:p>
            </p:txBody>
          </p:sp>
          <p:sp>
            <p:nvSpPr>
              <p:cNvPr id="45182" name="Line 81"/>
              <p:cNvSpPr>
                <a:spLocks noChangeShapeType="1"/>
              </p:cNvSpPr>
              <p:nvPr/>
            </p:nvSpPr>
            <p:spPr bwMode="auto">
              <a:xfrm>
                <a:off x="2368" y="2259"/>
                <a:ext cx="834" cy="1"/>
              </a:xfrm>
              <a:prstGeom prst="line">
                <a:avLst/>
              </a:prstGeom>
              <a:noFill/>
              <a:ln w="40">
                <a:solidFill>
                  <a:srgbClr val="FFFFFF"/>
                </a:solidFill>
                <a:round/>
                <a:headEnd/>
                <a:tailEnd/>
              </a:ln>
            </p:spPr>
            <p:txBody>
              <a:bodyPr/>
              <a:lstStyle/>
              <a:p>
                <a:endParaRPr lang="en-US"/>
              </a:p>
            </p:txBody>
          </p:sp>
          <p:sp>
            <p:nvSpPr>
              <p:cNvPr id="45183" name="Line 82"/>
              <p:cNvSpPr>
                <a:spLocks noChangeShapeType="1"/>
              </p:cNvSpPr>
              <p:nvPr/>
            </p:nvSpPr>
            <p:spPr bwMode="auto">
              <a:xfrm>
                <a:off x="2368" y="2285"/>
                <a:ext cx="834" cy="1"/>
              </a:xfrm>
              <a:prstGeom prst="line">
                <a:avLst/>
              </a:prstGeom>
              <a:noFill/>
              <a:ln w="40">
                <a:solidFill>
                  <a:srgbClr val="FFFFFF"/>
                </a:solidFill>
                <a:round/>
                <a:headEnd/>
                <a:tailEnd/>
              </a:ln>
            </p:spPr>
            <p:txBody>
              <a:bodyPr/>
              <a:lstStyle/>
              <a:p>
                <a:endParaRPr lang="en-US"/>
              </a:p>
            </p:txBody>
          </p:sp>
          <p:sp>
            <p:nvSpPr>
              <p:cNvPr id="45184" name="Line 83"/>
              <p:cNvSpPr>
                <a:spLocks noChangeShapeType="1"/>
              </p:cNvSpPr>
              <p:nvPr/>
            </p:nvSpPr>
            <p:spPr bwMode="auto">
              <a:xfrm>
                <a:off x="2368" y="2312"/>
                <a:ext cx="834" cy="1"/>
              </a:xfrm>
              <a:prstGeom prst="line">
                <a:avLst/>
              </a:prstGeom>
              <a:noFill/>
              <a:ln w="40">
                <a:solidFill>
                  <a:srgbClr val="FFFFFF"/>
                </a:solidFill>
                <a:round/>
                <a:headEnd/>
                <a:tailEnd/>
              </a:ln>
            </p:spPr>
            <p:txBody>
              <a:bodyPr/>
              <a:lstStyle/>
              <a:p>
                <a:endParaRPr lang="en-US"/>
              </a:p>
            </p:txBody>
          </p:sp>
          <p:sp>
            <p:nvSpPr>
              <p:cNvPr id="45185" name="Line 84"/>
              <p:cNvSpPr>
                <a:spLocks noChangeShapeType="1"/>
              </p:cNvSpPr>
              <p:nvPr/>
            </p:nvSpPr>
            <p:spPr bwMode="auto">
              <a:xfrm>
                <a:off x="2368" y="2339"/>
                <a:ext cx="834" cy="1"/>
              </a:xfrm>
              <a:prstGeom prst="line">
                <a:avLst/>
              </a:prstGeom>
              <a:noFill/>
              <a:ln w="40">
                <a:solidFill>
                  <a:srgbClr val="FFFFFF"/>
                </a:solidFill>
                <a:round/>
                <a:headEnd/>
                <a:tailEnd/>
              </a:ln>
            </p:spPr>
            <p:txBody>
              <a:bodyPr/>
              <a:lstStyle/>
              <a:p>
                <a:endParaRPr lang="en-US"/>
              </a:p>
            </p:txBody>
          </p:sp>
          <p:sp>
            <p:nvSpPr>
              <p:cNvPr id="45186" name="Line 85"/>
              <p:cNvSpPr>
                <a:spLocks noChangeShapeType="1"/>
              </p:cNvSpPr>
              <p:nvPr/>
            </p:nvSpPr>
            <p:spPr bwMode="auto">
              <a:xfrm>
                <a:off x="2368" y="2366"/>
                <a:ext cx="834" cy="1"/>
              </a:xfrm>
              <a:prstGeom prst="line">
                <a:avLst/>
              </a:prstGeom>
              <a:noFill/>
              <a:ln w="40">
                <a:solidFill>
                  <a:srgbClr val="FFFFFF"/>
                </a:solidFill>
                <a:round/>
                <a:headEnd/>
                <a:tailEnd/>
              </a:ln>
            </p:spPr>
            <p:txBody>
              <a:bodyPr/>
              <a:lstStyle/>
              <a:p>
                <a:endParaRPr lang="en-US"/>
              </a:p>
            </p:txBody>
          </p:sp>
          <p:sp>
            <p:nvSpPr>
              <p:cNvPr id="45187" name="Line 86"/>
              <p:cNvSpPr>
                <a:spLocks noChangeShapeType="1"/>
              </p:cNvSpPr>
              <p:nvPr/>
            </p:nvSpPr>
            <p:spPr bwMode="auto">
              <a:xfrm>
                <a:off x="2368" y="2393"/>
                <a:ext cx="834" cy="1"/>
              </a:xfrm>
              <a:prstGeom prst="line">
                <a:avLst/>
              </a:prstGeom>
              <a:noFill/>
              <a:ln w="40">
                <a:solidFill>
                  <a:srgbClr val="FFFFFF"/>
                </a:solidFill>
                <a:round/>
                <a:headEnd/>
                <a:tailEnd/>
              </a:ln>
            </p:spPr>
            <p:txBody>
              <a:bodyPr/>
              <a:lstStyle/>
              <a:p>
                <a:endParaRPr lang="en-US"/>
              </a:p>
            </p:txBody>
          </p:sp>
          <p:sp>
            <p:nvSpPr>
              <p:cNvPr id="45188" name="Line 87"/>
              <p:cNvSpPr>
                <a:spLocks noChangeShapeType="1"/>
              </p:cNvSpPr>
              <p:nvPr/>
            </p:nvSpPr>
            <p:spPr bwMode="auto">
              <a:xfrm>
                <a:off x="2368" y="2420"/>
                <a:ext cx="834" cy="1"/>
              </a:xfrm>
              <a:prstGeom prst="line">
                <a:avLst/>
              </a:prstGeom>
              <a:noFill/>
              <a:ln w="40">
                <a:solidFill>
                  <a:srgbClr val="FFFFFF"/>
                </a:solidFill>
                <a:round/>
                <a:headEnd/>
                <a:tailEnd/>
              </a:ln>
            </p:spPr>
            <p:txBody>
              <a:bodyPr/>
              <a:lstStyle/>
              <a:p>
                <a:endParaRPr lang="en-US"/>
              </a:p>
            </p:txBody>
          </p:sp>
          <p:sp>
            <p:nvSpPr>
              <p:cNvPr id="45189" name="Line 88"/>
              <p:cNvSpPr>
                <a:spLocks noChangeShapeType="1"/>
              </p:cNvSpPr>
              <p:nvPr/>
            </p:nvSpPr>
            <p:spPr bwMode="auto">
              <a:xfrm>
                <a:off x="2368" y="2447"/>
                <a:ext cx="834" cy="1"/>
              </a:xfrm>
              <a:prstGeom prst="line">
                <a:avLst/>
              </a:prstGeom>
              <a:noFill/>
              <a:ln w="40">
                <a:solidFill>
                  <a:srgbClr val="FFFFFF"/>
                </a:solidFill>
                <a:round/>
                <a:headEnd/>
                <a:tailEnd/>
              </a:ln>
            </p:spPr>
            <p:txBody>
              <a:bodyPr/>
              <a:lstStyle/>
              <a:p>
                <a:endParaRPr lang="en-US"/>
              </a:p>
            </p:txBody>
          </p:sp>
          <p:sp>
            <p:nvSpPr>
              <p:cNvPr id="45190" name="Line 89"/>
              <p:cNvSpPr>
                <a:spLocks noChangeShapeType="1"/>
              </p:cNvSpPr>
              <p:nvPr/>
            </p:nvSpPr>
            <p:spPr bwMode="auto">
              <a:xfrm>
                <a:off x="2368" y="2474"/>
                <a:ext cx="834" cy="1"/>
              </a:xfrm>
              <a:prstGeom prst="line">
                <a:avLst/>
              </a:prstGeom>
              <a:noFill/>
              <a:ln w="40">
                <a:solidFill>
                  <a:srgbClr val="FFFFFF"/>
                </a:solidFill>
                <a:round/>
                <a:headEnd/>
                <a:tailEnd/>
              </a:ln>
            </p:spPr>
            <p:txBody>
              <a:bodyPr/>
              <a:lstStyle/>
              <a:p>
                <a:endParaRPr lang="en-US"/>
              </a:p>
            </p:txBody>
          </p:sp>
          <p:sp>
            <p:nvSpPr>
              <p:cNvPr id="45191" name="Line 90"/>
              <p:cNvSpPr>
                <a:spLocks noChangeShapeType="1"/>
              </p:cNvSpPr>
              <p:nvPr/>
            </p:nvSpPr>
            <p:spPr bwMode="auto">
              <a:xfrm>
                <a:off x="2368" y="2501"/>
                <a:ext cx="834" cy="1"/>
              </a:xfrm>
              <a:prstGeom prst="line">
                <a:avLst/>
              </a:prstGeom>
              <a:noFill/>
              <a:ln w="40">
                <a:solidFill>
                  <a:srgbClr val="FFFFFF"/>
                </a:solidFill>
                <a:round/>
                <a:headEnd/>
                <a:tailEnd/>
              </a:ln>
            </p:spPr>
            <p:txBody>
              <a:bodyPr/>
              <a:lstStyle/>
              <a:p>
                <a:endParaRPr lang="en-US"/>
              </a:p>
            </p:txBody>
          </p:sp>
          <p:sp>
            <p:nvSpPr>
              <p:cNvPr id="45192" name="Line 91"/>
              <p:cNvSpPr>
                <a:spLocks noChangeShapeType="1"/>
              </p:cNvSpPr>
              <p:nvPr/>
            </p:nvSpPr>
            <p:spPr bwMode="auto">
              <a:xfrm>
                <a:off x="2368" y="2514"/>
                <a:ext cx="834" cy="1"/>
              </a:xfrm>
              <a:prstGeom prst="line">
                <a:avLst/>
              </a:prstGeom>
              <a:noFill/>
              <a:ln w="40">
                <a:solidFill>
                  <a:srgbClr val="FFFFFF"/>
                </a:solidFill>
                <a:round/>
                <a:headEnd/>
                <a:tailEnd/>
              </a:ln>
            </p:spPr>
            <p:txBody>
              <a:bodyPr/>
              <a:lstStyle/>
              <a:p>
                <a:endParaRPr lang="en-US"/>
              </a:p>
            </p:txBody>
          </p:sp>
          <p:sp>
            <p:nvSpPr>
              <p:cNvPr id="45193" name="Line 92"/>
              <p:cNvSpPr>
                <a:spLocks noChangeShapeType="1"/>
              </p:cNvSpPr>
              <p:nvPr/>
            </p:nvSpPr>
            <p:spPr bwMode="auto">
              <a:xfrm>
                <a:off x="2368" y="2541"/>
                <a:ext cx="834" cy="1"/>
              </a:xfrm>
              <a:prstGeom prst="line">
                <a:avLst/>
              </a:prstGeom>
              <a:noFill/>
              <a:ln w="40">
                <a:solidFill>
                  <a:srgbClr val="FFFFFF"/>
                </a:solidFill>
                <a:round/>
                <a:headEnd/>
                <a:tailEnd/>
              </a:ln>
            </p:spPr>
            <p:txBody>
              <a:bodyPr/>
              <a:lstStyle/>
              <a:p>
                <a:endParaRPr lang="en-US"/>
              </a:p>
            </p:txBody>
          </p:sp>
          <p:sp>
            <p:nvSpPr>
              <p:cNvPr id="45194" name="Rectangle 93"/>
              <p:cNvSpPr>
                <a:spLocks noChangeArrowheads="1"/>
              </p:cNvSpPr>
              <p:nvPr/>
            </p:nvSpPr>
            <p:spPr bwMode="auto">
              <a:xfrm>
                <a:off x="2355" y="1976"/>
                <a:ext cx="860" cy="592"/>
              </a:xfrm>
              <a:prstGeom prst="rect">
                <a:avLst/>
              </a:prstGeom>
              <a:noFill/>
              <a:ln w="13">
                <a:solidFill>
                  <a:srgbClr val="0083D7"/>
                </a:solidFill>
                <a:miter lim="800000"/>
                <a:headEnd/>
                <a:tailEnd/>
              </a:ln>
            </p:spPr>
            <p:txBody>
              <a:bodyPr/>
              <a:lstStyle/>
              <a:p>
                <a:endParaRPr lang="en-US"/>
              </a:p>
            </p:txBody>
          </p:sp>
          <p:sp>
            <p:nvSpPr>
              <p:cNvPr id="45195" name="Rectangle 94"/>
              <p:cNvSpPr>
                <a:spLocks noChangeArrowheads="1"/>
              </p:cNvSpPr>
              <p:nvPr/>
            </p:nvSpPr>
            <p:spPr bwMode="auto">
              <a:xfrm>
                <a:off x="2489" y="2016"/>
                <a:ext cx="202"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OH</a:t>
                </a:r>
                <a:endParaRPr lang="en-US"/>
              </a:p>
            </p:txBody>
          </p:sp>
          <p:sp>
            <p:nvSpPr>
              <p:cNvPr id="45196" name="Rectangle 95"/>
              <p:cNvSpPr>
                <a:spLocks noChangeArrowheads="1"/>
              </p:cNvSpPr>
              <p:nvPr/>
            </p:nvSpPr>
            <p:spPr bwMode="auto">
              <a:xfrm>
                <a:off x="2650" y="2016"/>
                <a:ext cx="376"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P slides</a:t>
                </a:r>
                <a:endParaRPr lang="en-US"/>
              </a:p>
            </p:txBody>
          </p:sp>
          <p:sp>
            <p:nvSpPr>
              <p:cNvPr id="45197" name="Line 96"/>
              <p:cNvSpPr>
                <a:spLocks noChangeShapeType="1"/>
              </p:cNvSpPr>
              <p:nvPr/>
            </p:nvSpPr>
            <p:spPr bwMode="auto">
              <a:xfrm>
                <a:off x="2355" y="2205"/>
                <a:ext cx="847" cy="1"/>
              </a:xfrm>
              <a:prstGeom prst="line">
                <a:avLst/>
              </a:prstGeom>
              <a:noFill/>
              <a:ln w="13">
                <a:solidFill>
                  <a:srgbClr val="0083D7"/>
                </a:solidFill>
                <a:round/>
                <a:headEnd/>
                <a:tailEnd/>
              </a:ln>
            </p:spPr>
            <p:txBody>
              <a:bodyPr/>
              <a:lstStyle/>
              <a:p>
                <a:endParaRPr lang="en-US"/>
              </a:p>
            </p:txBody>
          </p:sp>
          <p:sp>
            <p:nvSpPr>
              <p:cNvPr id="45198" name="Rectangle 97"/>
              <p:cNvSpPr>
                <a:spLocks noChangeArrowheads="1"/>
              </p:cNvSpPr>
              <p:nvPr/>
            </p:nvSpPr>
            <p:spPr bwMode="auto">
              <a:xfrm>
                <a:off x="2408" y="2245"/>
                <a:ext cx="296"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Slides</a:t>
                </a:r>
                <a:endParaRPr lang="en-US"/>
              </a:p>
            </p:txBody>
          </p:sp>
          <p:sp>
            <p:nvSpPr>
              <p:cNvPr id="45199" name="Line 98"/>
              <p:cNvSpPr>
                <a:spLocks noChangeShapeType="1"/>
              </p:cNvSpPr>
              <p:nvPr/>
            </p:nvSpPr>
            <p:spPr bwMode="auto">
              <a:xfrm>
                <a:off x="1360" y="1990"/>
                <a:ext cx="847" cy="1"/>
              </a:xfrm>
              <a:prstGeom prst="line">
                <a:avLst/>
              </a:prstGeom>
              <a:noFill/>
              <a:ln w="40">
                <a:solidFill>
                  <a:srgbClr val="FFFFFF"/>
                </a:solidFill>
                <a:round/>
                <a:headEnd/>
                <a:tailEnd/>
              </a:ln>
            </p:spPr>
            <p:txBody>
              <a:bodyPr/>
              <a:lstStyle/>
              <a:p>
                <a:endParaRPr lang="en-US"/>
              </a:p>
            </p:txBody>
          </p:sp>
          <p:sp>
            <p:nvSpPr>
              <p:cNvPr id="45200" name="Line 99"/>
              <p:cNvSpPr>
                <a:spLocks noChangeShapeType="1"/>
              </p:cNvSpPr>
              <p:nvPr/>
            </p:nvSpPr>
            <p:spPr bwMode="auto">
              <a:xfrm>
                <a:off x="1360" y="2017"/>
                <a:ext cx="847" cy="1"/>
              </a:xfrm>
              <a:prstGeom prst="line">
                <a:avLst/>
              </a:prstGeom>
              <a:noFill/>
              <a:ln w="40">
                <a:solidFill>
                  <a:srgbClr val="FFFFFF"/>
                </a:solidFill>
                <a:round/>
                <a:headEnd/>
                <a:tailEnd/>
              </a:ln>
            </p:spPr>
            <p:txBody>
              <a:bodyPr/>
              <a:lstStyle/>
              <a:p>
                <a:endParaRPr lang="en-US"/>
              </a:p>
            </p:txBody>
          </p:sp>
          <p:sp>
            <p:nvSpPr>
              <p:cNvPr id="45201" name="Line 100"/>
              <p:cNvSpPr>
                <a:spLocks noChangeShapeType="1"/>
              </p:cNvSpPr>
              <p:nvPr/>
            </p:nvSpPr>
            <p:spPr bwMode="auto">
              <a:xfrm>
                <a:off x="1360" y="2043"/>
                <a:ext cx="847" cy="1"/>
              </a:xfrm>
              <a:prstGeom prst="line">
                <a:avLst/>
              </a:prstGeom>
              <a:noFill/>
              <a:ln w="40">
                <a:solidFill>
                  <a:srgbClr val="FFFFFF"/>
                </a:solidFill>
                <a:round/>
                <a:headEnd/>
                <a:tailEnd/>
              </a:ln>
            </p:spPr>
            <p:txBody>
              <a:bodyPr/>
              <a:lstStyle/>
              <a:p>
                <a:endParaRPr lang="en-US"/>
              </a:p>
            </p:txBody>
          </p:sp>
          <p:sp>
            <p:nvSpPr>
              <p:cNvPr id="45202" name="Line 101"/>
              <p:cNvSpPr>
                <a:spLocks noChangeShapeType="1"/>
              </p:cNvSpPr>
              <p:nvPr/>
            </p:nvSpPr>
            <p:spPr bwMode="auto">
              <a:xfrm>
                <a:off x="1360" y="2070"/>
                <a:ext cx="847" cy="1"/>
              </a:xfrm>
              <a:prstGeom prst="line">
                <a:avLst/>
              </a:prstGeom>
              <a:noFill/>
              <a:ln w="40">
                <a:solidFill>
                  <a:srgbClr val="FFFFFF"/>
                </a:solidFill>
                <a:round/>
                <a:headEnd/>
                <a:tailEnd/>
              </a:ln>
            </p:spPr>
            <p:txBody>
              <a:bodyPr/>
              <a:lstStyle/>
              <a:p>
                <a:endParaRPr lang="en-US"/>
              </a:p>
            </p:txBody>
          </p:sp>
          <p:sp>
            <p:nvSpPr>
              <p:cNvPr id="45203" name="Line 102"/>
              <p:cNvSpPr>
                <a:spLocks noChangeShapeType="1"/>
              </p:cNvSpPr>
              <p:nvPr/>
            </p:nvSpPr>
            <p:spPr bwMode="auto">
              <a:xfrm>
                <a:off x="1360" y="2097"/>
                <a:ext cx="847" cy="1"/>
              </a:xfrm>
              <a:prstGeom prst="line">
                <a:avLst/>
              </a:prstGeom>
              <a:noFill/>
              <a:ln w="40">
                <a:solidFill>
                  <a:srgbClr val="FFFFFF"/>
                </a:solidFill>
                <a:round/>
                <a:headEnd/>
                <a:tailEnd/>
              </a:ln>
            </p:spPr>
            <p:txBody>
              <a:bodyPr/>
              <a:lstStyle/>
              <a:p>
                <a:endParaRPr lang="en-US"/>
              </a:p>
            </p:txBody>
          </p:sp>
          <p:sp>
            <p:nvSpPr>
              <p:cNvPr id="45204" name="Line 103"/>
              <p:cNvSpPr>
                <a:spLocks noChangeShapeType="1"/>
              </p:cNvSpPr>
              <p:nvPr/>
            </p:nvSpPr>
            <p:spPr bwMode="auto">
              <a:xfrm>
                <a:off x="1360" y="2124"/>
                <a:ext cx="847" cy="1"/>
              </a:xfrm>
              <a:prstGeom prst="line">
                <a:avLst/>
              </a:prstGeom>
              <a:noFill/>
              <a:ln w="40">
                <a:solidFill>
                  <a:srgbClr val="FFFFFF"/>
                </a:solidFill>
                <a:round/>
                <a:headEnd/>
                <a:tailEnd/>
              </a:ln>
            </p:spPr>
            <p:txBody>
              <a:bodyPr/>
              <a:lstStyle/>
              <a:p>
                <a:endParaRPr lang="en-US"/>
              </a:p>
            </p:txBody>
          </p:sp>
          <p:sp>
            <p:nvSpPr>
              <p:cNvPr id="45205" name="Line 104"/>
              <p:cNvSpPr>
                <a:spLocks noChangeShapeType="1"/>
              </p:cNvSpPr>
              <p:nvPr/>
            </p:nvSpPr>
            <p:spPr bwMode="auto">
              <a:xfrm>
                <a:off x="1360" y="2151"/>
                <a:ext cx="847" cy="1"/>
              </a:xfrm>
              <a:prstGeom prst="line">
                <a:avLst/>
              </a:prstGeom>
              <a:noFill/>
              <a:ln w="40">
                <a:solidFill>
                  <a:srgbClr val="FFFFFF"/>
                </a:solidFill>
                <a:round/>
                <a:headEnd/>
                <a:tailEnd/>
              </a:ln>
            </p:spPr>
            <p:txBody>
              <a:bodyPr/>
              <a:lstStyle/>
              <a:p>
                <a:endParaRPr lang="en-US"/>
              </a:p>
            </p:txBody>
          </p:sp>
          <p:sp>
            <p:nvSpPr>
              <p:cNvPr id="45206" name="Line 105"/>
              <p:cNvSpPr>
                <a:spLocks noChangeShapeType="1"/>
              </p:cNvSpPr>
              <p:nvPr/>
            </p:nvSpPr>
            <p:spPr bwMode="auto">
              <a:xfrm>
                <a:off x="1360" y="2178"/>
                <a:ext cx="847" cy="1"/>
              </a:xfrm>
              <a:prstGeom prst="line">
                <a:avLst/>
              </a:prstGeom>
              <a:noFill/>
              <a:ln w="40">
                <a:solidFill>
                  <a:srgbClr val="FFFFFF"/>
                </a:solidFill>
                <a:round/>
                <a:headEnd/>
                <a:tailEnd/>
              </a:ln>
            </p:spPr>
            <p:txBody>
              <a:bodyPr/>
              <a:lstStyle/>
              <a:p>
                <a:endParaRPr lang="en-US"/>
              </a:p>
            </p:txBody>
          </p:sp>
          <p:sp>
            <p:nvSpPr>
              <p:cNvPr id="45207" name="Line 106"/>
              <p:cNvSpPr>
                <a:spLocks noChangeShapeType="1"/>
              </p:cNvSpPr>
              <p:nvPr/>
            </p:nvSpPr>
            <p:spPr bwMode="auto">
              <a:xfrm>
                <a:off x="1360" y="2205"/>
                <a:ext cx="847" cy="1"/>
              </a:xfrm>
              <a:prstGeom prst="line">
                <a:avLst/>
              </a:prstGeom>
              <a:noFill/>
              <a:ln w="40">
                <a:solidFill>
                  <a:srgbClr val="FFFFFF"/>
                </a:solidFill>
                <a:round/>
                <a:headEnd/>
                <a:tailEnd/>
              </a:ln>
            </p:spPr>
            <p:txBody>
              <a:bodyPr/>
              <a:lstStyle/>
              <a:p>
                <a:endParaRPr lang="en-US"/>
              </a:p>
            </p:txBody>
          </p:sp>
          <p:sp>
            <p:nvSpPr>
              <p:cNvPr id="45208" name="Line 107"/>
              <p:cNvSpPr>
                <a:spLocks noChangeShapeType="1"/>
              </p:cNvSpPr>
              <p:nvPr/>
            </p:nvSpPr>
            <p:spPr bwMode="auto">
              <a:xfrm>
                <a:off x="1360" y="2232"/>
                <a:ext cx="847" cy="1"/>
              </a:xfrm>
              <a:prstGeom prst="line">
                <a:avLst/>
              </a:prstGeom>
              <a:noFill/>
              <a:ln w="40">
                <a:solidFill>
                  <a:srgbClr val="FFFFFF"/>
                </a:solidFill>
                <a:round/>
                <a:headEnd/>
                <a:tailEnd/>
              </a:ln>
            </p:spPr>
            <p:txBody>
              <a:bodyPr/>
              <a:lstStyle/>
              <a:p>
                <a:endParaRPr lang="en-US"/>
              </a:p>
            </p:txBody>
          </p:sp>
          <p:sp>
            <p:nvSpPr>
              <p:cNvPr id="45209" name="Line 108"/>
              <p:cNvSpPr>
                <a:spLocks noChangeShapeType="1"/>
              </p:cNvSpPr>
              <p:nvPr/>
            </p:nvSpPr>
            <p:spPr bwMode="auto">
              <a:xfrm>
                <a:off x="1360" y="2259"/>
                <a:ext cx="847" cy="1"/>
              </a:xfrm>
              <a:prstGeom prst="line">
                <a:avLst/>
              </a:prstGeom>
              <a:noFill/>
              <a:ln w="40">
                <a:solidFill>
                  <a:srgbClr val="FFFFFF"/>
                </a:solidFill>
                <a:round/>
                <a:headEnd/>
                <a:tailEnd/>
              </a:ln>
            </p:spPr>
            <p:txBody>
              <a:bodyPr/>
              <a:lstStyle/>
              <a:p>
                <a:endParaRPr lang="en-US"/>
              </a:p>
            </p:txBody>
          </p:sp>
          <p:sp>
            <p:nvSpPr>
              <p:cNvPr id="45210" name="Line 109"/>
              <p:cNvSpPr>
                <a:spLocks noChangeShapeType="1"/>
              </p:cNvSpPr>
              <p:nvPr/>
            </p:nvSpPr>
            <p:spPr bwMode="auto">
              <a:xfrm>
                <a:off x="1360" y="2285"/>
                <a:ext cx="847" cy="1"/>
              </a:xfrm>
              <a:prstGeom prst="line">
                <a:avLst/>
              </a:prstGeom>
              <a:noFill/>
              <a:ln w="40">
                <a:solidFill>
                  <a:srgbClr val="FFFFFF"/>
                </a:solidFill>
                <a:round/>
                <a:headEnd/>
                <a:tailEnd/>
              </a:ln>
            </p:spPr>
            <p:txBody>
              <a:bodyPr/>
              <a:lstStyle/>
              <a:p>
                <a:endParaRPr lang="en-US"/>
              </a:p>
            </p:txBody>
          </p:sp>
          <p:sp>
            <p:nvSpPr>
              <p:cNvPr id="45211" name="Line 110"/>
              <p:cNvSpPr>
                <a:spLocks noChangeShapeType="1"/>
              </p:cNvSpPr>
              <p:nvPr/>
            </p:nvSpPr>
            <p:spPr bwMode="auto">
              <a:xfrm>
                <a:off x="1360" y="2312"/>
                <a:ext cx="847" cy="1"/>
              </a:xfrm>
              <a:prstGeom prst="line">
                <a:avLst/>
              </a:prstGeom>
              <a:noFill/>
              <a:ln w="40">
                <a:solidFill>
                  <a:srgbClr val="FFFFFF"/>
                </a:solidFill>
                <a:round/>
                <a:headEnd/>
                <a:tailEnd/>
              </a:ln>
            </p:spPr>
            <p:txBody>
              <a:bodyPr/>
              <a:lstStyle/>
              <a:p>
                <a:endParaRPr lang="en-US"/>
              </a:p>
            </p:txBody>
          </p:sp>
          <p:sp>
            <p:nvSpPr>
              <p:cNvPr id="45212" name="Line 111"/>
              <p:cNvSpPr>
                <a:spLocks noChangeShapeType="1"/>
              </p:cNvSpPr>
              <p:nvPr/>
            </p:nvSpPr>
            <p:spPr bwMode="auto">
              <a:xfrm>
                <a:off x="1360" y="2339"/>
                <a:ext cx="847" cy="1"/>
              </a:xfrm>
              <a:prstGeom prst="line">
                <a:avLst/>
              </a:prstGeom>
              <a:noFill/>
              <a:ln w="40">
                <a:solidFill>
                  <a:srgbClr val="FFFFFF"/>
                </a:solidFill>
                <a:round/>
                <a:headEnd/>
                <a:tailEnd/>
              </a:ln>
            </p:spPr>
            <p:txBody>
              <a:bodyPr/>
              <a:lstStyle/>
              <a:p>
                <a:endParaRPr lang="en-US"/>
              </a:p>
            </p:txBody>
          </p:sp>
          <p:sp>
            <p:nvSpPr>
              <p:cNvPr id="45213" name="Line 112"/>
              <p:cNvSpPr>
                <a:spLocks noChangeShapeType="1"/>
              </p:cNvSpPr>
              <p:nvPr/>
            </p:nvSpPr>
            <p:spPr bwMode="auto">
              <a:xfrm>
                <a:off x="1360" y="2366"/>
                <a:ext cx="847" cy="1"/>
              </a:xfrm>
              <a:prstGeom prst="line">
                <a:avLst/>
              </a:prstGeom>
              <a:noFill/>
              <a:ln w="40">
                <a:solidFill>
                  <a:srgbClr val="FFFFFF"/>
                </a:solidFill>
                <a:round/>
                <a:headEnd/>
                <a:tailEnd/>
              </a:ln>
            </p:spPr>
            <p:txBody>
              <a:bodyPr/>
              <a:lstStyle/>
              <a:p>
                <a:endParaRPr lang="en-US"/>
              </a:p>
            </p:txBody>
          </p:sp>
          <p:sp>
            <p:nvSpPr>
              <p:cNvPr id="45214" name="Line 113"/>
              <p:cNvSpPr>
                <a:spLocks noChangeShapeType="1"/>
              </p:cNvSpPr>
              <p:nvPr/>
            </p:nvSpPr>
            <p:spPr bwMode="auto">
              <a:xfrm>
                <a:off x="1360" y="2393"/>
                <a:ext cx="847" cy="1"/>
              </a:xfrm>
              <a:prstGeom prst="line">
                <a:avLst/>
              </a:prstGeom>
              <a:noFill/>
              <a:ln w="40">
                <a:solidFill>
                  <a:srgbClr val="FFFFFF"/>
                </a:solidFill>
                <a:round/>
                <a:headEnd/>
                <a:tailEnd/>
              </a:ln>
            </p:spPr>
            <p:txBody>
              <a:bodyPr/>
              <a:lstStyle/>
              <a:p>
                <a:endParaRPr lang="en-US"/>
              </a:p>
            </p:txBody>
          </p:sp>
          <p:sp>
            <p:nvSpPr>
              <p:cNvPr id="45215" name="Line 114"/>
              <p:cNvSpPr>
                <a:spLocks noChangeShapeType="1"/>
              </p:cNvSpPr>
              <p:nvPr/>
            </p:nvSpPr>
            <p:spPr bwMode="auto">
              <a:xfrm>
                <a:off x="1360" y="2420"/>
                <a:ext cx="847" cy="1"/>
              </a:xfrm>
              <a:prstGeom prst="line">
                <a:avLst/>
              </a:prstGeom>
              <a:noFill/>
              <a:ln w="40">
                <a:solidFill>
                  <a:srgbClr val="FFFFFF"/>
                </a:solidFill>
                <a:round/>
                <a:headEnd/>
                <a:tailEnd/>
              </a:ln>
            </p:spPr>
            <p:txBody>
              <a:bodyPr/>
              <a:lstStyle/>
              <a:p>
                <a:endParaRPr lang="en-US"/>
              </a:p>
            </p:txBody>
          </p:sp>
          <p:sp>
            <p:nvSpPr>
              <p:cNvPr id="45216" name="Line 115"/>
              <p:cNvSpPr>
                <a:spLocks noChangeShapeType="1"/>
              </p:cNvSpPr>
              <p:nvPr/>
            </p:nvSpPr>
            <p:spPr bwMode="auto">
              <a:xfrm>
                <a:off x="1360" y="2447"/>
                <a:ext cx="847" cy="1"/>
              </a:xfrm>
              <a:prstGeom prst="line">
                <a:avLst/>
              </a:prstGeom>
              <a:noFill/>
              <a:ln w="40">
                <a:solidFill>
                  <a:srgbClr val="FFFFFF"/>
                </a:solidFill>
                <a:round/>
                <a:headEnd/>
                <a:tailEnd/>
              </a:ln>
            </p:spPr>
            <p:txBody>
              <a:bodyPr/>
              <a:lstStyle/>
              <a:p>
                <a:endParaRPr lang="en-US"/>
              </a:p>
            </p:txBody>
          </p:sp>
          <p:sp>
            <p:nvSpPr>
              <p:cNvPr id="45217" name="Line 116"/>
              <p:cNvSpPr>
                <a:spLocks noChangeShapeType="1"/>
              </p:cNvSpPr>
              <p:nvPr/>
            </p:nvSpPr>
            <p:spPr bwMode="auto">
              <a:xfrm>
                <a:off x="1360" y="2474"/>
                <a:ext cx="847" cy="1"/>
              </a:xfrm>
              <a:prstGeom prst="line">
                <a:avLst/>
              </a:prstGeom>
              <a:noFill/>
              <a:ln w="40">
                <a:solidFill>
                  <a:srgbClr val="FFFFFF"/>
                </a:solidFill>
                <a:round/>
                <a:headEnd/>
                <a:tailEnd/>
              </a:ln>
            </p:spPr>
            <p:txBody>
              <a:bodyPr/>
              <a:lstStyle/>
              <a:p>
                <a:endParaRPr lang="en-US"/>
              </a:p>
            </p:txBody>
          </p:sp>
          <p:sp>
            <p:nvSpPr>
              <p:cNvPr id="45218" name="Line 117"/>
              <p:cNvSpPr>
                <a:spLocks noChangeShapeType="1"/>
              </p:cNvSpPr>
              <p:nvPr/>
            </p:nvSpPr>
            <p:spPr bwMode="auto">
              <a:xfrm>
                <a:off x="1360" y="2501"/>
                <a:ext cx="847" cy="1"/>
              </a:xfrm>
              <a:prstGeom prst="line">
                <a:avLst/>
              </a:prstGeom>
              <a:noFill/>
              <a:ln w="40">
                <a:solidFill>
                  <a:srgbClr val="FFFFFF"/>
                </a:solidFill>
                <a:round/>
                <a:headEnd/>
                <a:tailEnd/>
              </a:ln>
            </p:spPr>
            <p:txBody>
              <a:bodyPr/>
              <a:lstStyle/>
              <a:p>
                <a:endParaRPr lang="en-US"/>
              </a:p>
            </p:txBody>
          </p:sp>
          <p:sp>
            <p:nvSpPr>
              <p:cNvPr id="45219" name="Line 118"/>
              <p:cNvSpPr>
                <a:spLocks noChangeShapeType="1"/>
              </p:cNvSpPr>
              <p:nvPr/>
            </p:nvSpPr>
            <p:spPr bwMode="auto">
              <a:xfrm>
                <a:off x="1360" y="2514"/>
                <a:ext cx="847" cy="1"/>
              </a:xfrm>
              <a:prstGeom prst="line">
                <a:avLst/>
              </a:prstGeom>
              <a:noFill/>
              <a:ln w="40">
                <a:solidFill>
                  <a:srgbClr val="FFFFFF"/>
                </a:solidFill>
                <a:round/>
                <a:headEnd/>
                <a:tailEnd/>
              </a:ln>
            </p:spPr>
            <p:txBody>
              <a:bodyPr/>
              <a:lstStyle/>
              <a:p>
                <a:endParaRPr lang="en-US"/>
              </a:p>
            </p:txBody>
          </p:sp>
          <p:sp>
            <p:nvSpPr>
              <p:cNvPr id="45220" name="Line 119"/>
              <p:cNvSpPr>
                <a:spLocks noChangeShapeType="1"/>
              </p:cNvSpPr>
              <p:nvPr/>
            </p:nvSpPr>
            <p:spPr bwMode="auto">
              <a:xfrm>
                <a:off x="1360" y="2541"/>
                <a:ext cx="847" cy="1"/>
              </a:xfrm>
              <a:prstGeom prst="line">
                <a:avLst/>
              </a:prstGeom>
              <a:noFill/>
              <a:ln w="40">
                <a:solidFill>
                  <a:srgbClr val="FFFFFF"/>
                </a:solidFill>
                <a:round/>
                <a:headEnd/>
                <a:tailEnd/>
              </a:ln>
            </p:spPr>
            <p:txBody>
              <a:bodyPr/>
              <a:lstStyle/>
              <a:p>
                <a:endParaRPr lang="en-US"/>
              </a:p>
            </p:txBody>
          </p:sp>
          <p:sp>
            <p:nvSpPr>
              <p:cNvPr id="45221" name="Rectangle 120"/>
              <p:cNvSpPr>
                <a:spLocks noChangeArrowheads="1"/>
              </p:cNvSpPr>
              <p:nvPr/>
            </p:nvSpPr>
            <p:spPr bwMode="auto">
              <a:xfrm>
                <a:off x="1346" y="1976"/>
                <a:ext cx="874" cy="592"/>
              </a:xfrm>
              <a:prstGeom prst="rect">
                <a:avLst/>
              </a:prstGeom>
              <a:noFill/>
              <a:ln w="13">
                <a:solidFill>
                  <a:srgbClr val="0083D7"/>
                </a:solidFill>
                <a:miter lim="800000"/>
                <a:headEnd/>
                <a:tailEnd/>
              </a:ln>
            </p:spPr>
            <p:txBody>
              <a:bodyPr/>
              <a:lstStyle/>
              <a:p>
                <a:endParaRPr lang="en-US"/>
              </a:p>
            </p:txBody>
          </p:sp>
          <p:sp>
            <p:nvSpPr>
              <p:cNvPr id="45222" name="Rectangle 121"/>
              <p:cNvSpPr>
                <a:spLocks noChangeArrowheads="1"/>
              </p:cNvSpPr>
              <p:nvPr/>
            </p:nvSpPr>
            <p:spPr bwMode="auto">
              <a:xfrm>
                <a:off x="1481" y="2030"/>
                <a:ext cx="565"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Assignment</a:t>
                </a:r>
                <a:endParaRPr lang="en-US"/>
              </a:p>
            </p:txBody>
          </p:sp>
          <p:sp>
            <p:nvSpPr>
              <p:cNvPr id="45223" name="Line 122"/>
              <p:cNvSpPr>
                <a:spLocks noChangeShapeType="1"/>
              </p:cNvSpPr>
              <p:nvPr/>
            </p:nvSpPr>
            <p:spPr bwMode="auto">
              <a:xfrm>
                <a:off x="1346" y="2205"/>
                <a:ext cx="847" cy="1"/>
              </a:xfrm>
              <a:prstGeom prst="line">
                <a:avLst/>
              </a:prstGeom>
              <a:noFill/>
              <a:ln w="13">
                <a:solidFill>
                  <a:srgbClr val="0083D7"/>
                </a:solidFill>
                <a:round/>
                <a:headEnd/>
                <a:tailEnd/>
              </a:ln>
            </p:spPr>
            <p:txBody>
              <a:bodyPr/>
              <a:lstStyle/>
              <a:p>
                <a:endParaRPr lang="en-US"/>
              </a:p>
            </p:txBody>
          </p:sp>
          <p:sp>
            <p:nvSpPr>
              <p:cNvPr id="45224" name="Rectangle 123"/>
              <p:cNvSpPr>
                <a:spLocks noChangeArrowheads="1"/>
              </p:cNvSpPr>
              <p:nvPr/>
            </p:nvSpPr>
            <p:spPr bwMode="auto">
              <a:xfrm>
                <a:off x="1413" y="2245"/>
                <a:ext cx="148"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Cr</a:t>
                </a:r>
                <a:endParaRPr lang="en-US"/>
              </a:p>
            </p:txBody>
          </p:sp>
          <p:sp>
            <p:nvSpPr>
              <p:cNvPr id="45225" name="Rectangle 124"/>
              <p:cNvSpPr>
                <a:spLocks noChangeArrowheads="1"/>
              </p:cNvSpPr>
              <p:nvPr/>
            </p:nvSpPr>
            <p:spPr bwMode="auto">
              <a:xfrm>
                <a:off x="1508" y="2245"/>
                <a:ext cx="242"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edits</a:t>
                </a:r>
                <a:endParaRPr lang="en-US"/>
              </a:p>
            </p:txBody>
          </p:sp>
          <p:sp>
            <p:nvSpPr>
              <p:cNvPr id="45226" name="Line 125"/>
              <p:cNvSpPr>
                <a:spLocks noChangeShapeType="1"/>
              </p:cNvSpPr>
              <p:nvPr/>
            </p:nvSpPr>
            <p:spPr bwMode="auto">
              <a:xfrm>
                <a:off x="1871" y="3025"/>
                <a:ext cx="833" cy="1"/>
              </a:xfrm>
              <a:prstGeom prst="line">
                <a:avLst/>
              </a:prstGeom>
              <a:noFill/>
              <a:ln w="40">
                <a:solidFill>
                  <a:srgbClr val="FFFFFF"/>
                </a:solidFill>
                <a:round/>
                <a:headEnd/>
                <a:tailEnd/>
              </a:ln>
            </p:spPr>
            <p:txBody>
              <a:bodyPr/>
              <a:lstStyle/>
              <a:p>
                <a:endParaRPr lang="en-US"/>
              </a:p>
            </p:txBody>
          </p:sp>
          <p:sp>
            <p:nvSpPr>
              <p:cNvPr id="45227" name="Line 126"/>
              <p:cNvSpPr>
                <a:spLocks noChangeShapeType="1"/>
              </p:cNvSpPr>
              <p:nvPr/>
            </p:nvSpPr>
            <p:spPr bwMode="auto">
              <a:xfrm>
                <a:off x="1871" y="3052"/>
                <a:ext cx="833" cy="1"/>
              </a:xfrm>
              <a:prstGeom prst="line">
                <a:avLst/>
              </a:prstGeom>
              <a:noFill/>
              <a:ln w="40">
                <a:solidFill>
                  <a:srgbClr val="FFFFFF"/>
                </a:solidFill>
                <a:round/>
                <a:headEnd/>
                <a:tailEnd/>
              </a:ln>
            </p:spPr>
            <p:txBody>
              <a:bodyPr/>
              <a:lstStyle/>
              <a:p>
                <a:endParaRPr lang="en-US"/>
              </a:p>
            </p:txBody>
          </p:sp>
          <p:sp>
            <p:nvSpPr>
              <p:cNvPr id="45228" name="Line 127"/>
              <p:cNvSpPr>
                <a:spLocks noChangeShapeType="1"/>
              </p:cNvSpPr>
              <p:nvPr/>
            </p:nvSpPr>
            <p:spPr bwMode="auto">
              <a:xfrm>
                <a:off x="1871" y="3079"/>
                <a:ext cx="833" cy="1"/>
              </a:xfrm>
              <a:prstGeom prst="line">
                <a:avLst/>
              </a:prstGeom>
              <a:noFill/>
              <a:ln w="40">
                <a:solidFill>
                  <a:srgbClr val="FFFFFF"/>
                </a:solidFill>
                <a:round/>
                <a:headEnd/>
                <a:tailEnd/>
              </a:ln>
            </p:spPr>
            <p:txBody>
              <a:bodyPr/>
              <a:lstStyle/>
              <a:p>
                <a:endParaRPr lang="en-US"/>
              </a:p>
            </p:txBody>
          </p:sp>
          <p:sp>
            <p:nvSpPr>
              <p:cNvPr id="45229" name="Line 128"/>
              <p:cNvSpPr>
                <a:spLocks noChangeShapeType="1"/>
              </p:cNvSpPr>
              <p:nvPr/>
            </p:nvSpPr>
            <p:spPr bwMode="auto">
              <a:xfrm>
                <a:off x="1871" y="3106"/>
                <a:ext cx="833" cy="1"/>
              </a:xfrm>
              <a:prstGeom prst="line">
                <a:avLst/>
              </a:prstGeom>
              <a:noFill/>
              <a:ln w="40">
                <a:solidFill>
                  <a:srgbClr val="FFFFFF"/>
                </a:solidFill>
                <a:round/>
                <a:headEnd/>
                <a:tailEnd/>
              </a:ln>
            </p:spPr>
            <p:txBody>
              <a:bodyPr/>
              <a:lstStyle/>
              <a:p>
                <a:endParaRPr lang="en-US"/>
              </a:p>
            </p:txBody>
          </p:sp>
          <p:sp>
            <p:nvSpPr>
              <p:cNvPr id="45230" name="Line 129"/>
              <p:cNvSpPr>
                <a:spLocks noChangeShapeType="1"/>
              </p:cNvSpPr>
              <p:nvPr/>
            </p:nvSpPr>
            <p:spPr bwMode="auto">
              <a:xfrm>
                <a:off x="1871" y="3133"/>
                <a:ext cx="833" cy="1"/>
              </a:xfrm>
              <a:prstGeom prst="line">
                <a:avLst/>
              </a:prstGeom>
              <a:noFill/>
              <a:ln w="40">
                <a:solidFill>
                  <a:srgbClr val="FFFFFF"/>
                </a:solidFill>
                <a:round/>
                <a:headEnd/>
                <a:tailEnd/>
              </a:ln>
            </p:spPr>
            <p:txBody>
              <a:bodyPr/>
              <a:lstStyle/>
              <a:p>
                <a:endParaRPr lang="en-US"/>
              </a:p>
            </p:txBody>
          </p:sp>
          <p:sp>
            <p:nvSpPr>
              <p:cNvPr id="45231" name="Line 130"/>
              <p:cNvSpPr>
                <a:spLocks noChangeShapeType="1"/>
              </p:cNvSpPr>
              <p:nvPr/>
            </p:nvSpPr>
            <p:spPr bwMode="auto">
              <a:xfrm>
                <a:off x="1871" y="3146"/>
                <a:ext cx="833" cy="1"/>
              </a:xfrm>
              <a:prstGeom prst="line">
                <a:avLst/>
              </a:prstGeom>
              <a:noFill/>
              <a:ln w="40">
                <a:solidFill>
                  <a:srgbClr val="FFFFFF"/>
                </a:solidFill>
                <a:round/>
                <a:headEnd/>
                <a:tailEnd/>
              </a:ln>
            </p:spPr>
            <p:txBody>
              <a:bodyPr/>
              <a:lstStyle/>
              <a:p>
                <a:endParaRPr lang="en-US"/>
              </a:p>
            </p:txBody>
          </p:sp>
          <p:sp>
            <p:nvSpPr>
              <p:cNvPr id="45232" name="Line 131"/>
              <p:cNvSpPr>
                <a:spLocks noChangeShapeType="1"/>
              </p:cNvSpPr>
              <p:nvPr/>
            </p:nvSpPr>
            <p:spPr bwMode="auto">
              <a:xfrm>
                <a:off x="1871" y="3173"/>
                <a:ext cx="833" cy="1"/>
              </a:xfrm>
              <a:prstGeom prst="line">
                <a:avLst/>
              </a:prstGeom>
              <a:noFill/>
              <a:ln w="40">
                <a:solidFill>
                  <a:srgbClr val="FFFFFF"/>
                </a:solidFill>
                <a:round/>
                <a:headEnd/>
                <a:tailEnd/>
              </a:ln>
            </p:spPr>
            <p:txBody>
              <a:bodyPr/>
              <a:lstStyle/>
              <a:p>
                <a:endParaRPr lang="en-US"/>
              </a:p>
            </p:txBody>
          </p:sp>
          <p:sp>
            <p:nvSpPr>
              <p:cNvPr id="45233" name="Line 132"/>
              <p:cNvSpPr>
                <a:spLocks noChangeShapeType="1"/>
              </p:cNvSpPr>
              <p:nvPr/>
            </p:nvSpPr>
            <p:spPr bwMode="auto">
              <a:xfrm>
                <a:off x="1871" y="3200"/>
                <a:ext cx="833" cy="1"/>
              </a:xfrm>
              <a:prstGeom prst="line">
                <a:avLst/>
              </a:prstGeom>
              <a:noFill/>
              <a:ln w="40">
                <a:solidFill>
                  <a:srgbClr val="FFFFFF"/>
                </a:solidFill>
                <a:round/>
                <a:headEnd/>
                <a:tailEnd/>
              </a:ln>
            </p:spPr>
            <p:txBody>
              <a:bodyPr/>
              <a:lstStyle/>
              <a:p>
                <a:endParaRPr lang="en-US"/>
              </a:p>
            </p:txBody>
          </p:sp>
          <p:sp>
            <p:nvSpPr>
              <p:cNvPr id="45234" name="Line 133"/>
              <p:cNvSpPr>
                <a:spLocks noChangeShapeType="1"/>
              </p:cNvSpPr>
              <p:nvPr/>
            </p:nvSpPr>
            <p:spPr bwMode="auto">
              <a:xfrm>
                <a:off x="1871" y="3227"/>
                <a:ext cx="833" cy="1"/>
              </a:xfrm>
              <a:prstGeom prst="line">
                <a:avLst/>
              </a:prstGeom>
              <a:noFill/>
              <a:ln w="40">
                <a:solidFill>
                  <a:srgbClr val="FFFFFF"/>
                </a:solidFill>
                <a:round/>
                <a:headEnd/>
                <a:tailEnd/>
              </a:ln>
            </p:spPr>
            <p:txBody>
              <a:bodyPr/>
              <a:lstStyle/>
              <a:p>
                <a:endParaRPr lang="en-US"/>
              </a:p>
            </p:txBody>
          </p:sp>
          <p:sp>
            <p:nvSpPr>
              <p:cNvPr id="45235" name="Line 134"/>
              <p:cNvSpPr>
                <a:spLocks noChangeShapeType="1"/>
              </p:cNvSpPr>
              <p:nvPr/>
            </p:nvSpPr>
            <p:spPr bwMode="auto">
              <a:xfrm>
                <a:off x="1871" y="3254"/>
                <a:ext cx="833" cy="1"/>
              </a:xfrm>
              <a:prstGeom prst="line">
                <a:avLst/>
              </a:prstGeom>
              <a:noFill/>
              <a:ln w="40">
                <a:solidFill>
                  <a:srgbClr val="FFFFFF"/>
                </a:solidFill>
                <a:round/>
                <a:headEnd/>
                <a:tailEnd/>
              </a:ln>
            </p:spPr>
            <p:txBody>
              <a:bodyPr/>
              <a:lstStyle/>
              <a:p>
                <a:endParaRPr lang="en-US"/>
              </a:p>
            </p:txBody>
          </p:sp>
          <p:sp>
            <p:nvSpPr>
              <p:cNvPr id="45236" name="Line 135"/>
              <p:cNvSpPr>
                <a:spLocks noChangeShapeType="1"/>
              </p:cNvSpPr>
              <p:nvPr/>
            </p:nvSpPr>
            <p:spPr bwMode="auto">
              <a:xfrm>
                <a:off x="1871" y="3280"/>
                <a:ext cx="833" cy="1"/>
              </a:xfrm>
              <a:prstGeom prst="line">
                <a:avLst/>
              </a:prstGeom>
              <a:noFill/>
              <a:ln w="40">
                <a:solidFill>
                  <a:srgbClr val="FFFFFF"/>
                </a:solidFill>
                <a:round/>
                <a:headEnd/>
                <a:tailEnd/>
              </a:ln>
            </p:spPr>
            <p:txBody>
              <a:bodyPr/>
              <a:lstStyle/>
              <a:p>
                <a:endParaRPr lang="en-US"/>
              </a:p>
            </p:txBody>
          </p:sp>
          <p:sp>
            <p:nvSpPr>
              <p:cNvPr id="45237" name="Line 136"/>
              <p:cNvSpPr>
                <a:spLocks noChangeShapeType="1"/>
              </p:cNvSpPr>
              <p:nvPr/>
            </p:nvSpPr>
            <p:spPr bwMode="auto">
              <a:xfrm>
                <a:off x="1871" y="3307"/>
                <a:ext cx="833" cy="1"/>
              </a:xfrm>
              <a:prstGeom prst="line">
                <a:avLst/>
              </a:prstGeom>
              <a:noFill/>
              <a:ln w="40">
                <a:solidFill>
                  <a:srgbClr val="FFFFFF"/>
                </a:solidFill>
                <a:round/>
                <a:headEnd/>
                <a:tailEnd/>
              </a:ln>
            </p:spPr>
            <p:txBody>
              <a:bodyPr/>
              <a:lstStyle/>
              <a:p>
                <a:endParaRPr lang="en-US"/>
              </a:p>
            </p:txBody>
          </p:sp>
          <p:sp>
            <p:nvSpPr>
              <p:cNvPr id="45238" name="Line 137"/>
              <p:cNvSpPr>
                <a:spLocks noChangeShapeType="1"/>
              </p:cNvSpPr>
              <p:nvPr/>
            </p:nvSpPr>
            <p:spPr bwMode="auto">
              <a:xfrm>
                <a:off x="1871" y="3334"/>
                <a:ext cx="833" cy="1"/>
              </a:xfrm>
              <a:prstGeom prst="line">
                <a:avLst/>
              </a:prstGeom>
              <a:noFill/>
              <a:ln w="40">
                <a:solidFill>
                  <a:srgbClr val="FFFFFF"/>
                </a:solidFill>
                <a:round/>
                <a:headEnd/>
                <a:tailEnd/>
              </a:ln>
            </p:spPr>
            <p:txBody>
              <a:bodyPr/>
              <a:lstStyle/>
              <a:p>
                <a:endParaRPr lang="en-US"/>
              </a:p>
            </p:txBody>
          </p:sp>
          <p:sp>
            <p:nvSpPr>
              <p:cNvPr id="45239" name="Line 138"/>
              <p:cNvSpPr>
                <a:spLocks noChangeShapeType="1"/>
              </p:cNvSpPr>
              <p:nvPr/>
            </p:nvSpPr>
            <p:spPr bwMode="auto">
              <a:xfrm>
                <a:off x="1871" y="3361"/>
                <a:ext cx="833" cy="1"/>
              </a:xfrm>
              <a:prstGeom prst="line">
                <a:avLst/>
              </a:prstGeom>
              <a:noFill/>
              <a:ln w="40">
                <a:solidFill>
                  <a:srgbClr val="FFFFFF"/>
                </a:solidFill>
                <a:round/>
                <a:headEnd/>
                <a:tailEnd/>
              </a:ln>
            </p:spPr>
            <p:txBody>
              <a:bodyPr/>
              <a:lstStyle/>
              <a:p>
                <a:endParaRPr lang="en-US"/>
              </a:p>
            </p:txBody>
          </p:sp>
          <p:sp>
            <p:nvSpPr>
              <p:cNvPr id="45240" name="Line 139"/>
              <p:cNvSpPr>
                <a:spLocks noChangeShapeType="1"/>
              </p:cNvSpPr>
              <p:nvPr/>
            </p:nvSpPr>
            <p:spPr bwMode="auto">
              <a:xfrm>
                <a:off x="1871" y="3388"/>
                <a:ext cx="833" cy="1"/>
              </a:xfrm>
              <a:prstGeom prst="line">
                <a:avLst/>
              </a:prstGeom>
              <a:noFill/>
              <a:ln w="40">
                <a:solidFill>
                  <a:srgbClr val="FFFFFF"/>
                </a:solidFill>
                <a:round/>
                <a:headEnd/>
                <a:tailEnd/>
              </a:ln>
            </p:spPr>
            <p:txBody>
              <a:bodyPr/>
              <a:lstStyle/>
              <a:p>
                <a:endParaRPr lang="en-US"/>
              </a:p>
            </p:txBody>
          </p:sp>
          <p:sp>
            <p:nvSpPr>
              <p:cNvPr id="45241" name="Line 140"/>
              <p:cNvSpPr>
                <a:spLocks noChangeShapeType="1"/>
              </p:cNvSpPr>
              <p:nvPr/>
            </p:nvSpPr>
            <p:spPr bwMode="auto">
              <a:xfrm>
                <a:off x="1871" y="3415"/>
                <a:ext cx="833" cy="1"/>
              </a:xfrm>
              <a:prstGeom prst="line">
                <a:avLst/>
              </a:prstGeom>
              <a:noFill/>
              <a:ln w="40">
                <a:solidFill>
                  <a:srgbClr val="FFFFFF"/>
                </a:solidFill>
                <a:round/>
                <a:headEnd/>
                <a:tailEnd/>
              </a:ln>
            </p:spPr>
            <p:txBody>
              <a:bodyPr/>
              <a:lstStyle/>
              <a:p>
                <a:endParaRPr lang="en-US"/>
              </a:p>
            </p:txBody>
          </p:sp>
          <p:sp>
            <p:nvSpPr>
              <p:cNvPr id="45242" name="Line 141"/>
              <p:cNvSpPr>
                <a:spLocks noChangeShapeType="1"/>
              </p:cNvSpPr>
              <p:nvPr/>
            </p:nvSpPr>
            <p:spPr bwMode="auto">
              <a:xfrm>
                <a:off x="1871" y="3442"/>
                <a:ext cx="833" cy="1"/>
              </a:xfrm>
              <a:prstGeom prst="line">
                <a:avLst/>
              </a:prstGeom>
              <a:noFill/>
              <a:ln w="40">
                <a:solidFill>
                  <a:srgbClr val="FFFFFF"/>
                </a:solidFill>
                <a:round/>
                <a:headEnd/>
                <a:tailEnd/>
              </a:ln>
            </p:spPr>
            <p:txBody>
              <a:bodyPr/>
              <a:lstStyle/>
              <a:p>
                <a:endParaRPr lang="en-US"/>
              </a:p>
            </p:txBody>
          </p:sp>
          <p:sp>
            <p:nvSpPr>
              <p:cNvPr id="45243" name="Line 142"/>
              <p:cNvSpPr>
                <a:spLocks noChangeShapeType="1"/>
              </p:cNvSpPr>
              <p:nvPr/>
            </p:nvSpPr>
            <p:spPr bwMode="auto">
              <a:xfrm>
                <a:off x="1871" y="3469"/>
                <a:ext cx="833" cy="1"/>
              </a:xfrm>
              <a:prstGeom prst="line">
                <a:avLst/>
              </a:prstGeom>
              <a:noFill/>
              <a:ln w="40">
                <a:solidFill>
                  <a:srgbClr val="FFFFFF"/>
                </a:solidFill>
                <a:round/>
                <a:headEnd/>
                <a:tailEnd/>
              </a:ln>
            </p:spPr>
            <p:txBody>
              <a:bodyPr/>
              <a:lstStyle/>
              <a:p>
                <a:endParaRPr lang="en-US"/>
              </a:p>
            </p:txBody>
          </p:sp>
          <p:sp>
            <p:nvSpPr>
              <p:cNvPr id="45244" name="Line 143"/>
              <p:cNvSpPr>
                <a:spLocks noChangeShapeType="1"/>
              </p:cNvSpPr>
              <p:nvPr/>
            </p:nvSpPr>
            <p:spPr bwMode="auto">
              <a:xfrm>
                <a:off x="1871" y="3496"/>
                <a:ext cx="833" cy="1"/>
              </a:xfrm>
              <a:prstGeom prst="line">
                <a:avLst/>
              </a:prstGeom>
              <a:noFill/>
              <a:ln w="40">
                <a:solidFill>
                  <a:srgbClr val="FFFFFF"/>
                </a:solidFill>
                <a:round/>
                <a:headEnd/>
                <a:tailEnd/>
              </a:ln>
            </p:spPr>
            <p:txBody>
              <a:bodyPr/>
              <a:lstStyle/>
              <a:p>
                <a:endParaRPr lang="en-US"/>
              </a:p>
            </p:txBody>
          </p:sp>
          <p:sp>
            <p:nvSpPr>
              <p:cNvPr id="45245" name="Line 144"/>
              <p:cNvSpPr>
                <a:spLocks noChangeShapeType="1"/>
              </p:cNvSpPr>
              <p:nvPr/>
            </p:nvSpPr>
            <p:spPr bwMode="auto">
              <a:xfrm>
                <a:off x="1871" y="3522"/>
                <a:ext cx="833" cy="1"/>
              </a:xfrm>
              <a:prstGeom prst="line">
                <a:avLst/>
              </a:prstGeom>
              <a:noFill/>
              <a:ln w="40">
                <a:solidFill>
                  <a:srgbClr val="FFFFFF"/>
                </a:solidFill>
                <a:round/>
                <a:headEnd/>
                <a:tailEnd/>
              </a:ln>
            </p:spPr>
            <p:txBody>
              <a:bodyPr/>
              <a:lstStyle/>
              <a:p>
                <a:endParaRPr lang="en-US"/>
              </a:p>
            </p:txBody>
          </p:sp>
          <p:sp>
            <p:nvSpPr>
              <p:cNvPr id="45246" name="Line 145"/>
              <p:cNvSpPr>
                <a:spLocks noChangeShapeType="1"/>
              </p:cNvSpPr>
              <p:nvPr/>
            </p:nvSpPr>
            <p:spPr bwMode="auto">
              <a:xfrm>
                <a:off x="1871" y="3549"/>
                <a:ext cx="833" cy="1"/>
              </a:xfrm>
              <a:prstGeom prst="line">
                <a:avLst/>
              </a:prstGeom>
              <a:noFill/>
              <a:ln w="40">
                <a:solidFill>
                  <a:srgbClr val="FFFFFF"/>
                </a:solidFill>
                <a:round/>
                <a:headEnd/>
                <a:tailEnd/>
              </a:ln>
            </p:spPr>
            <p:txBody>
              <a:bodyPr/>
              <a:lstStyle/>
              <a:p>
                <a:endParaRPr lang="en-US"/>
              </a:p>
            </p:txBody>
          </p:sp>
          <p:sp>
            <p:nvSpPr>
              <p:cNvPr id="45247" name="Line 146"/>
              <p:cNvSpPr>
                <a:spLocks noChangeShapeType="1"/>
              </p:cNvSpPr>
              <p:nvPr/>
            </p:nvSpPr>
            <p:spPr bwMode="auto">
              <a:xfrm>
                <a:off x="1871" y="3576"/>
                <a:ext cx="833" cy="1"/>
              </a:xfrm>
              <a:prstGeom prst="line">
                <a:avLst/>
              </a:prstGeom>
              <a:noFill/>
              <a:ln w="40">
                <a:solidFill>
                  <a:srgbClr val="FFFFFF"/>
                </a:solidFill>
                <a:round/>
                <a:headEnd/>
                <a:tailEnd/>
              </a:ln>
            </p:spPr>
            <p:txBody>
              <a:bodyPr/>
              <a:lstStyle/>
              <a:p>
                <a:endParaRPr lang="en-US"/>
              </a:p>
            </p:txBody>
          </p:sp>
          <p:sp>
            <p:nvSpPr>
              <p:cNvPr id="45248" name="Line 147"/>
              <p:cNvSpPr>
                <a:spLocks noChangeShapeType="1"/>
              </p:cNvSpPr>
              <p:nvPr/>
            </p:nvSpPr>
            <p:spPr bwMode="auto">
              <a:xfrm>
                <a:off x="1871" y="3603"/>
                <a:ext cx="833" cy="1"/>
              </a:xfrm>
              <a:prstGeom prst="line">
                <a:avLst/>
              </a:prstGeom>
              <a:noFill/>
              <a:ln w="40">
                <a:solidFill>
                  <a:srgbClr val="FFFFFF"/>
                </a:solidFill>
                <a:round/>
                <a:headEnd/>
                <a:tailEnd/>
              </a:ln>
            </p:spPr>
            <p:txBody>
              <a:bodyPr/>
              <a:lstStyle/>
              <a:p>
                <a:endParaRPr lang="en-US"/>
              </a:p>
            </p:txBody>
          </p:sp>
          <p:sp>
            <p:nvSpPr>
              <p:cNvPr id="45249" name="Rectangle 148"/>
              <p:cNvSpPr>
                <a:spLocks noChangeArrowheads="1"/>
              </p:cNvSpPr>
              <p:nvPr/>
            </p:nvSpPr>
            <p:spPr bwMode="auto">
              <a:xfrm>
                <a:off x="1857" y="3012"/>
                <a:ext cx="861" cy="618"/>
              </a:xfrm>
              <a:prstGeom prst="rect">
                <a:avLst/>
              </a:prstGeom>
              <a:noFill/>
              <a:ln w="13">
                <a:solidFill>
                  <a:srgbClr val="0083D7"/>
                </a:solidFill>
                <a:miter lim="800000"/>
                <a:headEnd/>
                <a:tailEnd/>
              </a:ln>
            </p:spPr>
            <p:txBody>
              <a:bodyPr/>
              <a:lstStyle/>
              <a:p>
                <a:endParaRPr lang="en-US"/>
              </a:p>
            </p:txBody>
          </p:sp>
          <p:sp>
            <p:nvSpPr>
              <p:cNvPr id="45250" name="Rectangle 149"/>
              <p:cNvSpPr>
                <a:spLocks noChangeArrowheads="1"/>
              </p:cNvSpPr>
              <p:nvPr/>
            </p:nvSpPr>
            <p:spPr bwMode="auto">
              <a:xfrm>
                <a:off x="2045" y="3038"/>
                <a:ext cx="430"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Solutions</a:t>
                </a:r>
                <a:endParaRPr lang="en-US"/>
              </a:p>
            </p:txBody>
          </p:sp>
          <p:sp>
            <p:nvSpPr>
              <p:cNvPr id="45251" name="Line 150"/>
              <p:cNvSpPr>
                <a:spLocks noChangeShapeType="1"/>
              </p:cNvSpPr>
              <p:nvPr/>
            </p:nvSpPr>
            <p:spPr bwMode="auto">
              <a:xfrm>
                <a:off x="1871" y="3173"/>
                <a:ext cx="833" cy="1"/>
              </a:xfrm>
              <a:prstGeom prst="line">
                <a:avLst/>
              </a:prstGeom>
              <a:noFill/>
              <a:ln w="13">
                <a:solidFill>
                  <a:srgbClr val="0083D7"/>
                </a:solidFill>
                <a:round/>
                <a:headEnd/>
                <a:tailEnd/>
              </a:ln>
            </p:spPr>
            <p:txBody>
              <a:bodyPr/>
              <a:lstStyle/>
              <a:p>
                <a:endParaRPr lang="en-US"/>
              </a:p>
            </p:txBody>
          </p:sp>
          <p:sp>
            <p:nvSpPr>
              <p:cNvPr id="45252" name="Rectangle 151"/>
              <p:cNvSpPr>
                <a:spLocks noChangeArrowheads="1"/>
              </p:cNvSpPr>
              <p:nvPr/>
            </p:nvSpPr>
            <p:spPr bwMode="auto">
              <a:xfrm>
                <a:off x="1911" y="3213"/>
                <a:ext cx="108"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T</a:t>
                </a:r>
                <a:endParaRPr lang="en-US"/>
              </a:p>
            </p:txBody>
          </p:sp>
          <p:sp>
            <p:nvSpPr>
              <p:cNvPr id="45253" name="Rectangle 152"/>
              <p:cNvSpPr>
                <a:spLocks noChangeArrowheads="1"/>
              </p:cNvSpPr>
              <p:nvPr/>
            </p:nvSpPr>
            <p:spPr bwMode="auto">
              <a:xfrm>
                <a:off x="1951" y="3213"/>
                <a:ext cx="94"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a:t>
                </a:r>
                <a:endParaRPr lang="en-US"/>
              </a:p>
            </p:txBody>
          </p:sp>
          <p:sp>
            <p:nvSpPr>
              <p:cNvPr id="45254" name="Rectangle 153"/>
              <p:cNvSpPr>
                <a:spLocks noChangeArrowheads="1"/>
              </p:cNvSpPr>
              <p:nvPr/>
            </p:nvSpPr>
            <p:spPr bwMode="auto">
              <a:xfrm>
                <a:off x="2005" y="3213"/>
                <a:ext cx="121"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xt</a:t>
                </a:r>
                <a:endParaRPr lang="en-US"/>
              </a:p>
            </p:txBody>
          </p:sp>
          <p:sp>
            <p:nvSpPr>
              <p:cNvPr id="45255" name="Rectangle 154"/>
              <p:cNvSpPr>
                <a:spLocks noChangeArrowheads="1"/>
              </p:cNvSpPr>
              <p:nvPr/>
            </p:nvSpPr>
            <p:spPr bwMode="auto">
              <a:xfrm>
                <a:off x="1911" y="3347"/>
                <a:ext cx="255"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Diag</a:t>
                </a:r>
                <a:endParaRPr lang="en-US"/>
              </a:p>
            </p:txBody>
          </p:sp>
          <p:sp>
            <p:nvSpPr>
              <p:cNvPr id="45256" name="Rectangle 155"/>
              <p:cNvSpPr>
                <a:spLocks noChangeArrowheads="1"/>
              </p:cNvSpPr>
              <p:nvPr/>
            </p:nvSpPr>
            <p:spPr bwMode="auto">
              <a:xfrm>
                <a:off x="2126" y="3347"/>
                <a:ext cx="269"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rams</a:t>
                </a:r>
                <a:endParaRPr lang="en-US"/>
              </a:p>
            </p:txBody>
          </p:sp>
          <p:sp>
            <p:nvSpPr>
              <p:cNvPr id="45257" name="Line 156"/>
              <p:cNvSpPr>
                <a:spLocks noChangeShapeType="1"/>
              </p:cNvSpPr>
              <p:nvPr/>
            </p:nvSpPr>
            <p:spPr bwMode="auto">
              <a:xfrm>
                <a:off x="795" y="3012"/>
                <a:ext cx="860" cy="1"/>
              </a:xfrm>
              <a:prstGeom prst="line">
                <a:avLst/>
              </a:prstGeom>
              <a:noFill/>
              <a:ln w="40">
                <a:solidFill>
                  <a:srgbClr val="FFFFFF"/>
                </a:solidFill>
                <a:round/>
                <a:headEnd/>
                <a:tailEnd/>
              </a:ln>
            </p:spPr>
            <p:txBody>
              <a:bodyPr/>
              <a:lstStyle/>
              <a:p>
                <a:endParaRPr lang="en-US"/>
              </a:p>
            </p:txBody>
          </p:sp>
          <p:sp>
            <p:nvSpPr>
              <p:cNvPr id="45258" name="Line 157"/>
              <p:cNvSpPr>
                <a:spLocks noChangeShapeType="1"/>
              </p:cNvSpPr>
              <p:nvPr/>
            </p:nvSpPr>
            <p:spPr bwMode="auto">
              <a:xfrm>
                <a:off x="795" y="3038"/>
                <a:ext cx="860" cy="1"/>
              </a:xfrm>
              <a:prstGeom prst="line">
                <a:avLst/>
              </a:prstGeom>
              <a:noFill/>
              <a:ln w="40">
                <a:solidFill>
                  <a:srgbClr val="FFFFFF"/>
                </a:solidFill>
                <a:round/>
                <a:headEnd/>
                <a:tailEnd/>
              </a:ln>
            </p:spPr>
            <p:txBody>
              <a:bodyPr/>
              <a:lstStyle/>
              <a:p>
                <a:endParaRPr lang="en-US"/>
              </a:p>
            </p:txBody>
          </p:sp>
          <p:sp>
            <p:nvSpPr>
              <p:cNvPr id="45259" name="Line 158"/>
              <p:cNvSpPr>
                <a:spLocks noChangeShapeType="1"/>
              </p:cNvSpPr>
              <p:nvPr/>
            </p:nvSpPr>
            <p:spPr bwMode="auto">
              <a:xfrm>
                <a:off x="795" y="3065"/>
                <a:ext cx="860" cy="1"/>
              </a:xfrm>
              <a:prstGeom prst="line">
                <a:avLst/>
              </a:prstGeom>
              <a:noFill/>
              <a:ln w="40">
                <a:solidFill>
                  <a:srgbClr val="FFFFFF"/>
                </a:solidFill>
                <a:round/>
                <a:headEnd/>
                <a:tailEnd/>
              </a:ln>
            </p:spPr>
            <p:txBody>
              <a:bodyPr/>
              <a:lstStyle/>
              <a:p>
                <a:endParaRPr lang="en-US"/>
              </a:p>
            </p:txBody>
          </p:sp>
          <p:sp>
            <p:nvSpPr>
              <p:cNvPr id="45260" name="Line 159"/>
              <p:cNvSpPr>
                <a:spLocks noChangeShapeType="1"/>
              </p:cNvSpPr>
              <p:nvPr/>
            </p:nvSpPr>
            <p:spPr bwMode="auto">
              <a:xfrm>
                <a:off x="795" y="3092"/>
                <a:ext cx="860" cy="1"/>
              </a:xfrm>
              <a:prstGeom prst="line">
                <a:avLst/>
              </a:prstGeom>
              <a:noFill/>
              <a:ln w="40">
                <a:solidFill>
                  <a:srgbClr val="FFFFFF"/>
                </a:solidFill>
                <a:round/>
                <a:headEnd/>
                <a:tailEnd/>
              </a:ln>
            </p:spPr>
            <p:txBody>
              <a:bodyPr/>
              <a:lstStyle/>
              <a:p>
                <a:endParaRPr lang="en-US"/>
              </a:p>
            </p:txBody>
          </p:sp>
          <p:sp>
            <p:nvSpPr>
              <p:cNvPr id="45261" name="Line 160"/>
              <p:cNvSpPr>
                <a:spLocks noChangeShapeType="1"/>
              </p:cNvSpPr>
              <p:nvPr/>
            </p:nvSpPr>
            <p:spPr bwMode="auto">
              <a:xfrm>
                <a:off x="795" y="3119"/>
                <a:ext cx="860" cy="1"/>
              </a:xfrm>
              <a:prstGeom prst="line">
                <a:avLst/>
              </a:prstGeom>
              <a:noFill/>
              <a:ln w="40">
                <a:solidFill>
                  <a:srgbClr val="FFFFFF"/>
                </a:solidFill>
                <a:round/>
                <a:headEnd/>
                <a:tailEnd/>
              </a:ln>
            </p:spPr>
            <p:txBody>
              <a:bodyPr/>
              <a:lstStyle/>
              <a:p>
                <a:endParaRPr lang="en-US"/>
              </a:p>
            </p:txBody>
          </p:sp>
          <p:sp>
            <p:nvSpPr>
              <p:cNvPr id="45262" name="Line 161"/>
              <p:cNvSpPr>
                <a:spLocks noChangeShapeType="1"/>
              </p:cNvSpPr>
              <p:nvPr/>
            </p:nvSpPr>
            <p:spPr bwMode="auto">
              <a:xfrm>
                <a:off x="795" y="3146"/>
                <a:ext cx="860" cy="1"/>
              </a:xfrm>
              <a:prstGeom prst="line">
                <a:avLst/>
              </a:prstGeom>
              <a:noFill/>
              <a:ln w="40">
                <a:solidFill>
                  <a:srgbClr val="FFFFFF"/>
                </a:solidFill>
                <a:round/>
                <a:headEnd/>
                <a:tailEnd/>
              </a:ln>
            </p:spPr>
            <p:txBody>
              <a:bodyPr/>
              <a:lstStyle/>
              <a:p>
                <a:endParaRPr lang="en-US"/>
              </a:p>
            </p:txBody>
          </p:sp>
          <p:sp>
            <p:nvSpPr>
              <p:cNvPr id="45263" name="Line 162"/>
              <p:cNvSpPr>
                <a:spLocks noChangeShapeType="1"/>
              </p:cNvSpPr>
              <p:nvPr/>
            </p:nvSpPr>
            <p:spPr bwMode="auto">
              <a:xfrm>
                <a:off x="795" y="3173"/>
                <a:ext cx="860" cy="1"/>
              </a:xfrm>
              <a:prstGeom prst="line">
                <a:avLst/>
              </a:prstGeom>
              <a:noFill/>
              <a:ln w="40">
                <a:solidFill>
                  <a:srgbClr val="FFFFFF"/>
                </a:solidFill>
                <a:round/>
                <a:headEnd/>
                <a:tailEnd/>
              </a:ln>
            </p:spPr>
            <p:txBody>
              <a:bodyPr/>
              <a:lstStyle/>
              <a:p>
                <a:endParaRPr lang="en-US"/>
              </a:p>
            </p:txBody>
          </p:sp>
          <p:sp>
            <p:nvSpPr>
              <p:cNvPr id="45264" name="Line 163"/>
              <p:cNvSpPr>
                <a:spLocks noChangeShapeType="1"/>
              </p:cNvSpPr>
              <p:nvPr/>
            </p:nvSpPr>
            <p:spPr bwMode="auto">
              <a:xfrm>
                <a:off x="795" y="3200"/>
                <a:ext cx="860" cy="1"/>
              </a:xfrm>
              <a:prstGeom prst="line">
                <a:avLst/>
              </a:prstGeom>
              <a:noFill/>
              <a:ln w="40">
                <a:solidFill>
                  <a:srgbClr val="FFFFFF"/>
                </a:solidFill>
                <a:round/>
                <a:headEnd/>
                <a:tailEnd/>
              </a:ln>
            </p:spPr>
            <p:txBody>
              <a:bodyPr/>
              <a:lstStyle/>
              <a:p>
                <a:endParaRPr lang="en-US"/>
              </a:p>
            </p:txBody>
          </p:sp>
          <p:sp>
            <p:nvSpPr>
              <p:cNvPr id="45265" name="Line 164"/>
              <p:cNvSpPr>
                <a:spLocks noChangeShapeType="1"/>
              </p:cNvSpPr>
              <p:nvPr/>
            </p:nvSpPr>
            <p:spPr bwMode="auto">
              <a:xfrm>
                <a:off x="795" y="3227"/>
                <a:ext cx="860" cy="1"/>
              </a:xfrm>
              <a:prstGeom prst="line">
                <a:avLst/>
              </a:prstGeom>
              <a:noFill/>
              <a:ln w="40">
                <a:solidFill>
                  <a:srgbClr val="FFFFFF"/>
                </a:solidFill>
                <a:round/>
                <a:headEnd/>
                <a:tailEnd/>
              </a:ln>
            </p:spPr>
            <p:txBody>
              <a:bodyPr/>
              <a:lstStyle/>
              <a:p>
                <a:endParaRPr lang="en-US"/>
              </a:p>
            </p:txBody>
          </p:sp>
          <p:sp>
            <p:nvSpPr>
              <p:cNvPr id="45266" name="Line 165"/>
              <p:cNvSpPr>
                <a:spLocks noChangeShapeType="1"/>
              </p:cNvSpPr>
              <p:nvPr/>
            </p:nvSpPr>
            <p:spPr bwMode="auto">
              <a:xfrm>
                <a:off x="795" y="3254"/>
                <a:ext cx="860" cy="1"/>
              </a:xfrm>
              <a:prstGeom prst="line">
                <a:avLst/>
              </a:prstGeom>
              <a:noFill/>
              <a:ln w="40">
                <a:solidFill>
                  <a:srgbClr val="FFFFFF"/>
                </a:solidFill>
                <a:round/>
                <a:headEnd/>
                <a:tailEnd/>
              </a:ln>
            </p:spPr>
            <p:txBody>
              <a:bodyPr/>
              <a:lstStyle/>
              <a:p>
                <a:endParaRPr lang="en-US"/>
              </a:p>
            </p:txBody>
          </p:sp>
          <p:sp>
            <p:nvSpPr>
              <p:cNvPr id="45267" name="Line 166"/>
              <p:cNvSpPr>
                <a:spLocks noChangeShapeType="1"/>
              </p:cNvSpPr>
              <p:nvPr/>
            </p:nvSpPr>
            <p:spPr bwMode="auto">
              <a:xfrm>
                <a:off x="795" y="3280"/>
                <a:ext cx="860" cy="1"/>
              </a:xfrm>
              <a:prstGeom prst="line">
                <a:avLst/>
              </a:prstGeom>
              <a:noFill/>
              <a:ln w="40">
                <a:solidFill>
                  <a:srgbClr val="FFFFFF"/>
                </a:solidFill>
                <a:round/>
                <a:headEnd/>
                <a:tailEnd/>
              </a:ln>
            </p:spPr>
            <p:txBody>
              <a:bodyPr/>
              <a:lstStyle/>
              <a:p>
                <a:endParaRPr lang="en-US"/>
              </a:p>
            </p:txBody>
          </p:sp>
          <p:sp>
            <p:nvSpPr>
              <p:cNvPr id="45268" name="Line 167"/>
              <p:cNvSpPr>
                <a:spLocks noChangeShapeType="1"/>
              </p:cNvSpPr>
              <p:nvPr/>
            </p:nvSpPr>
            <p:spPr bwMode="auto">
              <a:xfrm>
                <a:off x="795" y="3307"/>
                <a:ext cx="860" cy="1"/>
              </a:xfrm>
              <a:prstGeom prst="line">
                <a:avLst/>
              </a:prstGeom>
              <a:noFill/>
              <a:ln w="40">
                <a:solidFill>
                  <a:srgbClr val="FFFFFF"/>
                </a:solidFill>
                <a:round/>
                <a:headEnd/>
                <a:tailEnd/>
              </a:ln>
            </p:spPr>
            <p:txBody>
              <a:bodyPr/>
              <a:lstStyle/>
              <a:p>
                <a:endParaRPr lang="en-US"/>
              </a:p>
            </p:txBody>
          </p:sp>
          <p:sp>
            <p:nvSpPr>
              <p:cNvPr id="45269" name="Line 168"/>
              <p:cNvSpPr>
                <a:spLocks noChangeShapeType="1"/>
              </p:cNvSpPr>
              <p:nvPr/>
            </p:nvSpPr>
            <p:spPr bwMode="auto">
              <a:xfrm>
                <a:off x="795" y="3334"/>
                <a:ext cx="860" cy="1"/>
              </a:xfrm>
              <a:prstGeom prst="line">
                <a:avLst/>
              </a:prstGeom>
              <a:noFill/>
              <a:ln w="40">
                <a:solidFill>
                  <a:srgbClr val="FFFFFF"/>
                </a:solidFill>
                <a:round/>
                <a:headEnd/>
                <a:tailEnd/>
              </a:ln>
            </p:spPr>
            <p:txBody>
              <a:bodyPr/>
              <a:lstStyle/>
              <a:p>
                <a:endParaRPr lang="en-US"/>
              </a:p>
            </p:txBody>
          </p:sp>
          <p:sp>
            <p:nvSpPr>
              <p:cNvPr id="45270" name="Line 169"/>
              <p:cNvSpPr>
                <a:spLocks noChangeShapeType="1"/>
              </p:cNvSpPr>
              <p:nvPr/>
            </p:nvSpPr>
            <p:spPr bwMode="auto">
              <a:xfrm>
                <a:off x="795" y="3361"/>
                <a:ext cx="860" cy="1"/>
              </a:xfrm>
              <a:prstGeom prst="line">
                <a:avLst/>
              </a:prstGeom>
              <a:noFill/>
              <a:ln w="40">
                <a:solidFill>
                  <a:srgbClr val="FFFFFF"/>
                </a:solidFill>
                <a:round/>
                <a:headEnd/>
                <a:tailEnd/>
              </a:ln>
            </p:spPr>
            <p:txBody>
              <a:bodyPr/>
              <a:lstStyle/>
              <a:p>
                <a:endParaRPr lang="en-US"/>
              </a:p>
            </p:txBody>
          </p:sp>
          <p:sp>
            <p:nvSpPr>
              <p:cNvPr id="45271" name="Line 170"/>
              <p:cNvSpPr>
                <a:spLocks noChangeShapeType="1"/>
              </p:cNvSpPr>
              <p:nvPr/>
            </p:nvSpPr>
            <p:spPr bwMode="auto">
              <a:xfrm>
                <a:off x="795" y="3388"/>
                <a:ext cx="860" cy="1"/>
              </a:xfrm>
              <a:prstGeom prst="line">
                <a:avLst/>
              </a:prstGeom>
              <a:noFill/>
              <a:ln w="40">
                <a:solidFill>
                  <a:srgbClr val="FFFFFF"/>
                </a:solidFill>
                <a:round/>
                <a:headEnd/>
                <a:tailEnd/>
              </a:ln>
            </p:spPr>
            <p:txBody>
              <a:bodyPr/>
              <a:lstStyle/>
              <a:p>
                <a:endParaRPr lang="en-US"/>
              </a:p>
            </p:txBody>
          </p:sp>
          <p:sp>
            <p:nvSpPr>
              <p:cNvPr id="45272" name="Line 171"/>
              <p:cNvSpPr>
                <a:spLocks noChangeShapeType="1"/>
              </p:cNvSpPr>
              <p:nvPr/>
            </p:nvSpPr>
            <p:spPr bwMode="auto">
              <a:xfrm>
                <a:off x="795" y="3415"/>
                <a:ext cx="860" cy="1"/>
              </a:xfrm>
              <a:prstGeom prst="line">
                <a:avLst/>
              </a:prstGeom>
              <a:noFill/>
              <a:ln w="40">
                <a:solidFill>
                  <a:srgbClr val="FFFFFF"/>
                </a:solidFill>
                <a:round/>
                <a:headEnd/>
                <a:tailEnd/>
              </a:ln>
            </p:spPr>
            <p:txBody>
              <a:bodyPr/>
              <a:lstStyle/>
              <a:p>
                <a:endParaRPr lang="en-US"/>
              </a:p>
            </p:txBody>
          </p:sp>
          <p:sp>
            <p:nvSpPr>
              <p:cNvPr id="45273" name="Line 172"/>
              <p:cNvSpPr>
                <a:spLocks noChangeShapeType="1"/>
              </p:cNvSpPr>
              <p:nvPr/>
            </p:nvSpPr>
            <p:spPr bwMode="auto">
              <a:xfrm>
                <a:off x="795" y="3442"/>
                <a:ext cx="860" cy="1"/>
              </a:xfrm>
              <a:prstGeom prst="line">
                <a:avLst/>
              </a:prstGeom>
              <a:noFill/>
              <a:ln w="40">
                <a:solidFill>
                  <a:srgbClr val="FFFFFF"/>
                </a:solidFill>
                <a:round/>
                <a:headEnd/>
                <a:tailEnd/>
              </a:ln>
            </p:spPr>
            <p:txBody>
              <a:bodyPr/>
              <a:lstStyle/>
              <a:p>
                <a:endParaRPr lang="en-US"/>
              </a:p>
            </p:txBody>
          </p:sp>
          <p:sp>
            <p:nvSpPr>
              <p:cNvPr id="45274" name="Line 173"/>
              <p:cNvSpPr>
                <a:spLocks noChangeShapeType="1"/>
              </p:cNvSpPr>
              <p:nvPr/>
            </p:nvSpPr>
            <p:spPr bwMode="auto">
              <a:xfrm>
                <a:off x="795" y="3469"/>
                <a:ext cx="860" cy="1"/>
              </a:xfrm>
              <a:prstGeom prst="line">
                <a:avLst/>
              </a:prstGeom>
              <a:noFill/>
              <a:ln w="40">
                <a:solidFill>
                  <a:srgbClr val="FFFFFF"/>
                </a:solidFill>
                <a:round/>
                <a:headEnd/>
                <a:tailEnd/>
              </a:ln>
            </p:spPr>
            <p:txBody>
              <a:bodyPr/>
              <a:lstStyle/>
              <a:p>
                <a:endParaRPr lang="en-US"/>
              </a:p>
            </p:txBody>
          </p:sp>
          <p:sp>
            <p:nvSpPr>
              <p:cNvPr id="45275" name="Line 174"/>
              <p:cNvSpPr>
                <a:spLocks noChangeShapeType="1"/>
              </p:cNvSpPr>
              <p:nvPr/>
            </p:nvSpPr>
            <p:spPr bwMode="auto">
              <a:xfrm>
                <a:off x="795" y="3496"/>
                <a:ext cx="860" cy="1"/>
              </a:xfrm>
              <a:prstGeom prst="line">
                <a:avLst/>
              </a:prstGeom>
              <a:noFill/>
              <a:ln w="40">
                <a:solidFill>
                  <a:srgbClr val="FFFFFF"/>
                </a:solidFill>
                <a:round/>
                <a:headEnd/>
                <a:tailEnd/>
              </a:ln>
            </p:spPr>
            <p:txBody>
              <a:bodyPr/>
              <a:lstStyle/>
              <a:p>
                <a:endParaRPr lang="en-US"/>
              </a:p>
            </p:txBody>
          </p:sp>
          <p:sp>
            <p:nvSpPr>
              <p:cNvPr id="45276" name="Line 175"/>
              <p:cNvSpPr>
                <a:spLocks noChangeShapeType="1"/>
              </p:cNvSpPr>
              <p:nvPr/>
            </p:nvSpPr>
            <p:spPr bwMode="auto">
              <a:xfrm>
                <a:off x="795" y="3522"/>
                <a:ext cx="860" cy="1"/>
              </a:xfrm>
              <a:prstGeom prst="line">
                <a:avLst/>
              </a:prstGeom>
              <a:noFill/>
              <a:ln w="40">
                <a:solidFill>
                  <a:srgbClr val="FFFFFF"/>
                </a:solidFill>
                <a:round/>
                <a:headEnd/>
                <a:tailEnd/>
              </a:ln>
            </p:spPr>
            <p:txBody>
              <a:bodyPr/>
              <a:lstStyle/>
              <a:p>
                <a:endParaRPr lang="en-US"/>
              </a:p>
            </p:txBody>
          </p:sp>
          <p:sp>
            <p:nvSpPr>
              <p:cNvPr id="45277" name="Line 176"/>
              <p:cNvSpPr>
                <a:spLocks noChangeShapeType="1"/>
              </p:cNvSpPr>
              <p:nvPr/>
            </p:nvSpPr>
            <p:spPr bwMode="auto">
              <a:xfrm>
                <a:off x="795" y="3549"/>
                <a:ext cx="860" cy="1"/>
              </a:xfrm>
              <a:prstGeom prst="line">
                <a:avLst/>
              </a:prstGeom>
              <a:noFill/>
              <a:ln w="40">
                <a:solidFill>
                  <a:srgbClr val="FFFFFF"/>
                </a:solidFill>
                <a:round/>
                <a:headEnd/>
                <a:tailEnd/>
              </a:ln>
            </p:spPr>
            <p:txBody>
              <a:bodyPr/>
              <a:lstStyle/>
              <a:p>
                <a:endParaRPr lang="en-US"/>
              </a:p>
            </p:txBody>
          </p:sp>
          <p:sp>
            <p:nvSpPr>
              <p:cNvPr id="45278" name="Line 177"/>
              <p:cNvSpPr>
                <a:spLocks noChangeShapeType="1"/>
              </p:cNvSpPr>
              <p:nvPr/>
            </p:nvSpPr>
            <p:spPr bwMode="auto">
              <a:xfrm>
                <a:off x="795" y="3576"/>
                <a:ext cx="860" cy="1"/>
              </a:xfrm>
              <a:prstGeom prst="line">
                <a:avLst/>
              </a:prstGeom>
              <a:noFill/>
              <a:ln w="40">
                <a:solidFill>
                  <a:srgbClr val="FFFFFF"/>
                </a:solidFill>
                <a:round/>
                <a:headEnd/>
                <a:tailEnd/>
              </a:ln>
            </p:spPr>
            <p:txBody>
              <a:bodyPr/>
              <a:lstStyle/>
              <a:p>
                <a:endParaRPr lang="en-US"/>
              </a:p>
            </p:txBody>
          </p:sp>
          <p:sp>
            <p:nvSpPr>
              <p:cNvPr id="45279" name="Line 178"/>
              <p:cNvSpPr>
                <a:spLocks noChangeShapeType="1"/>
              </p:cNvSpPr>
              <p:nvPr/>
            </p:nvSpPr>
            <p:spPr bwMode="auto">
              <a:xfrm>
                <a:off x="795" y="3603"/>
                <a:ext cx="860" cy="1"/>
              </a:xfrm>
              <a:prstGeom prst="line">
                <a:avLst/>
              </a:prstGeom>
              <a:noFill/>
              <a:ln w="40">
                <a:solidFill>
                  <a:srgbClr val="FFFFFF"/>
                </a:solidFill>
                <a:round/>
                <a:headEnd/>
                <a:tailEnd/>
              </a:ln>
            </p:spPr>
            <p:txBody>
              <a:bodyPr/>
              <a:lstStyle/>
              <a:p>
                <a:endParaRPr lang="en-US"/>
              </a:p>
            </p:txBody>
          </p:sp>
          <p:sp>
            <p:nvSpPr>
              <p:cNvPr id="45280" name="Rectangle 179"/>
              <p:cNvSpPr>
                <a:spLocks noChangeArrowheads="1"/>
              </p:cNvSpPr>
              <p:nvPr/>
            </p:nvSpPr>
            <p:spPr bwMode="auto">
              <a:xfrm>
                <a:off x="781" y="2998"/>
                <a:ext cx="888" cy="632"/>
              </a:xfrm>
              <a:prstGeom prst="rect">
                <a:avLst/>
              </a:prstGeom>
              <a:noFill/>
              <a:ln w="13">
                <a:solidFill>
                  <a:srgbClr val="0083D7"/>
                </a:solidFill>
                <a:miter lim="800000"/>
                <a:headEnd/>
                <a:tailEnd/>
              </a:ln>
            </p:spPr>
            <p:txBody>
              <a:bodyPr/>
              <a:lstStyle/>
              <a:p>
                <a:endParaRPr lang="en-US"/>
              </a:p>
            </p:txBody>
          </p:sp>
          <p:sp>
            <p:nvSpPr>
              <p:cNvPr id="45281" name="Rectangle 180"/>
              <p:cNvSpPr>
                <a:spLocks noChangeArrowheads="1"/>
              </p:cNvSpPr>
              <p:nvPr/>
            </p:nvSpPr>
            <p:spPr bwMode="auto">
              <a:xfrm>
                <a:off x="997" y="3025"/>
                <a:ext cx="471"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Exercises</a:t>
                </a:r>
                <a:endParaRPr lang="en-US"/>
              </a:p>
            </p:txBody>
          </p:sp>
          <p:sp>
            <p:nvSpPr>
              <p:cNvPr id="45282" name="Line 181"/>
              <p:cNvSpPr>
                <a:spLocks noChangeShapeType="1"/>
              </p:cNvSpPr>
              <p:nvPr/>
            </p:nvSpPr>
            <p:spPr bwMode="auto">
              <a:xfrm>
                <a:off x="795" y="3173"/>
                <a:ext cx="860" cy="1"/>
              </a:xfrm>
              <a:prstGeom prst="line">
                <a:avLst/>
              </a:prstGeom>
              <a:noFill/>
              <a:ln w="13">
                <a:solidFill>
                  <a:srgbClr val="0083D7"/>
                </a:solidFill>
                <a:round/>
                <a:headEnd/>
                <a:tailEnd/>
              </a:ln>
            </p:spPr>
            <p:txBody>
              <a:bodyPr/>
              <a:lstStyle/>
              <a:p>
                <a:endParaRPr lang="en-US"/>
              </a:p>
            </p:txBody>
          </p:sp>
          <p:sp>
            <p:nvSpPr>
              <p:cNvPr id="45283" name="Rectangle 182"/>
              <p:cNvSpPr>
                <a:spLocks noChangeArrowheads="1"/>
              </p:cNvSpPr>
              <p:nvPr/>
            </p:nvSpPr>
            <p:spPr bwMode="auto">
              <a:xfrm>
                <a:off x="849" y="3226"/>
                <a:ext cx="202"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#Pr</a:t>
                </a:r>
                <a:endParaRPr lang="en-US"/>
              </a:p>
            </p:txBody>
          </p:sp>
          <p:sp>
            <p:nvSpPr>
              <p:cNvPr id="45284" name="Rectangle 183"/>
              <p:cNvSpPr>
                <a:spLocks noChangeArrowheads="1"/>
              </p:cNvSpPr>
              <p:nvPr/>
            </p:nvSpPr>
            <p:spPr bwMode="auto">
              <a:xfrm>
                <a:off x="1023" y="3226"/>
                <a:ext cx="148"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ob</a:t>
                </a:r>
                <a:endParaRPr lang="en-US"/>
              </a:p>
            </p:txBody>
          </p:sp>
          <p:sp>
            <p:nvSpPr>
              <p:cNvPr id="45285" name="Rectangle 184"/>
              <p:cNvSpPr>
                <a:spLocks noChangeArrowheads="1"/>
              </p:cNvSpPr>
              <p:nvPr/>
            </p:nvSpPr>
            <p:spPr bwMode="auto">
              <a:xfrm>
                <a:off x="1144" y="3226"/>
                <a:ext cx="255"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lems</a:t>
                </a:r>
                <a:endParaRPr lang="en-US"/>
              </a:p>
            </p:txBody>
          </p:sp>
          <p:sp>
            <p:nvSpPr>
              <p:cNvPr id="45286" name="Rectangle 185"/>
              <p:cNvSpPr>
                <a:spLocks noChangeArrowheads="1"/>
              </p:cNvSpPr>
              <p:nvPr/>
            </p:nvSpPr>
            <p:spPr bwMode="auto">
              <a:xfrm>
                <a:off x="849" y="3347"/>
                <a:ext cx="551"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Description</a:t>
                </a:r>
                <a:endParaRPr lang="en-US"/>
              </a:p>
            </p:txBody>
          </p:sp>
          <p:sp>
            <p:nvSpPr>
              <p:cNvPr id="45287" name="Line 186"/>
              <p:cNvSpPr>
                <a:spLocks noChangeShapeType="1"/>
              </p:cNvSpPr>
              <p:nvPr/>
            </p:nvSpPr>
            <p:spPr bwMode="auto">
              <a:xfrm>
                <a:off x="2906" y="699"/>
                <a:ext cx="847" cy="1"/>
              </a:xfrm>
              <a:prstGeom prst="line">
                <a:avLst/>
              </a:prstGeom>
              <a:noFill/>
              <a:ln w="40">
                <a:solidFill>
                  <a:srgbClr val="FFFFFF"/>
                </a:solidFill>
                <a:round/>
                <a:headEnd/>
                <a:tailEnd/>
              </a:ln>
            </p:spPr>
            <p:txBody>
              <a:bodyPr/>
              <a:lstStyle/>
              <a:p>
                <a:endParaRPr lang="en-US"/>
              </a:p>
            </p:txBody>
          </p:sp>
          <p:sp>
            <p:nvSpPr>
              <p:cNvPr id="45288" name="Line 187"/>
              <p:cNvSpPr>
                <a:spLocks noChangeShapeType="1"/>
              </p:cNvSpPr>
              <p:nvPr/>
            </p:nvSpPr>
            <p:spPr bwMode="auto">
              <a:xfrm>
                <a:off x="2906" y="726"/>
                <a:ext cx="847" cy="1"/>
              </a:xfrm>
              <a:prstGeom prst="line">
                <a:avLst/>
              </a:prstGeom>
              <a:noFill/>
              <a:ln w="40">
                <a:solidFill>
                  <a:srgbClr val="FFFFFF"/>
                </a:solidFill>
                <a:round/>
                <a:headEnd/>
                <a:tailEnd/>
              </a:ln>
            </p:spPr>
            <p:txBody>
              <a:bodyPr/>
              <a:lstStyle/>
              <a:p>
                <a:endParaRPr lang="en-US"/>
              </a:p>
            </p:txBody>
          </p:sp>
          <p:sp>
            <p:nvSpPr>
              <p:cNvPr id="45289" name="Line 188"/>
              <p:cNvSpPr>
                <a:spLocks noChangeShapeType="1"/>
              </p:cNvSpPr>
              <p:nvPr/>
            </p:nvSpPr>
            <p:spPr bwMode="auto">
              <a:xfrm>
                <a:off x="2906" y="753"/>
                <a:ext cx="847" cy="1"/>
              </a:xfrm>
              <a:prstGeom prst="line">
                <a:avLst/>
              </a:prstGeom>
              <a:noFill/>
              <a:ln w="40">
                <a:solidFill>
                  <a:srgbClr val="FFFFFF"/>
                </a:solidFill>
                <a:round/>
                <a:headEnd/>
                <a:tailEnd/>
              </a:ln>
            </p:spPr>
            <p:txBody>
              <a:bodyPr/>
              <a:lstStyle/>
              <a:p>
                <a:endParaRPr lang="en-US"/>
              </a:p>
            </p:txBody>
          </p:sp>
          <p:sp>
            <p:nvSpPr>
              <p:cNvPr id="45290" name="Line 189"/>
              <p:cNvSpPr>
                <a:spLocks noChangeShapeType="1"/>
              </p:cNvSpPr>
              <p:nvPr/>
            </p:nvSpPr>
            <p:spPr bwMode="auto">
              <a:xfrm>
                <a:off x="2906" y="780"/>
                <a:ext cx="847" cy="1"/>
              </a:xfrm>
              <a:prstGeom prst="line">
                <a:avLst/>
              </a:prstGeom>
              <a:noFill/>
              <a:ln w="40">
                <a:solidFill>
                  <a:srgbClr val="FFFFFF"/>
                </a:solidFill>
                <a:round/>
                <a:headEnd/>
                <a:tailEnd/>
              </a:ln>
            </p:spPr>
            <p:txBody>
              <a:bodyPr/>
              <a:lstStyle/>
              <a:p>
                <a:endParaRPr lang="en-US"/>
              </a:p>
            </p:txBody>
          </p:sp>
          <p:sp>
            <p:nvSpPr>
              <p:cNvPr id="45291" name="Line 190"/>
              <p:cNvSpPr>
                <a:spLocks noChangeShapeType="1"/>
              </p:cNvSpPr>
              <p:nvPr/>
            </p:nvSpPr>
            <p:spPr bwMode="auto">
              <a:xfrm>
                <a:off x="2906" y="806"/>
                <a:ext cx="847" cy="1"/>
              </a:xfrm>
              <a:prstGeom prst="line">
                <a:avLst/>
              </a:prstGeom>
              <a:noFill/>
              <a:ln w="40">
                <a:solidFill>
                  <a:srgbClr val="FFFFFF"/>
                </a:solidFill>
                <a:round/>
                <a:headEnd/>
                <a:tailEnd/>
              </a:ln>
            </p:spPr>
            <p:txBody>
              <a:bodyPr/>
              <a:lstStyle/>
              <a:p>
                <a:endParaRPr lang="en-US"/>
              </a:p>
            </p:txBody>
          </p:sp>
          <p:sp>
            <p:nvSpPr>
              <p:cNvPr id="45292" name="Line 191"/>
              <p:cNvSpPr>
                <a:spLocks noChangeShapeType="1"/>
              </p:cNvSpPr>
              <p:nvPr/>
            </p:nvSpPr>
            <p:spPr bwMode="auto">
              <a:xfrm>
                <a:off x="2906" y="833"/>
                <a:ext cx="847" cy="1"/>
              </a:xfrm>
              <a:prstGeom prst="line">
                <a:avLst/>
              </a:prstGeom>
              <a:noFill/>
              <a:ln w="40">
                <a:solidFill>
                  <a:srgbClr val="FFFFFF"/>
                </a:solidFill>
                <a:round/>
                <a:headEnd/>
                <a:tailEnd/>
              </a:ln>
            </p:spPr>
            <p:txBody>
              <a:bodyPr/>
              <a:lstStyle/>
              <a:p>
                <a:endParaRPr lang="en-US"/>
              </a:p>
            </p:txBody>
          </p:sp>
          <p:sp>
            <p:nvSpPr>
              <p:cNvPr id="45293" name="Line 192"/>
              <p:cNvSpPr>
                <a:spLocks noChangeShapeType="1"/>
              </p:cNvSpPr>
              <p:nvPr/>
            </p:nvSpPr>
            <p:spPr bwMode="auto">
              <a:xfrm>
                <a:off x="2906" y="860"/>
                <a:ext cx="847" cy="1"/>
              </a:xfrm>
              <a:prstGeom prst="line">
                <a:avLst/>
              </a:prstGeom>
              <a:noFill/>
              <a:ln w="40">
                <a:solidFill>
                  <a:srgbClr val="FFFFFF"/>
                </a:solidFill>
                <a:round/>
                <a:headEnd/>
                <a:tailEnd/>
              </a:ln>
            </p:spPr>
            <p:txBody>
              <a:bodyPr/>
              <a:lstStyle/>
              <a:p>
                <a:endParaRPr lang="en-US"/>
              </a:p>
            </p:txBody>
          </p:sp>
          <p:sp>
            <p:nvSpPr>
              <p:cNvPr id="45294" name="Line 193"/>
              <p:cNvSpPr>
                <a:spLocks noChangeShapeType="1"/>
              </p:cNvSpPr>
              <p:nvPr/>
            </p:nvSpPr>
            <p:spPr bwMode="auto">
              <a:xfrm>
                <a:off x="2906" y="887"/>
                <a:ext cx="847" cy="1"/>
              </a:xfrm>
              <a:prstGeom prst="line">
                <a:avLst/>
              </a:prstGeom>
              <a:noFill/>
              <a:ln w="40">
                <a:solidFill>
                  <a:srgbClr val="FFFFFF"/>
                </a:solidFill>
                <a:round/>
                <a:headEnd/>
                <a:tailEnd/>
              </a:ln>
            </p:spPr>
            <p:txBody>
              <a:bodyPr/>
              <a:lstStyle/>
              <a:p>
                <a:endParaRPr lang="en-US"/>
              </a:p>
            </p:txBody>
          </p:sp>
          <p:sp>
            <p:nvSpPr>
              <p:cNvPr id="45295" name="Line 194"/>
              <p:cNvSpPr>
                <a:spLocks noChangeShapeType="1"/>
              </p:cNvSpPr>
              <p:nvPr/>
            </p:nvSpPr>
            <p:spPr bwMode="auto">
              <a:xfrm>
                <a:off x="2906" y="914"/>
                <a:ext cx="847" cy="1"/>
              </a:xfrm>
              <a:prstGeom prst="line">
                <a:avLst/>
              </a:prstGeom>
              <a:noFill/>
              <a:ln w="40">
                <a:solidFill>
                  <a:srgbClr val="FFFFFF"/>
                </a:solidFill>
                <a:round/>
                <a:headEnd/>
                <a:tailEnd/>
              </a:ln>
            </p:spPr>
            <p:txBody>
              <a:bodyPr/>
              <a:lstStyle/>
              <a:p>
                <a:endParaRPr lang="en-US"/>
              </a:p>
            </p:txBody>
          </p:sp>
          <p:sp>
            <p:nvSpPr>
              <p:cNvPr id="45296" name="Line 195"/>
              <p:cNvSpPr>
                <a:spLocks noChangeShapeType="1"/>
              </p:cNvSpPr>
              <p:nvPr/>
            </p:nvSpPr>
            <p:spPr bwMode="auto">
              <a:xfrm>
                <a:off x="2906" y="941"/>
                <a:ext cx="847" cy="1"/>
              </a:xfrm>
              <a:prstGeom prst="line">
                <a:avLst/>
              </a:prstGeom>
              <a:noFill/>
              <a:ln w="40">
                <a:solidFill>
                  <a:srgbClr val="FFFFFF"/>
                </a:solidFill>
                <a:round/>
                <a:headEnd/>
                <a:tailEnd/>
              </a:ln>
            </p:spPr>
            <p:txBody>
              <a:bodyPr/>
              <a:lstStyle/>
              <a:p>
                <a:endParaRPr lang="en-US"/>
              </a:p>
            </p:txBody>
          </p:sp>
          <p:sp>
            <p:nvSpPr>
              <p:cNvPr id="45297" name="Line 196"/>
              <p:cNvSpPr>
                <a:spLocks noChangeShapeType="1"/>
              </p:cNvSpPr>
              <p:nvPr/>
            </p:nvSpPr>
            <p:spPr bwMode="auto">
              <a:xfrm>
                <a:off x="2906" y="968"/>
                <a:ext cx="847" cy="1"/>
              </a:xfrm>
              <a:prstGeom prst="line">
                <a:avLst/>
              </a:prstGeom>
              <a:noFill/>
              <a:ln w="40">
                <a:solidFill>
                  <a:srgbClr val="FFFFFF"/>
                </a:solidFill>
                <a:round/>
                <a:headEnd/>
                <a:tailEnd/>
              </a:ln>
            </p:spPr>
            <p:txBody>
              <a:bodyPr/>
              <a:lstStyle/>
              <a:p>
                <a:endParaRPr lang="en-US"/>
              </a:p>
            </p:txBody>
          </p:sp>
          <p:sp>
            <p:nvSpPr>
              <p:cNvPr id="45298" name="Line 197"/>
              <p:cNvSpPr>
                <a:spLocks noChangeShapeType="1"/>
              </p:cNvSpPr>
              <p:nvPr/>
            </p:nvSpPr>
            <p:spPr bwMode="auto">
              <a:xfrm>
                <a:off x="2906" y="995"/>
                <a:ext cx="847" cy="1"/>
              </a:xfrm>
              <a:prstGeom prst="line">
                <a:avLst/>
              </a:prstGeom>
              <a:noFill/>
              <a:ln w="40">
                <a:solidFill>
                  <a:srgbClr val="FFFFFF"/>
                </a:solidFill>
                <a:round/>
                <a:headEnd/>
                <a:tailEnd/>
              </a:ln>
            </p:spPr>
            <p:txBody>
              <a:bodyPr/>
              <a:lstStyle/>
              <a:p>
                <a:endParaRPr lang="en-US"/>
              </a:p>
            </p:txBody>
          </p:sp>
          <p:sp>
            <p:nvSpPr>
              <p:cNvPr id="45299" name="Line 198"/>
              <p:cNvSpPr>
                <a:spLocks noChangeShapeType="1"/>
              </p:cNvSpPr>
              <p:nvPr/>
            </p:nvSpPr>
            <p:spPr bwMode="auto">
              <a:xfrm>
                <a:off x="2906" y="1022"/>
                <a:ext cx="847" cy="1"/>
              </a:xfrm>
              <a:prstGeom prst="line">
                <a:avLst/>
              </a:prstGeom>
              <a:noFill/>
              <a:ln w="40">
                <a:solidFill>
                  <a:srgbClr val="FFFFFF"/>
                </a:solidFill>
                <a:round/>
                <a:headEnd/>
                <a:tailEnd/>
              </a:ln>
            </p:spPr>
            <p:txBody>
              <a:bodyPr/>
              <a:lstStyle/>
              <a:p>
                <a:endParaRPr lang="en-US"/>
              </a:p>
            </p:txBody>
          </p:sp>
          <p:sp>
            <p:nvSpPr>
              <p:cNvPr id="45300" name="Line 199"/>
              <p:cNvSpPr>
                <a:spLocks noChangeShapeType="1"/>
              </p:cNvSpPr>
              <p:nvPr/>
            </p:nvSpPr>
            <p:spPr bwMode="auto">
              <a:xfrm>
                <a:off x="2906" y="1048"/>
                <a:ext cx="847" cy="1"/>
              </a:xfrm>
              <a:prstGeom prst="line">
                <a:avLst/>
              </a:prstGeom>
              <a:noFill/>
              <a:ln w="40">
                <a:solidFill>
                  <a:srgbClr val="FFFFFF"/>
                </a:solidFill>
                <a:round/>
                <a:headEnd/>
                <a:tailEnd/>
              </a:ln>
            </p:spPr>
            <p:txBody>
              <a:bodyPr/>
              <a:lstStyle/>
              <a:p>
                <a:endParaRPr lang="en-US"/>
              </a:p>
            </p:txBody>
          </p:sp>
          <p:sp>
            <p:nvSpPr>
              <p:cNvPr id="45301" name="Line 200"/>
              <p:cNvSpPr>
                <a:spLocks noChangeShapeType="1"/>
              </p:cNvSpPr>
              <p:nvPr/>
            </p:nvSpPr>
            <p:spPr bwMode="auto">
              <a:xfrm>
                <a:off x="2906" y="1075"/>
                <a:ext cx="847" cy="1"/>
              </a:xfrm>
              <a:prstGeom prst="line">
                <a:avLst/>
              </a:prstGeom>
              <a:noFill/>
              <a:ln w="40">
                <a:solidFill>
                  <a:srgbClr val="FFFFFF"/>
                </a:solidFill>
                <a:round/>
                <a:headEnd/>
                <a:tailEnd/>
              </a:ln>
            </p:spPr>
            <p:txBody>
              <a:bodyPr/>
              <a:lstStyle/>
              <a:p>
                <a:endParaRPr lang="en-US"/>
              </a:p>
            </p:txBody>
          </p:sp>
          <p:sp>
            <p:nvSpPr>
              <p:cNvPr id="45302" name="Line 201"/>
              <p:cNvSpPr>
                <a:spLocks noChangeShapeType="1"/>
              </p:cNvSpPr>
              <p:nvPr/>
            </p:nvSpPr>
            <p:spPr bwMode="auto">
              <a:xfrm>
                <a:off x="2906" y="1102"/>
                <a:ext cx="847" cy="1"/>
              </a:xfrm>
              <a:prstGeom prst="line">
                <a:avLst/>
              </a:prstGeom>
              <a:noFill/>
              <a:ln w="40">
                <a:solidFill>
                  <a:srgbClr val="FFFFFF"/>
                </a:solidFill>
                <a:round/>
                <a:headEnd/>
                <a:tailEnd/>
              </a:ln>
            </p:spPr>
            <p:txBody>
              <a:bodyPr/>
              <a:lstStyle/>
              <a:p>
                <a:endParaRPr lang="en-US"/>
              </a:p>
            </p:txBody>
          </p:sp>
          <p:sp>
            <p:nvSpPr>
              <p:cNvPr id="45303" name="Line 202"/>
              <p:cNvSpPr>
                <a:spLocks noChangeShapeType="1"/>
              </p:cNvSpPr>
              <p:nvPr/>
            </p:nvSpPr>
            <p:spPr bwMode="auto">
              <a:xfrm>
                <a:off x="2906" y="1129"/>
                <a:ext cx="847" cy="1"/>
              </a:xfrm>
              <a:prstGeom prst="line">
                <a:avLst/>
              </a:prstGeom>
              <a:noFill/>
              <a:ln w="40">
                <a:solidFill>
                  <a:srgbClr val="FFFFFF"/>
                </a:solidFill>
                <a:round/>
                <a:headEnd/>
                <a:tailEnd/>
              </a:ln>
            </p:spPr>
            <p:txBody>
              <a:bodyPr/>
              <a:lstStyle/>
              <a:p>
                <a:endParaRPr lang="en-US"/>
              </a:p>
            </p:txBody>
          </p:sp>
          <p:sp>
            <p:nvSpPr>
              <p:cNvPr id="45304" name="Line 203"/>
              <p:cNvSpPr>
                <a:spLocks noChangeShapeType="1"/>
              </p:cNvSpPr>
              <p:nvPr/>
            </p:nvSpPr>
            <p:spPr bwMode="auto">
              <a:xfrm>
                <a:off x="2906" y="1156"/>
                <a:ext cx="847" cy="1"/>
              </a:xfrm>
              <a:prstGeom prst="line">
                <a:avLst/>
              </a:prstGeom>
              <a:noFill/>
              <a:ln w="40">
                <a:solidFill>
                  <a:srgbClr val="FFFFFF"/>
                </a:solidFill>
                <a:round/>
                <a:headEnd/>
                <a:tailEnd/>
              </a:ln>
            </p:spPr>
            <p:txBody>
              <a:bodyPr/>
              <a:lstStyle/>
              <a:p>
                <a:endParaRPr lang="en-US"/>
              </a:p>
            </p:txBody>
          </p:sp>
          <p:sp>
            <p:nvSpPr>
              <p:cNvPr id="45305" name="Line 204"/>
              <p:cNvSpPr>
                <a:spLocks noChangeShapeType="1"/>
              </p:cNvSpPr>
              <p:nvPr/>
            </p:nvSpPr>
            <p:spPr bwMode="auto">
              <a:xfrm>
                <a:off x="2906" y="1183"/>
                <a:ext cx="847" cy="1"/>
              </a:xfrm>
              <a:prstGeom prst="line">
                <a:avLst/>
              </a:prstGeom>
              <a:noFill/>
              <a:ln w="40">
                <a:solidFill>
                  <a:srgbClr val="FFFFFF"/>
                </a:solidFill>
                <a:round/>
                <a:headEnd/>
                <a:tailEnd/>
              </a:ln>
            </p:spPr>
            <p:txBody>
              <a:bodyPr/>
              <a:lstStyle/>
              <a:p>
                <a:endParaRPr lang="en-US"/>
              </a:p>
            </p:txBody>
          </p:sp>
          <p:sp>
            <p:nvSpPr>
              <p:cNvPr id="45306" name="Line 205"/>
              <p:cNvSpPr>
                <a:spLocks noChangeShapeType="1"/>
              </p:cNvSpPr>
              <p:nvPr/>
            </p:nvSpPr>
            <p:spPr bwMode="auto">
              <a:xfrm>
                <a:off x="2906" y="1210"/>
                <a:ext cx="847" cy="1"/>
              </a:xfrm>
              <a:prstGeom prst="line">
                <a:avLst/>
              </a:prstGeom>
              <a:noFill/>
              <a:ln w="40">
                <a:solidFill>
                  <a:srgbClr val="FFFFFF"/>
                </a:solidFill>
                <a:round/>
                <a:headEnd/>
                <a:tailEnd/>
              </a:ln>
            </p:spPr>
            <p:txBody>
              <a:bodyPr/>
              <a:lstStyle/>
              <a:p>
                <a:endParaRPr lang="en-US"/>
              </a:p>
            </p:txBody>
          </p:sp>
          <p:sp>
            <p:nvSpPr>
              <p:cNvPr id="45307" name="Line 206"/>
              <p:cNvSpPr>
                <a:spLocks noChangeShapeType="1"/>
              </p:cNvSpPr>
              <p:nvPr/>
            </p:nvSpPr>
            <p:spPr bwMode="auto">
              <a:xfrm>
                <a:off x="2906" y="1237"/>
                <a:ext cx="847" cy="1"/>
              </a:xfrm>
              <a:prstGeom prst="line">
                <a:avLst/>
              </a:prstGeom>
              <a:noFill/>
              <a:ln w="40">
                <a:solidFill>
                  <a:srgbClr val="FFFFFF"/>
                </a:solidFill>
                <a:round/>
                <a:headEnd/>
                <a:tailEnd/>
              </a:ln>
            </p:spPr>
            <p:txBody>
              <a:bodyPr/>
              <a:lstStyle/>
              <a:p>
                <a:endParaRPr lang="en-US"/>
              </a:p>
            </p:txBody>
          </p:sp>
          <p:sp>
            <p:nvSpPr>
              <p:cNvPr id="45308" name="Line 207"/>
              <p:cNvSpPr>
                <a:spLocks noChangeShapeType="1"/>
              </p:cNvSpPr>
              <p:nvPr/>
            </p:nvSpPr>
            <p:spPr bwMode="auto">
              <a:xfrm>
                <a:off x="2906" y="1264"/>
                <a:ext cx="847" cy="1"/>
              </a:xfrm>
              <a:prstGeom prst="line">
                <a:avLst/>
              </a:prstGeom>
              <a:noFill/>
              <a:ln w="40">
                <a:solidFill>
                  <a:srgbClr val="FFFFFF"/>
                </a:solidFill>
                <a:round/>
                <a:headEnd/>
                <a:tailEnd/>
              </a:ln>
            </p:spPr>
            <p:txBody>
              <a:bodyPr/>
              <a:lstStyle/>
              <a:p>
                <a:endParaRPr lang="en-US"/>
              </a:p>
            </p:txBody>
          </p:sp>
          <p:sp>
            <p:nvSpPr>
              <p:cNvPr id="45309" name="Line 208"/>
              <p:cNvSpPr>
                <a:spLocks noChangeShapeType="1"/>
              </p:cNvSpPr>
              <p:nvPr/>
            </p:nvSpPr>
            <p:spPr bwMode="auto">
              <a:xfrm>
                <a:off x="2906" y="1290"/>
                <a:ext cx="847" cy="1"/>
              </a:xfrm>
              <a:prstGeom prst="line">
                <a:avLst/>
              </a:prstGeom>
              <a:noFill/>
              <a:ln w="40">
                <a:solidFill>
                  <a:srgbClr val="FFFFFF"/>
                </a:solidFill>
                <a:round/>
                <a:headEnd/>
                <a:tailEnd/>
              </a:ln>
            </p:spPr>
            <p:txBody>
              <a:bodyPr/>
              <a:lstStyle/>
              <a:p>
                <a:endParaRPr lang="en-US"/>
              </a:p>
            </p:txBody>
          </p:sp>
        </p:grpSp>
        <p:sp>
          <p:nvSpPr>
            <p:cNvPr id="45063" name="Line 210"/>
            <p:cNvSpPr>
              <a:spLocks noChangeShapeType="1"/>
            </p:cNvSpPr>
            <p:nvPr/>
          </p:nvSpPr>
          <p:spPr bwMode="auto">
            <a:xfrm>
              <a:off x="2906" y="1317"/>
              <a:ext cx="847" cy="1"/>
            </a:xfrm>
            <a:prstGeom prst="line">
              <a:avLst/>
            </a:prstGeom>
            <a:noFill/>
            <a:ln w="40">
              <a:solidFill>
                <a:srgbClr val="FFFFFF"/>
              </a:solidFill>
              <a:round/>
              <a:headEnd/>
              <a:tailEnd/>
            </a:ln>
          </p:spPr>
          <p:txBody>
            <a:bodyPr/>
            <a:lstStyle/>
            <a:p>
              <a:endParaRPr lang="en-US"/>
            </a:p>
          </p:txBody>
        </p:sp>
        <p:sp>
          <p:nvSpPr>
            <p:cNvPr id="45064" name="Line 211"/>
            <p:cNvSpPr>
              <a:spLocks noChangeShapeType="1"/>
            </p:cNvSpPr>
            <p:nvPr/>
          </p:nvSpPr>
          <p:spPr bwMode="auto">
            <a:xfrm>
              <a:off x="2906" y="1344"/>
              <a:ext cx="847" cy="1"/>
            </a:xfrm>
            <a:prstGeom prst="line">
              <a:avLst/>
            </a:prstGeom>
            <a:noFill/>
            <a:ln w="40">
              <a:solidFill>
                <a:srgbClr val="FFFFFF"/>
              </a:solidFill>
              <a:round/>
              <a:headEnd/>
              <a:tailEnd/>
            </a:ln>
          </p:spPr>
          <p:txBody>
            <a:bodyPr/>
            <a:lstStyle/>
            <a:p>
              <a:endParaRPr lang="en-US"/>
            </a:p>
          </p:txBody>
        </p:sp>
        <p:sp>
          <p:nvSpPr>
            <p:cNvPr id="45065" name="Line 212"/>
            <p:cNvSpPr>
              <a:spLocks noChangeShapeType="1"/>
            </p:cNvSpPr>
            <p:nvPr/>
          </p:nvSpPr>
          <p:spPr bwMode="auto">
            <a:xfrm>
              <a:off x="2906" y="1371"/>
              <a:ext cx="847" cy="1"/>
            </a:xfrm>
            <a:prstGeom prst="line">
              <a:avLst/>
            </a:prstGeom>
            <a:noFill/>
            <a:ln w="40">
              <a:solidFill>
                <a:srgbClr val="FFFFFF"/>
              </a:solidFill>
              <a:round/>
              <a:headEnd/>
              <a:tailEnd/>
            </a:ln>
          </p:spPr>
          <p:txBody>
            <a:bodyPr/>
            <a:lstStyle/>
            <a:p>
              <a:endParaRPr lang="en-US"/>
            </a:p>
          </p:txBody>
        </p:sp>
        <p:sp>
          <p:nvSpPr>
            <p:cNvPr id="45066" name="Line 213"/>
            <p:cNvSpPr>
              <a:spLocks noChangeShapeType="1"/>
            </p:cNvSpPr>
            <p:nvPr/>
          </p:nvSpPr>
          <p:spPr bwMode="auto">
            <a:xfrm>
              <a:off x="2906" y="1398"/>
              <a:ext cx="847" cy="1"/>
            </a:xfrm>
            <a:prstGeom prst="line">
              <a:avLst/>
            </a:prstGeom>
            <a:noFill/>
            <a:ln w="40">
              <a:solidFill>
                <a:srgbClr val="FFFFFF"/>
              </a:solidFill>
              <a:round/>
              <a:headEnd/>
              <a:tailEnd/>
            </a:ln>
          </p:spPr>
          <p:txBody>
            <a:bodyPr/>
            <a:lstStyle/>
            <a:p>
              <a:endParaRPr lang="en-US"/>
            </a:p>
          </p:txBody>
        </p:sp>
        <p:sp>
          <p:nvSpPr>
            <p:cNvPr id="45067" name="Line 214"/>
            <p:cNvSpPr>
              <a:spLocks noChangeShapeType="1"/>
            </p:cNvSpPr>
            <p:nvPr/>
          </p:nvSpPr>
          <p:spPr bwMode="auto">
            <a:xfrm>
              <a:off x="2906" y="1425"/>
              <a:ext cx="847" cy="1"/>
            </a:xfrm>
            <a:prstGeom prst="line">
              <a:avLst/>
            </a:prstGeom>
            <a:noFill/>
            <a:ln w="40">
              <a:solidFill>
                <a:srgbClr val="FFFFFF"/>
              </a:solidFill>
              <a:round/>
              <a:headEnd/>
              <a:tailEnd/>
            </a:ln>
          </p:spPr>
          <p:txBody>
            <a:bodyPr/>
            <a:lstStyle/>
            <a:p>
              <a:endParaRPr lang="en-US"/>
            </a:p>
          </p:txBody>
        </p:sp>
        <p:sp>
          <p:nvSpPr>
            <p:cNvPr id="45068" name="Line 215"/>
            <p:cNvSpPr>
              <a:spLocks noChangeShapeType="1"/>
            </p:cNvSpPr>
            <p:nvPr/>
          </p:nvSpPr>
          <p:spPr bwMode="auto">
            <a:xfrm>
              <a:off x="2906" y="1452"/>
              <a:ext cx="847" cy="1"/>
            </a:xfrm>
            <a:prstGeom prst="line">
              <a:avLst/>
            </a:prstGeom>
            <a:noFill/>
            <a:ln w="40">
              <a:solidFill>
                <a:srgbClr val="FFFFFF"/>
              </a:solidFill>
              <a:round/>
              <a:headEnd/>
              <a:tailEnd/>
            </a:ln>
          </p:spPr>
          <p:txBody>
            <a:bodyPr/>
            <a:lstStyle/>
            <a:p>
              <a:endParaRPr lang="en-US"/>
            </a:p>
          </p:txBody>
        </p:sp>
        <p:sp>
          <p:nvSpPr>
            <p:cNvPr id="45069" name="Line 216"/>
            <p:cNvSpPr>
              <a:spLocks noChangeShapeType="1"/>
            </p:cNvSpPr>
            <p:nvPr/>
          </p:nvSpPr>
          <p:spPr bwMode="auto">
            <a:xfrm>
              <a:off x="2906" y="1479"/>
              <a:ext cx="847" cy="1"/>
            </a:xfrm>
            <a:prstGeom prst="line">
              <a:avLst/>
            </a:prstGeom>
            <a:noFill/>
            <a:ln w="40">
              <a:solidFill>
                <a:srgbClr val="FFFFFF"/>
              </a:solidFill>
              <a:round/>
              <a:headEnd/>
              <a:tailEnd/>
            </a:ln>
          </p:spPr>
          <p:txBody>
            <a:bodyPr/>
            <a:lstStyle/>
            <a:p>
              <a:endParaRPr lang="en-US"/>
            </a:p>
          </p:txBody>
        </p:sp>
        <p:sp>
          <p:nvSpPr>
            <p:cNvPr id="45070" name="Line 217"/>
            <p:cNvSpPr>
              <a:spLocks noChangeShapeType="1"/>
            </p:cNvSpPr>
            <p:nvPr/>
          </p:nvSpPr>
          <p:spPr bwMode="auto">
            <a:xfrm>
              <a:off x="2906" y="1506"/>
              <a:ext cx="847" cy="1"/>
            </a:xfrm>
            <a:prstGeom prst="line">
              <a:avLst/>
            </a:prstGeom>
            <a:noFill/>
            <a:ln w="40">
              <a:solidFill>
                <a:srgbClr val="FFFFFF"/>
              </a:solidFill>
              <a:round/>
              <a:headEnd/>
              <a:tailEnd/>
            </a:ln>
          </p:spPr>
          <p:txBody>
            <a:bodyPr/>
            <a:lstStyle/>
            <a:p>
              <a:endParaRPr lang="en-US"/>
            </a:p>
          </p:txBody>
        </p:sp>
        <p:sp>
          <p:nvSpPr>
            <p:cNvPr id="45071" name="Line 218"/>
            <p:cNvSpPr>
              <a:spLocks noChangeShapeType="1"/>
            </p:cNvSpPr>
            <p:nvPr/>
          </p:nvSpPr>
          <p:spPr bwMode="auto">
            <a:xfrm>
              <a:off x="2906" y="1533"/>
              <a:ext cx="847" cy="1"/>
            </a:xfrm>
            <a:prstGeom prst="line">
              <a:avLst/>
            </a:prstGeom>
            <a:noFill/>
            <a:ln w="40">
              <a:solidFill>
                <a:srgbClr val="FFFFFF"/>
              </a:solidFill>
              <a:round/>
              <a:headEnd/>
              <a:tailEnd/>
            </a:ln>
          </p:spPr>
          <p:txBody>
            <a:bodyPr/>
            <a:lstStyle/>
            <a:p>
              <a:endParaRPr lang="en-US"/>
            </a:p>
          </p:txBody>
        </p:sp>
        <p:sp>
          <p:nvSpPr>
            <p:cNvPr id="45072" name="Rectangle 219"/>
            <p:cNvSpPr>
              <a:spLocks noChangeArrowheads="1"/>
            </p:cNvSpPr>
            <p:nvPr/>
          </p:nvSpPr>
          <p:spPr bwMode="auto">
            <a:xfrm>
              <a:off x="2892" y="685"/>
              <a:ext cx="874" cy="874"/>
            </a:xfrm>
            <a:prstGeom prst="rect">
              <a:avLst/>
            </a:prstGeom>
            <a:noFill/>
            <a:ln w="13">
              <a:solidFill>
                <a:srgbClr val="0083D7"/>
              </a:solidFill>
              <a:miter lim="800000"/>
              <a:headEnd/>
              <a:tailEnd/>
            </a:ln>
          </p:spPr>
          <p:txBody>
            <a:bodyPr/>
            <a:lstStyle/>
            <a:p>
              <a:endParaRPr lang="en-US"/>
            </a:p>
          </p:txBody>
        </p:sp>
        <p:sp>
          <p:nvSpPr>
            <p:cNvPr id="45073" name="Rectangle 220"/>
            <p:cNvSpPr>
              <a:spLocks noChangeArrowheads="1"/>
            </p:cNvSpPr>
            <p:nvPr/>
          </p:nvSpPr>
          <p:spPr bwMode="auto">
            <a:xfrm>
              <a:off x="2946" y="914"/>
              <a:ext cx="538"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Course title</a:t>
              </a:r>
              <a:endParaRPr lang="en-US"/>
            </a:p>
          </p:txBody>
        </p:sp>
        <p:sp>
          <p:nvSpPr>
            <p:cNvPr id="45074" name="Rectangle 221"/>
            <p:cNvSpPr>
              <a:spLocks noChangeArrowheads="1"/>
            </p:cNvSpPr>
            <p:nvPr/>
          </p:nvSpPr>
          <p:spPr bwMode="auto">
            <a:xfrm>
              <a:off x="2946" y="1021"/>
              <a:ext cx="417"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Number</a:t>
              </a:r>
              <a:endParaRPr lang="en-US"/>
            </a:p>
          </p:txBody>
        </p:sp>
        <p:sp>
          <p:nvSpPr>
            <p:cNvPr id="45075" name="Rectangle 222"/>
            <p:cNvSpPr>
              <a:spLocks noChangeArrowheads="1"/>
            </p:cNvSpPr>
            <p:nvPr/>
          </p:nvSpPr>
          <p:spPr bwMode="auto">
            <a:xfrm>
              <a:off x="2946" y="1129"/>
              <a:ext cx="269"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Year</a:t>
              </a:r>
              <a:endParaRPr lang="en-US"/>
            </a:p>
          </p:txBody>
        </p:sp>
        <p:sp>
          <p:nvSpPr>
            <p:cNvPr id="45076" name="Rectangle 223"/>
            <p:cNvSpPr>
              <a:spLocks noChangeArrowheads="1"/>
            </p:cNvSpPr>
            <p:nvPr/>
          </p:nvSpPr>
          <p:spPr bwMode="auto">
            <a:xfrm>
              <a:off x="2946" y="1223"/>
              <a:ext cx="471"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Instructor</a:t>
              </a:r>
              <a:endParaRPr lang="en-US"/>
            </a:p>
          </p:txBody>
        </p:sp>
        <p:sp>
          <p:nvSpPr>
            <p:cNvPr id="45077" name="Line 224"/>
            <p:cNvSpPr>
              <a:spLocks noChangeShapeType="1"/>
            </p:cNvSpPr>
            <p:nvPr/>
          </p:nvSpPr>
          <p:spPr bwMode="auto">
            <a:xfrm>
              <a:off x="2892" y="887"/>
              <a:ext cx="861" cy="1"/>
            </a:xfrm>
            <a:prstGeom prst="line">
              <a:avLst/>
            </a:prstGeom>
            <a:noFill/>
            <a:ln w="13">
              <a:solidFill>
                <a:srgbClr val="0083D7"/>
              </a:solidFill>
              <a:round/>
              <a:headEnd/>
              <a:tailEnd/>
            </a:ln>
          </p:spPr>
          <p:txBody>
            <a:bodyPr/>
            <a:lstStyle/>
            <a:p>
              <a:endParaRPr lang="en-US"/>
            </a:p>
          </p:txBody>
        </p:sp>
        <p:sp>
          <p:nvSpPr>
            <p:cNvPr id="45078" name="Rectangle 225"/>
            <p:cNvSpPr>
              <a:spLocks noChangeArrowheads="1"/>
            </p:cNvSpPr>
            <p:nvPr/>
          </p:nvSpPr>
          <p:spPr bwMode="auto">
            <a:xfrm>
              <a:off x="3054" y="712"/>
              <a:ext cx="524" cy="161"/>
            </a:xfrm>
            <a:prstGeom prst="rect">
              <a:avLst/>
            </a:prstGeom>
            <a:noFill/>
            <a:ln w="9525">
              <a:noFill/>
              <a:miter lim="800000"/>
              <a:headEnd/>
              <a:tailEnd/>
            </a:ln>
          </p:spPr>
          <p:txBody>
            <a:bodyPr wrap="none" lIns="0" tIns="0" rIns="0" bIns="0">
              <a:spAutoFit/>
            </a:bodyPr>
            <a:lstStyle/>
            <a:p>
              <a:r>
                <a:rPr lang="en-US" sz="1400">
                  <a:solidFill>
                    <a:srgbClr val="000000"/>
                  </a:solidFill>
                  <a:latin typeface="Formata Regular" charset="0"/>
                </a:rPr>
                <a:t>Study pack</a:t>
              </a:r>
              <a:endParaRPr lang="en-US"/>
            </a:p>
          </p:txBody>
        </p:sp>
        <p:sp>
          <p:nvSpPr>
            <p:cNvPr id="45079" name="Freeform 226"/>
            <p:cNvSpPr>
              <a:spLocks/>
            </p:cNvSpPr>
            <p:nvPr/>
          </p:nvSpPr>
          <p:spPr bwMode="auto">
            <a:xfrm>
              <a:off x="1817" y="1559"/>
              <a:ext cx="1075" cy="363"/>
            </a:xfrm>
            <a:custGeom>
              <a:avLst/>
              <a:gdLst>
                <a:gd name="T0" fmla="*/ 1075 w 1075"/>
                <a:gd name="T1" fmla="*/ 0 h 363"/>
                <a:gd name="T2" fmla="*/ 1075 w 1075"/>
                <a:gd name="T3" fmla="*/ 202 h 363"/>
                <a:gd name="T4" fmla="*/ 0 w 1075"/>
                <a:gd name="T5" fmla="*/ 202 h 363"/>
                <a:gd name="T6" fmla="*/ 0 w 1075"/>
                <a:gd name="T7" fmla="*/ 363 h 363"/>
                <a:gd name="T8" fmla="*/ 0 60000 65536"/>
                <a:gd name="T9" fmla="*/ 0 60000 65536"/>
                <a:gd name="T10" fmla="*/ 0 60000 65536"/>
                <a:gd name="T11" fmla="*/ 0 60000 65536"/>
                <a:gd name="T12" fmla="*/ 0 w 1075"/>
                <a:gd name="T13" fmla="*/ 0 h 363"/>
                <a:gd name="T14" fmla="*/ 1075 w 1075"/>
                <a:gd name="T15" fmla="*/ 363 h 363"/>
              </a:gdLst>
              <a:ahLst/>
              <a:cxnLst>
                <a:cxn ang="T8">
                  <a:pos x="T0" y="T1"/>
                </a:cxn>
                <a:cxn ang="T9">
                  <a:pos x="T2" y="T3"/>
                </a:cxn>
                <a:cxn ang="T10">
                  <a:pos x="T4" y="T5"/>
                </a:cxn>
                <a:cxn ang="T11">
                  <a:pos x="T6" y="T7"/>
                </a:cxn>
              </a:cxnLst>
              <a:rect l="T12" t="T13" r="T14" b="T15"/>
              <a:pathLst>
                <a:path w="1075" h="363">
                  <a:moveTo>
                    <a:pt x="1075" y="0"/>
                  </a:moveTo>
                  <a:lnTo>
                    <a:pt x="1075" y="202"/>
                  </a:lnTo>
                  <a:lnTo>
                    <a:pt x="0" y="202"/>
                  </a:lnTo>
                  <a:lnTo>
                    <a:pt x="0" y="363"/>
                  </a:lnTo>
                </a:path>
              </a:pathLst>
            </a:custGeom>
            <a:noFill/>
            <a:ln w="13">
              <a:solidFill>
                <a:srgbClr val="000000"/>
              </a:solidFill>
              <a:round/>
              <a:headEnd/>
              <a:tailEnd/>
            </a:ln>
          </p:spPr>
          <p:txBody>
            <a:bodyPr/>
            <a:lstStyle/>
            <a:p>
              <a:endParaRPr lang="en-US"/>
            </a:p>
          </p:txBody>
        </p:sp>
        <p:pic>
          <p:nvPicPr>
            <p:cNvPr id="45080" name="Picture 227"/>
            <p:cNvPicPr>
              <a:picLocks noChangeAspect="1" noChangeArrowheads="1"/>
            </p:cNvPicPr>
            <p:nvPr/>
          </p:nvPicPr>
          <p:blipFill>
            <a:blip r:embed="rId2"/>
            <a:srcRect/>
            <a:stretch>
              <a:fillRect/>
            </a:stretch>
          </p:blipFill>
          <p:spPr bwMode="auto">
            <a:xfrm>
              <a:off x="1803" y="1896"/>
              <a:ext cx="41" cy="67"/>
            </a:xfrm>
            <a:prstGeom prst="rect">
              <a:avLst/>
            </a:prstGeom>
            <a:noFill/>
            <a:ln w="9525">
              <a:noFill/>
              <a:miter lim="800000"/>
              <a:headEnd/>
              <a:tailEnd/>
            </a:ln>
          </p:spPr>
        </p:pic>
        <p:sp>
          <p:nvSpPr>
            <p:cNvPr id="45081" name="Freeform 228"/>
            <p:cNvSpPr>
              <a:spLocks/>
            </p:cNvSpPr>
            <p:nvPr/>
          </p:nvSpPr>
          <p:spPr bwMode="auto">
            <a:xfrm>
              <a:off x="1803" y="1882"/>
              <a:ext cx="41" cy="81"/>
            </a:xfrm>
            <a:custGeom>
              <a:avLst/>
              <a:gdLst>
                <a:gd name="T0" fmla="*/ 14 w 41"/>
                <a:gd name="T1" fmla="*/ 81 h 81"/>
                <a:gd name="T2" fmla="*/ 41 w 41"/>
                <a:gd name="T3" fmla="*/ 0 h 81"/>
                <a:gd name="T4" fmla="*/ 14 w 41"/>
                <a:gd name="T5" fmla="*/ 14 h 81"/>
                <a:gd name="T6" fmla="*/ 0 w 41"/>
                <a:gd name="T7" fmla="*/ 0 h 81"/>
                <a:gd name="T8" fmla="*/ 14 w 41"/>
                <a:gd name="T9" fmla="*/ 81 h 81"/>
                <a:gd name="T10" fmla="*/ 0 60000 65536"/>
                <a:gd name="T11" fmla="*/ 0 60000 65536"/>
                <a:gd name="T12" fmla="*/ 0 60000 65536"/>
                <a:gd name="T13" fmla="*/ 0 60000 65536"/>
                <a:gd name="T14" fmla="*/ 0 60000 65536"/>
                <a:gd name="T15" fmla="*/ 0 w 41"/>
                <a:gd name="T16" fmla="*/ 0 h 81"/>
                <a:gd name="T17" fmla="*/ 41 w 41"/>
                <a:gd name="T18" fmla="*/ 81 h 81"/>
              </a:gdLst>
              <a:ahLst/>
              <a:cxnLst>
                <a:cxn ang="T10">
                  <a:pos x="T0" y="T1"/>
                </a:cxn>
                <a:cxn ang="T11">
                  <a:pos x="T2" y="T3"/>
                </a:cxn>
                <a:cxn ang="T12">
                  <a:pos x="T4" y="T5"/>
                </a:cxn>
                <a:cxn ang="T13">
                  <a:pos x="T6" y="T7"/>
                </a:cxn>
                <a:cxn ang="T14">
                  <a:pos x="T8" y="T9"/>
                </a:cxn>
              </a:cxnLst>
              <a:rect l="T15" t="T16" r="T17" b="T18"/>
              <a:pathLst>
                <a:path w="41" h="81">
                  <a:moveTo>
                    <a:pt x="14" y="81"/>
                  </a:moveTo>
                  <a:lnTo>
                    <a:pt x="41" y="0"/>
                  </a:lnTo>
                  <a:lnTo>
                    <a:pt x="14" y="14"/>
                  </a:lnTo>
                  <a:lnTo>
                    <a:pt x="0" y="0"/>
                  </a:lnTo>
                  <a:lnTo>
                    <a:pt x="14" y="81"/>
                  </a:lnTo>
                  <a:close/>
                </a:path>
              </a:pathLst>
            </a:custGeom>
            <a:noFill/>
            <a:ln w="13">
              <a:solidFill>
                <a:srgbClr val="000000"/>
              </a:solidFill>
              <a:round/>
              <a:headEnd/>
              <a:tailEnd/>
            </a:ln>
          </p:spPr>
          <p:txBody>
            <a:bodyPr/>
            <a:lstStyle/>
            <a:p>
              <a:endParaRPr lang="en-US"/>
            </a:p>
          </p:txBody>
        </p:sp>
        <p:sp>
          <p:nvSpPr>
            <p:cNvPr id="45082" name="Line 229"/>
            <p:cNvSpPr>
              <a:spLocks noChangeShapeType="1"/>
            </p:cNvSpPr>
            <p:nvPr/>
          </p:nvSpPr>
          <p:spPr bwMode="auto">
            <a:xfrm>
              <a:off x="3094" y="1546"/>
              <a:ext cx="1" cy="376"/>
            </a:xfrm>
            <a:prstGeom prst="line">
              <a:avLst/>
            </a:prstGeom>
            <a:noFill/>
            <a:ln w="13">
              <a:solidFill>
                <a:srgbClr val="000000"/>
              </a:solidFill>
              <a:round/>
              <a:headEnd/>
              <a:tailEnd/>
            </a:ln>
          </p:spPr>
          <p:txBody>
            <a:bodyPr/>
            <a:lstStyle/>
            <a:p>
              <a:endParaRPr lang="en-US"/>
            </a:p>
          </p:txBody>
        </p:sp>
        <p:pic>
          <p:nvPicPr>
            <p:cNvPr id="45083" name="Picture 230"/>
            <p:cNvPicPr>
              <a:picLocks noChangeAspect="1" noChangeArrowheads="1"/>
            </p:cNvPicPr>
            <p:nvPr/>
          </p:nvPicPr>
          <p:blipFill>
            <a:blip r:embed="rId3"/>
            <a:srcRect/>
            <a:stretch>
              <a:fillRect/>
            </a:stretch>
          </p:blipFill>
          <p:spPr bwMode="auto">
            <a:xfrm>
              <a:off x="3081" y="1896"/>
              <a:ext cx="40" cy="67"/>
            </a:xfrm>
            <a:prstGeom prst="rect">
              <a:avLst/>
            </a:prstGeom>
            <a:noFill/>
            <a:ln w="9525">
              <a:noFill/>
              <a:miter lim="800000"/>
              <a:headEnd/>
              <a:tailEnd/>
            </a:ln>
          </p:spPr>
        </p:pic>
        <p:sp>
          <p:nvSpPr>
            <p:cNvPr id="45084" name="Freeform 231"/>
            <p:cNvSpPr>
              <a:spLocks/>
            </p:cNvSpPr>
            <p:nvPr/>
          </p:nvSpPr>
          <p:spPr bwMode="auto">
            <a:xfrm>
              <a:off x="3067" y="1882"/>
              <a:ext cx="54" cy="81"/>
            </a:xfrm>
            <a:custGeom>
              <a:avLst/>
              <a:gdLst>
                <a:gd name="T0" fmla="*/ 27 w 54"/>
                <a:gd name="T1" fmla="*/ 81 h 81"/>
                <a:gd name="T2" fmla="*/ 54 w 54"/>
                <a:gd name="T3" fmla="*/ 0 h 81"/>
                <a:gd name="T4" fmla="*/ 27 w 54"/>
                <a:gd name="T5" fmla="*/ 14 h 81"/>
                <a:gd name="T6" fmla="*/ 0 w 54"/>
                <a:gd name="T7" fmla="*/ 0 h 81"/>
                <a:gd name="T8" fmla="*/ 27 w 54"/>
                <a:gd name="T9" fmla="*/ 81 h 81"/>
                <a:gd name="T10" fmla="*/ 0 60000 65536"/>
                <a:gd name="T11" fmla="*/ 0 60000 65536"/>
                <a:gd name="T12" fmla="*/ 0 60000 65536"/>
                <a:gd name="T13" fmla="*/ 0 60000 65536"/>
                <a:gd name="T14" fmla="*/ 0 60000 65536"/>
                <a:gd name="T15" fmla="*/ 0 w 54"/>
                <a:gd name="T16" fmla="*/ 0 h 81"/>
                <a:gd name="T17" fmla="*/ 54 w 54"/>
                <a:gd name="T18" fmla="*/ 81 h 81"/>
              </a:gdLst>
              <a:ahLst/>
              <a:cxnLst>
                <a:cxn ang="T10">
                  <a:pos x="T0" y="T1"/>
                </a:cxn>
                <a:cxn ang="T11">
                  <a:pos x="T2" y="T3"/>
                </a:cxn>
                <a:cxn ang="T12">
                  <a:pos x="T4" y="T5"/>
                </a:cxn>
                <a:cxn ang="T13">
                  <a:pos x="T6" y="T7"/>
                </a:cxn>
                <a:cxn ang="T14">
                  <a:pos x="T8" y="T9"/>
                </a:cxn>
              </a:cxnLst>
              <a:rect l="T15" t="T16" r="T17" b="T18"/>
              <a:pathLst>
                <a:path w="54" h="81">
                  <a:moveTo>
                    <a:pt x="27" y="81"/>
                  </a:moveTo>
                  <a:lnTo>
                    <a:pt x="54" y="0"/>
                  </a:lnTo>
                  <a:lnTo>
                    <a:pt x="27" y="14"/>
                  </a:lnTo>
                  <a:lnTo>
                    <a:pt x="0" y="0"/>
                  </a:lnTo>
                  <a:lnTo>
                    <a:pt x="27" y="81"/>
                  </a:lnTo>
                  <a:close/>
                </a:path>
              </a:pathLst>
            </a:custGeom>
            <a:noFill/>
            <a:ln w="13">
              <a:solidFill>
                <a:srgbClr val="000000"/>
              </a:solidFill>
              <a:round/>
              <a:headEnd/>
              <a:tailEnd/>
            </a:ln>
          </p:spPr>
          <p:txBody>
            <a:bodyPr/>
            <a:lstStyle/>
            <a:p>
              <a:endParaRPr lang="en-US"/>
            </a:p>
          </p:txBody>
        </p:sp>
        <p:sp>
          <p:nvSpPr>
            <p:cNvPr id="45085" name="Line 232"/>
            <p:cNvSpPr>
              <a:spLocks noChangeShapeType="1"/>
            </p:cNvSpPr>
            <p:nvPr/>
          </p:nvSpPr>
          <p:spPr bwMode="auto">
            <a:xfrm>
              <a:off x="3538" y="1559"/>
              <a:ext cx="1" cy="363"/>
            </a:xfrm>
            <a:prstGeom prst="line">
              <a:avLst/>
            </a:prstGeom>
            <a:noFill/>
            <a:ln w="13">
              <a:solidFill>
                <a:srgbClr val="000000"/>
              </a:solidFill>
              <a:round/>
              <a:headEnd/>
              <a:tailEnd/>
            </a:ln>
          </p:spPr>
          <p:txBody>
            <a:bodyPr/>
            <a:lstStyle/>
            <a:p>
              <a:endParaRPr lang="en-US"/>
            </a:p>
          </p:txBody>
        </p:sp>
        <p:pic>
          <p:nvPicPr>
            <p:cNvPr id="45086" name="Picture 233"/>
            <p:cNvPicPr>
              <a:picLocks noChangeAspect="1" noChangeArrowheads="1"/>
            </p:cNvPicPr>
            <p:nvPr/>
          </p:nvPicPr>
          <p:blipFill>
            <a:blip r:embed="rId3"/>
            <a:srcRect/>
            <a:stretch>
              <a:fillRect/>
            </a:stretch>
          </p:blipFill>
          <p:spPr bwMode="auto">
            <a:xfrm>
              <a:off x="3524" y="1896"/>
              <a:ext cx="41" cy="67"/>
            </a:xfrm>
            <a:prstGeom prst="rect">
              <a:avLst/>
            </a:prstGeom>
            <a:noFill/>
            <a:ln w="9525">
              <a:noFill/>
              <a:miter lim="800000"/>
              <a:headEnd/>
              <a:tailEnd/>
            </a:ln>
          </p:spPr>
        </p:pic>
        <p:sp>
          <p:nvSpPr>
            <p:cNvPr id="45087" name="Freeform 234"/>
            <p:cNvSpPr>
              <a:spLocks/>
            </p:cNvSpPr>
            <p:nvPr/>
          </p:nvSpPr>
          <p:spPr bwMode="auto">
            <a:xfrm>
              <a:off x="3511" y="1882"/>
              <a:ext cx="54" cy="81"/>
            </a:xfrm>
            <a:custGeom>
              <a:avLst/>
              <a:gdLst>
                <a:gd name="T0" fmla="*/ 27 w 54"/>
                <a:gd name="T1" fmla="*/ 81 h 81"/>
                <a:gd name="T2" fmla="*/ 54 w 54"/>
                <a:gd name="T3" fmla="*/ 0 h 81"/>
                <a:gd name="T4" fmla="*/ 27 w 54"/>
                <a:gd name="T5" fmla="*/ 14 h 81"/>
                <a:gd name="T6" fmla="*/ 0 w 54"/>
                <a:gd name="T7" fmla="*/ 0 h 81"/>
                <a:gd name="T8" fmla="*/ 27 w 54"/>
                <a:gd name="T9" fmla="*/ 81 h 81"/>
                <a:gd name="T10" fmla="*/ 0 60000 65536"/>
                <a:gd name="T11" fmla="*/ 0 60000 65536"/>
                <a:gd name="T12" fmla="*/ 0 60000 65536"/>
                <a:gd name="T13" fmla="*/ 0 60000 65536"/>
                <a:gd name="T14" fmla="*/ 0 60000 65536"/>
                <a:gd name="T15" fmla="*/ 0 w 54"/>
                <a:gd name="T16" fmla="*/ 0 h 81"/>
                <a:gd name="T17" fmla="*/ 54 w 54"/>
                <a:gd name="T18" fmla="*/ 81 h 81"/>
              </a:gdLst>
              <a:ahLst/>
              <a:cxnLst>
                <a:cxn ang="T10">
                  <a:pos x="T0" y="T1"/>
                </a:cxn>
                <a:cxn ang="T11">
                  <a:pos x="T2" y="T3"/>
                </a:cxn>
                <a:cxn ang="T12">
                  <a:pos x="T4" y="T5"/>
                </a:cxn>
                <a:cxn ang="T13">
                  <a:pos x="T6" y="T7"/>
                </a:cxn>
                <a:cxn ang="T14">
                  <a:pos x="T8" y="T9"/>
                </a:cxn>
              </a:cxnLst>
              <a:rect l="T15" t="T16" r="T17" b="T18"/>
              <a:pathLst>
                <a:path w="54" h="81">
                  <a:moveTo>
                    <a:pt x="27" y="81"/>
                  </a:moveTo>
                  <a:lnTo>
                    <a:pt x="54" y="0"/>
                  </a:lnTo>
                  <a:lnTo>
                    <a:pt x="27" y="14"/>
                  </a:lnTo>
                  <a:lnTo>
                    <a:pt x="0" y="0"/>
                  </a:lnTo>
                  <a:lnTo>
                    <a:pt x="27" y="81"/>
                  </a:lnTo>
                  <a:close/>
                </a:path>
              </a:pathLst>
            </a:custGeom>
            <a:noFill/>
            <a:ln w="13">
              <a:solidFill>
                <a:srgbClr val="000000"/>
              </a:solidFill>
              <a:round/>
              <a:headEnd/>
              <a:tailEnd/>
            </a:ln>
          </p:spPr>
          <p:txBody>
            <a:bodyPr/>
            <a:lstStyle/>
            <a:p>
              <a:endParaRPr lang="en-US"/>
            </a:p>
          </p:txBody>
        </p:sp>
        <p:sp>
          <p:nvSpPr>
            <p:cNvPr id="45088" name="Freeform 235"/>
            <p:cNvSpPr>
              <a:spLocks/>
            </p:cNvSpPr>
            <p:nvPr/>
          </p:nvSpPr>
          <p:spPr bwMode="auto">
            <a:xfrm>
              <a:off x="3753" y="1546"/>
              <a:ext cx="1076" cy="376"/>
            </a:xfrm>
            <a:custGeom>
              <a:avLst/>
              <a:gdLst>
                <a:gd name="T0" fmla="*/ 0 w 1076"/>
                <a:gd name="T1" fmla="*/ 0 h 376"/>
                <a:gd name="T2" fmla="*/ 0 w 1076"/>
                <a:gd name="T3" fmla="*/ 215 h 376"/>
                <a:gd name="T4" fmla="*/ 1076 w 1076"/>
                <a:gd name="T5" fmla="*/ 215 h 376"/>
                <a:gd name="T6" fmla="*/ 1076 w 1076"/>
                <a:gd name="T7" fmla="*/ 376 h 376"/>
                <a:gd name="T8" fmla="*/ 0 60000 65536"/>
                <a:gd name="T9" fmla="*/ 0 60000 65536"/>
                <a:gd name="T10" fmla="*/ 0 60000 65536"/>
                <a:gd name="T11" fmla="*/ 0 60000 65536"/>
                <a:gd name="T12" fmla="*/ 0 w 1076"/>
                <a:gd name="T13" fmla="*/ 0 h 376"/>
                <a:gd name="T14" fmla="*/ 1076 w 1076"/>
                <a:gd name="T15" fmla="*/ 376 h 376"/>
              </a:gdLst>
              <a:ahLst/>
              <a:cxnLst>
                <a:cxn ang="T8">
                  <a:pos x="T0" y="T1"/>
                </a:cxn>
                <a:cxn ang="T9">
                  <a:pos x="T2" y="T3"/>
                </a:cxn>
                <a:cxn ang="T10">
                  <a:pos x="T4" y="T5"/>
                </a:cxn>
                <a:cxn ang="T11">
                  <a:pos x="T6" y="T7"/>
                </a:cxn>
              </a:cxnLst>
              <a:rect l="T12" t="T13" r="T14" b="T15"/>
              <a:pathLst>
                <a:path w="1076" h="376">
                  <a:moveTo>
                    <a:pt x="0" y="0"/>
                  </a:moveTo>
                  <a:lnTo>
                    <a:pt x="0" y="215"/>
                  </a:lnTo>
                  <a:lnTo>
                    <a:pt x="1076" y="215"/>
                  </a:lnTo>
                  <a:lnTo>
                    <a:pt x="1076" y="376"/>
                  </a:lnTo>
                </a:path>
              </a:pathLst>
            </a:custGeom>
            <a:noFill/>
            <a:ln w="13">
              <a:solidFill>
                <a:srgbClr val="000000"/>
              </a:solidFill>
              <a:round/>
              <a:headEnd/>
              <a:tailEnd/>
            </a:ln>
          </p:spPr>
          <p:txBody>
            <a:bodyPr/>
            <a:lstStyle/>
            <a:p>
              <a:endParaRPr lang="en-US"/>
            </a:p>
          </p:txBody>
        </p:sp>
        <p:pic>
          <p:nvPicPr>
            <p:cNvPr id="45089" name="Picture 236"/>
            <p:cNvPicPr>
              <a:picLocks noChangeAspect="1" noChangeArrowheads="1"/>
            </p:cNvPicPr>
            <p:nvPr/>
          </p:nvPicPr>
          <p:blipFill>
            <a:blip r:embed="rId3"/>
            <a:srcRect/>
            <a:stretch>
              <a:fillRect/>
            </a:stretch>
          </p:blipFill>
          <p:spPr bwMode="auto">
            <a:xfrm>
              <a:off x="4815" y="1896"/>
              <a:ext cx="41" cy="67"/>
            </a:xfrm>
            <a:prstGeom prst="rect">
              <a:avLst/>
            </a:prstGeom>
            <a:noFill/>
            <a:ln w="9525">
              <a:noFill/>
              <a:miter lim="800000"/>
              <a:headEnd/>
              <a:tailEnd/>
            </a:ln>
          </p:spPr>
        </p:pic>
        <p:sp>
          <p:nvSpPr>
            <p:cNvPr id="45090" name="Freeform 237"/>
            <p:cNvSpPr>
              <a:spLocks/>
            </p:cNvSpPr>
            <p:nvPr/>
          </p:nvSpPr>
          <p:spPr bwMode="auto">
            <a:xfrm>
              <a:off x="4802" y="1882"/>
              <a:ext cx="54" cy="81"/>
            </a:xfrm>
            <a:custGeom>
              <a:avLst/>
              <a:gdLst>
                <a:gd name="T0" fmla="*/ 27 w 54"/>
                <a:gd name="T1" fmla="*/ 81 h 81"/>
                <a:gd name="T2" fmla="*/ 54 w 54"/>
                <a:gd name="T3" fmla="*/ 0 h 81"/>
                <a:gd name="T4" fmla="*/ 27 w 54"/>
                <a:gd name="T5" fmla="*/ 14 h 81"/>
                <a:gd name="T6" fmla="*/ 0 w 54"/>
                <a:gd name="T7" fmla="*/ 0 h 81"/>
                <a:gd name="T8" fmla="*/ 27 w 54"/>
                <a:gd name="T9" fmla="*/ 81 h 81"/>
                <a:gd name="T10" fmla="*/ 0 60000 65536"/>
                <a:gd name="T11" fmla="*/ 0 60000 65536"/>
                <a:gd name="T12" fmla="*/ 0 60000 65536"/>
                <a:gd name="T13" fmla="*/ 0 60000 65536"/>
                <a:gd name="T14" fmla="*/ 0 60000 65536"/>
                <a:gd name="T15" fmla="*/ 0 w 54"/>
                <a:gd name="T16" fmla="*/ 0 h 81"/>
                <a:gd name="T17" fmla="*/ 54 w 54"/>
                <a:gd name="T18" fmla="*/ 81 h 81"/>
              </a:gdLst>
              <a:ahLst/>
              <a:cxnLst>
                <a:cxn ang="T10">
                  <a:pos x="T0" y="T1"/>
                </a:cxn>
                <a:cxn ang="T11">
                  <a:pos x="T2" y="T3"/>
                </a:cxn>
                <a:cxn ang="T12">
                  <a:pos x="T4" y="T5"/>
                </a:cxn>
                <a:cxn ang="T13">
                  <a:pos x="T6" y="T7"/>
                </a:cxn>
                <a:cxn ang="T14">
                  <a:pos x="T8" y="T9"/>
                </a:cxn>
              </a:cxnLst>
              <a:rect l="T15" t="T16" r="T17" b="T18"/>
              <a:pathLst>
                <a:path w="54" h="81">
                  <a:moveTo>
                    <a:pt x="27" y="81"/>
                  </a:moveTo>
                  <a:lnTo>
                    <a:pt x="54" y="0"/>
                  </a:lnTo>
                  <a:lnTo>
                    <a:pt x="27" y="14"/>
                  </a:lnTo>
                  <a:lnTo>
                    <a:pt x="0" y="0"/>
                  </a:lnTo>
                  <a:lnTo>
                    <a:pt x="27" y="81"/>
                  </a:lnTo>
                  <a:close/>
                </a:path>
              </a:pathLst>
            </a:custGeom>
            <a:noFill/>
            <a:ln w="13">
              <a:solidFill>
                <a:srgbClr val="000000"/>
              </a:solidFill>
              <a:round/>
              <a:headEnd/>
              <a:tailEnd/>
            </a:ln>
          </p:spPr>
          <p:txBody>
            <a:bodyPr/>
            <a:lstStyle/>
            <a:p>
              <a:endParaRPr lang="en-US"/>
            </a:p>
          </p:txBody>
        </p:sp>
        <p:sp>
          <p:nvSpPr>
            <p:cNvPr id="45091" name="Line 238"/>
            <p:cNvSpPr>
              <a:spLocks noChangeShapeType="1"/>
            </p:cNvSpPr>
            <p:nvPr/>
          </p:nvSpPr>
          <p:spPr bwMode="auto">
            <a:xfrm>
              <a:off x="1373" y="2568"/>
              <a:ext cx="1" cy="363"/>
            </a:xfrm>
            <a:prstGeom prst="line">
              <a:avLst/>
            </a:prstGeom>
            <a:noFill/>
            <a:ln w="13">
              <a:solidFill>
                <a:srgbClr val="000000"/>
              </a:solidFill>
              <a:round/>
              <a:headEnd/>
              <a:tailEnd/>
            </a:ln>
          </p:spPr>
          <p:txBody>
            <a:bodyPr/>
            <a:lstStyle/>
            <a:p>
              <a:endParaRPr lang="en-US"/>
            </a:p>
          </p:txBody>
        </p:sp>
        <p:pic>
          <p:nvPicPr>
            <p:cNvPr id="45092" name="Picture 239"/>
            <p:cNvPicPr>
              <a:picLocks noChangeAspect="1" noChangeArrowheads="1"/>
            </p:cNvPicPr>
            <p:nvPr/>
          </p:nvPicPr>
          <p:blipFill>
            <a:blip r:embed="rId3"/>
            <a:srcRect/>
            <a:stretch>
              <a:fillRect/>
            </a:stretch>
          </p:blipFill>
          <p:spPr bwMode="auto">
            <a:xfrm>
              <a:off x="1360" y="2904"/>
              <a:ext cx="40" cy="67"/>
            </a:xfrm>
            <a:prstGeom prst="rect">
              <a:avLst/>
            </a:prstGeom>
            <a:noFill/>
            <a:ln w="9525">
              <a:noFill/>
              <a:miter lim="800000"/>
              <a:headEnd/>
              <a:tailEnd/>
            </a:ln>
          </p:spPr>
        </p:pic>
        <p:sp>
          <p:nvSpPr>
            <p:cNvPr id="45093" name="Freeform 240"/>
            <p:cNvSpPr>
              <a:spLocks/>
            </p:cNvSpPr>
            <p:nvPr/>
          </p:nvSpPr>
          <p:spPr bwMode="auto">
            <a:xfrm>
              <a:off x="1346" y="2891"/>
              <a:ext cx="54" cy="80"/>
            </a:xfrm>
            <a:custGeom>
              <a:avLst/>
              <a:gdLst>
                <a:gd name="T0" fmla="*/ 27 w 54"/>
                <a:gd name="T1" fmla="*/ 80 h 80"/>
                <a:gd name="T2" fmla="*/ 54 w 54"/>
                <a:gd name="T3" fmla="*/ 0 h 80"/>
                <a:gd name="T4" fmla="*/ 27 w 54"/>
                <a:gd name="T5" fmla="*/ 13 h 80"/>
                <a:gd name="T6" fmla="*/ 0 w 54"/>
                <a:gd name="T7" fmla="*/ 0 h 80"/>
                <a:gd name="T8" fmla="*/ 27 w 54"/>
                <a:gd name="T9" fmla="*/ 80 h 80"/>
                <a:gd name="T10" fmla="*/ 0 60000 65536"/>
                <a:gd name="T11" fmla="*/ 0 60000 65536"/>
                <a:gd name="T12" fmla="*/ 0 60000 65536"/>
                <a:gd name="T13" fmla="*/ 0 60000 65536"/>
                <a:gd name="T14" fmla="*/ 0 60000 65536"/>
                <a:gd name="T15" fmla="*/ 0 w 54"/>
                <a:gd name="T16" fmla="*/ 0 h 80"/>
                <a:gd name="T17" fmla="*/ 54 w 54"/>
                <a:gd name="T18" fmla="*/ 80 h 80"/>
              </a:gdLst>
              <a:ahLst/>
              <a:cxnLst>
                <a:cxn ang="T10">
                  <a:pos x="T0" y="T1"/>
                </a:cxn>
                <a:cxn ang="T11">
                  <a:pos x="T2" y="T3"/>
                </a:cxn>
                <a:cxn ang="T12">
                  <a:pos x="T4" y="T5"/>
                </a:cxn>
                <a:cxn ang="T13">
                  <a:pos x="T6" y="T7"/>
                </a:cxn>
                <a:cxn ang="T14">
                  <a:pos x="T8" y="T9"/>
                </a:cxn>
              </a:cxnLst>
              <a:rect l="T15" t="T16" r="T17" b="T18"/>
              <a:pathLst>
                <a:path w="54" h="80">
                  <a:moveTo>
                    <a:pt x="27" y="80"/>
                  </a:moveTo>
                  <a:lnTo>
                    <a:pt x="54" y="0"/>
                  </a:lnTo>
                  <a:lnTo>
                    <a:pt x="27" y="13"/>
                  </a:lnTo>
                  <a:lnTo>
                    <a:pt x="0" y="0"/>
                  </a:lnTo>
                  <a:lnTo>
                    <a:pt x="27" y="80"/>
                  </a:lnTo>
                  <a:close/>
                </a:path>
              </a:pathLst>
            </a:custGeom>
            <a:noFill/>
            <a:ln w="13">
              <a:solidFill>
                <a:srgbClr val="000000"/>
              </a:solidFill>
              <a:round/>
              <a:headEnd/>
              <a:tailEnd/>
            </a:ln>
          </p:spPr>
          <p:txBody>
            <a:bodyPr/>
            <a:lstStyle/>
            <a:p>
              <a:endParaRPr lang="en-US"/>
            </a:p>
          </p:txBody>
        </p:sp>
        <p:sp>
          <p:nvSpPr>
            <p:cNvPr id="45094" name="Line 241"/>
            <p:cNvSpPr>
              <a:spLocks noChangeShapeType="1"/>
            </p:cNvSpPr>
            <p:nvPr/>
          </p:nvSpPr>
          <p:spPr bwMode="auto">
            <a:xfrm>
              <a:off x="2139" y="2568"/>
              <a:ext cx="1" cy="376"/>
            </a:xfrm>
            <a:prstGeom prst="line">
              <a:avLst/>
            </a:prstGeom>
            <a:noFill/>
            <a:ln w="13">
              <a:solidFill>
                <a:srgbClr val="000000"/>
              </a:solidFill>
              <a:round/>
              <a:headEnd/>
              <a:tailEnd/>
            </a:ln>
          </p:spPr>
          <p:txBody>
            <a:bodyPr/>
            <a:lstStyle/>
            <a:p>
              <a:endParaRPr lang="en-US"/>
            </a:p>
          </p:txBody>
        </p:sp>
        <p:pic>
          <p:nvPicPr>
            <p:cNvPr id="45095" name="Picture 242"/>
            <p:cNvPicPr>
              <a:picLocks noChangeAspect="1" noChangeArrowheads="1"/>
            </p:cNvPicPr>
            <p:nvPr/>
          </p:nvPicPr>
          <p:blipFill>
            <a:blip r:embed="rId3"/>
            <a:srcRect/>
            <a:stretch>
              <a:fillRect/>
            </a:stretch>
          </p:blipFill>
          <p:spPr bwMode="auto">
            <a:xfrm>
              <a:off x="2126" y="2917"/>
              <a:ext cx="40" cy="68"/>
            </a:xfrm>
            <a:prstGeom prst="rect">
              <a:avLst/>
            </a:prstGeom>
            <a:noFill/>
            <a:ln w="9525">
              <a:noFill/>
              <a:miter lim="800000"/>
              <a:headEnd/>
              <a:tailEnd/>
            </a:ln>
          </p:spPr>
        </p:pic>
        <p:sp>
          <p:nvSpPr>
            <p:cNvPr id="45096" name="Freeform 243"/>
            <p:cNvSpPr>
              <a:spLocks/>
            </p:cNvSpPr>
            <p:nvPr/>
          </p:nvSpPr>
          <p:spPr bwMode="auto">
            <a:xfrm>
              <a:off x="2113" y="2904"/>
              <a:ext cx="53" cy="81"/>
            </a:xfrm>
            <a:custGeom>
              <a:avLst/>
              <a:gdLst>
                <a:gd name="T0" fmla="*/ 26 w 53"/>
                <a:gd name="T1" fmla="*/ 81 h 81"/>
                <a:gd name="T2" fmla="*/ 53 w 53"/>
                <a:gd name="T3" fmla="*/ 0 h 81"/>
                <a:gd name="T4" fmla="*/ 26 w 53"/>
                <a:gd name="T5" fmla="*/ 13 h 81"/>
                <a:gd name="T6" fmla="*/ 0 w 53"/>
                <a:gd name="T7" fmla="*/ 0 h 81"/>
                <a:gd name="T8" fmla="*/ 26 w 53"/>
                <a:gd name="T9" fmla="*/ 81 h 81"/>
                <a:gd name="T10" fmla="*/ 0 60000 65536"/>
                <a:gd name="T11" fmla="*/ 0 60000 65536"/>
                <a:gd name="T12" fmla="*/ 0 60000 65536"/>
                <a:gd name="T13" fmla="*/ 0 60000 65536"/>
                <a:gd name="T14" fmla="*/ 0 60000 65536"/>
                <a:gd name="T15" fmla="*/ 0 w 53"/>
                <a:gd name="T16" fmla="*/ 0 h 81"/>
                <a:gd name="T17" fmla="*/ 53 w 53"/>
                <a:gd name="T18" fmla="*/ 81 h 81"/>
              </a:gdLst>
              <a:ahLst/>
              <a:cxnLst>
                <a:cxn ang="T10">
                  <a:pos x="T0" y="T1"/>
                </a:cxn>
                <a:cxn ang="T11">
                  <a:pos x="T2" y="T3"/>
                </a:cxn>
                <a:cxn ang="T12">
                  <a:pos x="T4" y="T5"/>
                </a:cxn>
                <a:cxn ang="T13">
                  <a:pos x="T6" y="T7"/>
                </a:cxn>
                <a:cxn ang="T14">
                  <a:pos x="T8" y="T9"/>
                </a:cxn>
              </a:cxnLst>
              <a:rect l="T15" t="T16" r="T17" b="T18"/>
              <a:pathLst>
                <a:path w="53" h="81">
                  <a:moveTo>
                    <a:pt x="26" y="81"/>
                  </a:moveTo>
                  <a:lnTo>
                    <a:pt x="53" y="0"/>
                  </a:lnTo>
                  <a:lnTo>
                    <a:pt x="26" y="13"/>
                  </a:lnTo>
                  <a:lnTo>
                    <a:pt x="0" y="0"/>
                  </a:lnTo>
                  <a:lnTo>
                    <a:pt x="26" y="81"/>
                  </a:lnTo>
                  <a:close/>
                </a:path>
              </a:pathLst>
            </a:custGeom>
            <a:noFill/>
            <a:ln w="13">
              <a:solidFill>
                <a:srgbClr val="000000"/>
              </a:solidFill>
              <a:round/>
              <a:headEnd/>
              <a:tailEnd/>
            </a:ln>
          </p:spPr>
          <p:txBody>
            <a:bodyPr/>
            <a:lstStyle/>
            <a:p>
              <a:endParaRPr lang="en-US"/>
            </a:p>
          </p:txBody>
        </p:sp>
        <p:sp>
          <p:nvSpPr>
            <p:cNvPr id="45097" name="Freeform 244"/>
            <p:cNvSpPr>
              <a:spLocks/>
            </p:cNvSpPr>
            <p:nvPr/>
          </p:nvSpPr>
          <p:spPr bwMode="auto">
            <a:xfrm>
              <a:off x="2825" y="1559"/>
              <a:ext cx="135" cy="121"/>
            </a:xfrm>
            <a:custGeom>
              <a:avLst/>
              <a:gdLst>
                <a:gd name="T0" fmla="*/ 0 w 135"/>
                <a:gd name="T1" fmla="*/ 68 h 121"/>
                <a:gd name="T2" fmla="*/ 67 w 135"/>
                <a:gd name="T3" fmla="*/ 0 h 121"/>
                <a:gd name="T4" fmla="*/ 135 w 135"/>
                <a:gd name="T5" fmla="*/ 68 h 121"/>
                <a:gd name="T6" fmla="*/ 67 w 135"/>
                <a:gd name="T7" fmla="*/ 121 h 121"/>
                <a:gd name="T8" fmla="*/ 0 w 135"/>
                <a:gd name="T9" fmla="*/ 68 h 121"/>
                <a:gd name="T10" fmla="*/ 0 60000 65536"/>
                <a:gd name="T11" fmla="*/ 0 60000 65536"/>
                <a:gd name="T12" fmla="*/ 0 60000 65536"/>
                <a:gd name="T13" fmla="*/ 0 60000 65536"/>
                <a:gd name="T14" fmla="*/ 0 60000 65536"/>
                <a:gd name="T15" fmla="*/ 0 w 135"/>
                <a:gd name="T16" fmla="*/ 0 h 121"/>
                <a:gd name="T17" fmla="*/ 135 w 135"/>
                <a:gd name="T18" fmla="*/ 121 h 121"/>
              </a:gdLst>
              <a:ahLst/>
              <a:cxnLst>
                <a:cxn ang="T10">
                  <a:pos x="T0" y="T1"/>
                </a:cxn>
                <a:cxn ang="T11">
                  <a:pos x="T2" y="T3"/>
                </a:cxn>
                <a:cxn ang="T12">
                  <a:pos x="T4" y="T5"/>
                </a:cxn>
                <a:cxn ang="T13">
                  <a:pos x="T6" y="T7"/>
                </a:cxn>
                <a:cxn ang="T14">
                  <a:pos x="T8" y="T9"/>
                </a:cxn>
              </a:cxnLst>
              <a:rect l="T15" t="T16" r="T17" b="T18"/>
              <a:pathLst>
                <a:path w="135" h="121">
                  <a:moveTo>
                    <a:pt x="0" y="68"/>
                  </a:moveTo>
                  <a:lnTo>
                    <a:pt x="67" y="0"/>
                  </a:lnTo>
                  <a:lnTo>
                    <a:pt x="135" y="68"/>
                  </a:lnTo>
                  <a:lnTo>
                    <a:pt x="67" y="121"/>
                  </a:lnTo>
                  <a:lnTo>
                    <a:pt x="0" y="68"/>
                  </a:lnTo>
                  <a:close/>
                </a:path>
              </a:pathLst>
            </a:custGeom>
            <a:solidFill>
              <a:srgbClr val="FFFFFF"/>
            </a:solidFill>
            <a:ln w="13">
              <a:solidFill>
                <a:srgbClr val="000000"/>
              </a:solidFill>
              <a:round/>
              <a:headEnd/>
              <a:tailEnd/>
            </a:ln>
          </p:spPr>
          <p:txBody>
            <a:bodyPr/>
            <a:lstStyle/>
            <a:p>
              <a:endParaRPr lang="en-US"/>
            </a:p>
          </p:txBody>
        </p:sp>
        <p:sp>
          <p:nvSpPr>
            <p:cNvPr id="45098" name="Freeform 245"/>
            <p:cNvSpPr>
              <a:spLocks/>
            </p:cNvSpPr>
            <p:nvPr/>
          </p:nvSpPr>
          <p:spPr bwMode="auto">
            <a:xfrm>
              <a:off x="3027" y="1559"/>
              <a:ext cx="134" cy="135"/>
            </a:xfrm>
            <a:custGeom>
              <a:avLst/>
              <a:gdLst>
                <a:gd name="T0" fmla="*/ 0 w 134"/>
                <a:gd name="T1" fmla="*/ 68 h 135"/>
                <a:gd name="T2" fmla="*/ 67 w 134"/>
                <a:gd name="T3" fmla="*/ 0 h 135"/>
                <a:gd name="T4" fmla="*/ 134 w 134"/>
                <a:gd name="T5" fmla="*/ 68 h 135"/>
                <a:gd name="T6" fmla="*/ 67 w 134"/>
                <a:gd name="T7" fmla="*/ 135 h 135"/>
                <a:gd name="T8" fmla="*/ 0 w 134"/>
                <a:gd name="T9" fmla="*/ 68 h 135"/>
                <a:gd name="T10" fmla="*/ 0 60000 65536"/>
                <a:gd name="T11" fmla="*/ 0 60000 65536"/>
                <a:gd name="T12" fmla="*/ 0 60000 65536"/>
                <a:gd name="T13" fmla="*/ 0 60000 65536"/>
                <a:gd name="T14" fmla="*/ 0 60000 65536"/>
                <a:gd name="T15" fmla="*/ 0 w 134"/>
                <a:gd name="T16" fmla="*/ 0 h 135"/>
                <a:gd name="T17" fmla="*/ 134 w 134"/>
                <a:gd name="T18" fmla="*/ 135 h 135"/>
              </a:gdLst>
              <a:ahLst/>
              <a:cxnLst>
                <a:cxn ang="T10">
                  <a:pos x="T0" y="T1"/>
                </a:cxn>
                <a:cxn ang="T11">
                  <a:pos x="T2" y="T3"/>
                </a:cxn>
                <a:cxn ang="T12">
                  <a:pos x="T4" y="T5"/>
                </a:cxn>
                <a:cxn ang="T13">
                  <a:pos x="T6" y="T7"/>
                </a:cxn>
                <a:cxn ang="T14">
                  <a:pos x="T8" y="T9"/>
                </a:cxn>
              </a:cxnLst>
              <a:rect l="T15" t="T16" r="T17" b="T18"/>
              <a:pathLst>
                <a:path w="134" h="135">
                  <a:moveTo>
                    <a:pt x="0" y="68"/>
                  </a:moveTo>
                  <a:lnTo>
                    <a:pt x="67" y="0"/>
                  </a:lnTo>
                  <a:lnTo>
                    <a:pt x="134" y="68"/>
                  </a:lnTo>
                  <a:lnTo>
                    <a:pt x="67" y="135"/>
                  </a:lnTo>
                  <a:lnTo>
                    <a:pt x="0" y="68"/>
                  </a:lnTo>
                  <a:close/>
                </a:path>
              </a:pathLst>
            </a:custGeom>
            <a:solidFill>
              <a:srgbClr val="FFFFFF"/>
            </a:solidFill>
            <a:ln w="13">
              <a:solidFill>
                <a:srgbClr val="000000"/>
              </a:solidFill>
              <a:round/>
              <a:headEnd/>
              <a:tailEnd/>
            </a:ln>
          </p:spPr>
          <p:txBody>
            <a:bodyPr/>
            <a:lstStyle/>
            <a:p>
              <a:endParaRPr lang="en-US"/>
            </a:p>
          </p:txBody>
        </p:sp>
        <p:sp>
          <p:nvSpPr>
            <p:cNvPr id="45099" name="Freeform 246"/>
            <p:cNvSpPr>
              <a:spLocks/>
            </p:cNvSpPr>
            <p:nvPr/>
          </p:nvSpPr>
          <p:spPr bwMode="auto">
            <a:xfrm>
              <a:off x="3471" y="1559"/>
              <a:ext cx="134" cy="135"/>
            </a:xfrm>
            <a:custGeom>
              <a:avLst/>
              <a:gdLst>
                <a:gd name="T0" fmla="*/ 0 w 134"/>
                <a:gd name="T1" fmla="*/ 68 h 135"/>
                <a:gd name="T2" fmla="*/ 67 w 134"/>
                <a:gd name="T3" fmla="*/ 0 h 135"/>
                <a:gd name="T4" fmla="*/ 134 w 134"/>
                <a:gd name="T5" fmla="*/ 68 h 135"/>
                <a:gd name="T6" fmla="*/ 67 w 134"/>
                <a:gd name="T7" fmla="*/ 135 h 135"/>
                <a:gd name="T8" fmla="*/ 0 w 134"/>
                <a:gd name="T9" fmla="*/ 68 h 135"/>
                <a:gd name="T10" fmla="*/ 0 60000 65536"/>
                <a:gd name="T11" fmla="*/ 0 60000 65536"/>
                <a:gd name="T12" fmla="*/ 0 60000 65536"/>
                <a:gd name="T13" fmla="*/ 0 60000 65536"/>
                <a:gd name="T14" fmla="*/ 0 60000 65536"/>
                <a:gd name="T15" fmla="*/ 0 w 134"/>
                <a:gd name="T16" fmla="*/ 0 h 135"/>
                <a:gd name="T17" fmla="*/ 134 w 134"/>
                <a:gd name="T18" fmla="*/ 135 h 135"/>
              </a:gdLst>
              <a:ahLst/>
              <a:cxnLst>
                <a:cxn ang="T10">
                  <a:pos x="T0" y="T1"/>
                </a:cxn>
                <a:cxn ang="T11">
                  <a:pos x="T2" y="T3"/>
                </a:cxn>
                <a:cxn ang="T12">
                  <a:pos x="T4" y="T5"/>
                </a:cxn>
                <a:cxn ang="T13">
                  <a:pos x="T6" y="T7"/>
                </a:cxn>
                <a:cxn ang="T14">
                  <a:pos x="T8" y="T9"/>
                </a:cxn>
              </a:cxnLst>
              <a:rect l="T15" t="T16" r="T17" b="T18"/>
              <a:pathLst>
                <a:path w="134" h="135">
                  <a:moveTo>
                    <a:pt x="0" y="68"/>
                  </a:moveTo>
                  <a:lnTo>
                    <a:pt x="67" y="0"/>
                  </a:lnTo>
                  <a:lnTo>
                    <a:pt x="134" y="68"/>
                  </a:lnTo>
                  <a:lnTo>
                    <a:pt x="67" y="135"/>
                  </a:lnTo>
                  <a:lnTo>
                    <a:pt x="0" y="68"/>
                  </a:lnTo>
                  <a:close/>
                </a:path>
              </a:pathLst>
            </a:custGeom>
            <a:solidFill>
              <a:srgbClr val="FFFFFF"/>
            </a:solidFill>
            <a:ln w="13">
              <a:solidFill>
                <a:srgbClr val="000000"/>
              </a:solidFill>
              <a:round/>
              <a:headEnd/>
              <a:tailEnd/>
            </a:ln>
          </p:spPr>
          <p:txBody>
            <a:bodyPr/>
            <a:lstStyle/>
            <a:p>
              <a:endParaRPr lang="en-US"/>
            </a:p>
          </p:txBody>
        </p:sp>
        <p:sp>
          <p:nvSpPr>
            <p:cNvPr id="45100" name="Freeform 247"/>
            <p:cNvSpPr>
              <a:spLocks/>
            </p:cNvSpPr>
            <p:nvPr/>
          </p:nvSpPr>
          <p:spPr bwMode="auto">
            <a:xfrm>
              <a:off x="3686" y="1559"/>
              <a:ext cx="134" cy="135"/>
            </a:xfrm>
            <a:custGeom>
              <a:avLst/>
              <a:gdLst>
                <a:gd name="T0" fmla="*/ 0 w 134"/>
                <a:gd name="T1" fmla="*/ 68 h 135"/>
                <a:gd name="T2" fmla="*/ 67 w 134"/>
                <a:gd name="T3" fmla="*/ 0 h 135"/>
                <a:gd name="T4" fmla="*/ 134 w 134"/>
                <a:gd name="T5" fmla="*/ 68 h 135"/>
                <a:gd name="T6" fmla="*/ 67 w 134"/>
                <a:gd name="T7" fmla="*/ 135 h 135"/>
                <a:gd name="T8" fmla="*/ 0 w 134"/>
                <a:gd name="T9" fmla="*/ 68 h 135"/>
                <a:gd name="T10" fmla="*/ 0 60000 65536"/>
                <a:gd name="T11" fmla="*/ 0 60000 65536"/>
                <a:gd name="T12" fmla="*/ 0 60000 65536"/>
                <a:gd name="T13" fmla="*/ 0 60000 65536"/>
                <a:gd name="T14" fmla="*/ 0 60000 65536"/>
                <a:gd name="T15" fmla="*/ 0 w 134"/>
                <a:gd name="T16" fmla="*/ 0 h 135"/>
                <a:gd name="T17" fmla="*/ 134 w 134"/>
                <a:gd name="T18" fmla="*/ 135 h 135"/>
              </a:gdLst>
              <a:ahLst/>
              <a:cxnLst>
                <a:cxn ang="T10">
                  <a:pos x="T0" y="T1"/>
                </a:cxn>
                <a:cxn ang="T11">
                  <a:pos x="T2" y="T3"/>
                </a:cxn>
                <a:cxn ang="T12">
                  <a:pos x="T4" y="T5"/>
                </a:cxn>
                <a:cxn ang="T13">
                  <a:pos x="T6" y="T7"/>
                </a:cxn>
                <a:cxn ang="T14">
                  <a:pos x="T8" y="T9"/>
                </a:cxn>
              </a:cxnLst>
              <a:rect l="T15" t="T16" r="T17" b="T18"/>
              <a:pathLst>
                <a:path w="134" h="135">
                  <a:moveTo>
                    <a:pt x="0" y="68"/>
                  </a:moveTo>
                  <a:lnTo>
                    <a:pt x="67" y="0"/>
                  </a:lnTo>
                  <a:lnTo>
                    <a:pt x="134" y="68"/>
                  </a:lnTo>
                  <a:lnTo>
                    <a:pt x="67" y="135"/>
                  </a:lnTo>
                  <a:lnTo>
                    <a:pt x="0" y="68"/>
                  </a:lnTo>
                  <a:close/>
                </a:path>
              </a:pathLst>
            </a:custGeom>
            <a:solidFill>
              <a:srgbClr val="FFFFFF"/>
            </a:solidFill>
            <a:ln w="13">
              <a:solidFill>
                <a:srgbClr val="000000"/>
              </a:solidFill>
              <a:round/>
              <a:headEnd/>
              <a:tailEnd/>
            </a:ln>
          </p:spPr>
          <p:txBody>
            <a:bodyPr/>
            <a:lstStyle/>
            <a:p>
              <a:endParaRPr lang="en-US"/>
            </a:p>
          </p:txBody>
        </p:sp>
        <p:sp>
          <p:nvSpPr>
            <p:cNvPr id="45101" name="Freeform 248"/>
            <p:cNvSpPr>
              <a:spLocks/>
            </p:cNvSpPr>
            <p:nvPr/>
          </p:nvSpPr>
          <p:spPr bwMode="auto">
            <a:xfrm>
              <a:off x="2072" y="2568"/>
              <a:ext cx="135" cy="134"/>
            </a:xfrm>
            <a:custGeom>
              <a:avLst/>
              <a:gdLst>
                <a:gd name="T0" fmla="*/ 0 w 135"/>
                <a:gd name="T1" fmla="*/ 67 h 134"/>
                <a:gd name="T2" fmla="*/ 67 w 135"/>
                <a:gd name="T3" fmla="*/ 0 h 134"/>
                <a:gd name="T4" fmla="*/ 135 w 135"/>
                <a:gd name="T5" fmla="*/ 67 h 134"/>
                <a:gd name="T6" fmla="*/ 67 w 135"/>
                <a:gd name="T7" fmla="*/ 134 h 134"/>
                <a:gd name="T8" fmla="*/ 0 w 135"/>
                <a:gd name="T9" fmla="*/ 67 h 134"/>
                <a:gd name="T10" fmla="*/ 0 60000 65536"/>
                <a:gd name="T11" fmla="*/ 0 60000 65536"/>
                <a:gd name="T12" fmla="*/ 0 60000 65536"/>
                <a:gd name="T13" fmla="*/ 0 60000 65536"/>
                <a:gd name="T14" fmla="*/ 0 60000 65536"/>
                <a:gd name="T15" fmla="*/ 0 w 135"/>
                <a:gd name="T16" fmla="*/ 0 h 134"/>
                <a:gd name="T17" fmla="*/ 135 w 135"/>
                <a:gd name="T18" fmla="*/ 134 h 134"/>
              </a:gdLst>
              <a:ahLst/>
              <a:cxnLst>
                <a:cxn ang="T10">
                  <a:pos x="T0" y="T1"/>
                </a:cxn>
                <a:cxn ang="T11">
                  <a:pos x="T2" y="T3"/>
                </a:cxn>
                <a:cxn ang="T12">
                  <a:pos x="T4" y="T5"/>
                </a:cxn>
                <a:cxn ang="T13">
                  <a:pos x="T6" y="T7"/>
                </a:cxn>
                <a:cxn ang="T14">
                  <a:pos x="T8" y="T9"/>
                </a:cxn>
              </a:cxnLst>
              <a:rect l="T15" t="T16" r="T17" b="T18"/>
              <a:pathLst>
                <a:path w="135" h="134">
                  <a:moveTo>
                    <a:pt x="0" y="67"/>
                  </a:moveTo>
                  <a:lnTo>
                    <a:pt x="67" y="0"/>
                  </a:lnTo>
                  <a:lnTo>
                    <a:pt x="135" y="67"/>
                  </a:lnTo>
                  <a:lnTo>
                    <a:pt x="67" y="134"/>
                  </a:lnTo>
                  <a:lnTo>
                    <a:pt x="0" y="67"/>
                  </a:lnTo>
                  <a:close/>
                </a:path>
              </a:pathLst>
            </a:custGeom>
            <a:solidFill>
              <a:srgbClr val="FFFFFF"/>
            </a:solidFill>
            <a:ln w="13">
              <a:solidFill>
                <a:srgbClr val="000000"/>
              </a:solidFill>
              <a:round/>
              <a:headEnd/>
              <a:tailEnd/>
            </a:ln>
          </p:spPr>
          <p:txBody>
            <a:bodyPr/>
            <a:lstStyle/>
            <a:p>
              <a:endParaRPr lang="en-US"/>
            </a:p>
          </p:txBody>
        </p:sp>
        <p:sp>
          <p:nvSpPr>
            <p:cNvPr id="45102" name="Freeform 249"/>
            <p:cNvSpPr>
              <a:spLocks/>
            </p:cNvSpPr>
            <p:nvPr/>
          </p:nvSpPr>
          <p:spPr bwMode="auto">
            <a:xfrm>
              <a:off x="1306" y="2581"/>
              <a:ext cx="134" cy="135"/>
            </a:xfrm>
            <a:custGeom>
              <a:avLst/>
              <a:gdLst>
                <a:gd name="T0" fmla="*/ 0 w 134"/>
                <a:gd name="T1" fmla="*/ 67 h 135"/>
                <a:gd name="T2" fmla="*/ 67 w 134"/>
                <a:gd name="T3" fmla="*/ 0 h 135"/>
                <a:gd name="T4" fmla="*/ 134 w 134"/>
                <a:gd name="T5" fmla="*/ 67 h 135"/>
                <a:gd name="T6" fmla="*/ 67 w 134"/>
                <a:gd name="T7" fmla="*/ 135 h 135"/>
                <a:gd name="T8" fmla="*/ 0 w 134"/>
                <a:gd name="T9" fmla="*/ 67 h 135"/>
                <a:gd name="T10" fmla="*/ 0 60000 65536"/>
                <a:gd name="T11" fmla="*/ 0 60000 65536"/>
                <a:gd name="T12" fmla="*/ 0 60000 65536"/>
                <a:gd name="T13" fmla="*/ 0 60000 65536"/>
                <a:gd name="T14" fmla="*/ 0 60000 65536"/>
                <a:gd name="T15" fmla="*/ 0 w 134"/>
                <a:gd name="T16" fmla="*/ 0 h 135"/>
                <a:gd name="T17" fmla="*/ 134 w 134"/>
                <a:gd name="T18" fmla="*/ 135 h 135"/>
              </a:gdLst>
              <a:ahLst/>
              <a:cxnLst>
                <a:cxn ang="T10">
                  <a:pos x="T0" y="T1"/>
                </a:cxn>
                <a:cxn ang="T11">
                  <a:pos x="T2" y="T3"/>
                </a:cxn>
                <a:cxn ang="T12">
                  <a:pos x="T4" y="T5"/>
                </a:cxn>
                <a:cxn ang="T13">
                  <a:pos x="T6" y="T7"/>
                </a:cxn>
                <a:cxn ang="T14">
                  <a:pos x="T8" y="T9"/>
                </a:cxn>
              </a:cxnLst>
              <a:rect l="T15" t="T16" r="T17" b="T18"/>
              <a:pathLst>
                <a:path w="134" h="135">
                  <a:moveTo>
                    <a:pt x="0" y="67"/>
                  </a:moveTo>
                  <a:lnTo>
                    <a:pt x="67" y="0"/>
                  </a:lnTo>
                  <a:lnTo>
                    <a:pt x="134" y="67"/>
                  </a:lnTo>
                  <a:lnTo>
                    <a:pt x="67" y="135"/>
                  </a:lnTo>
                  <a:lnTo>
                    <a:pt x="0" y="67"/>
                  </a:lnTo>
                  <a:close/>
                </a:path>
              </a:pathLst>
            </a:custGeom>
            <a:solidFill>
              <a:srgbClr val="FFFFFF"/>
            </a:solidFill>
            <a:ln w="13">
              <a:solidFill>
                <a:srgbClr val="000000"/>
              </a:solidFill>
              <a:round/>
              <a:headEnd/>
              <a:tailEnd/>
            </a:ln>
          </p:spPr>
          <p:txBody>
            <a:bodyPr/>
            <a:lstStyle/>
            <a:p>
              <a:endParaRPr lang="en-US"/>
            </a:p>
          </p:txBody>
        </p:sp>
        <p:sp>
          <p:nvSpPr>
            <p:cNvPr id="45103" name="Line 250"/>
            <p:cNvSpPr>
              <a:spLocks noChangeShapeType="1"/>
            </p:cNvSpPr>
            <p:nvPr/>
          </p:nvSpPr>
          <p:spPr bwMode="auto">
            <a:xfrm>
              <a:off x="2892" y="1412"/>
              <a:ext cx="848" cy="1"/>
            </a:xfrm>
            <a:prstGeom prst="line">
              <a:avLst/>
            </a:prstGeom>
            <a:noFill/>
            <a:ln w="13">
              <a:solidFill>
                <a:srgbClr val="0083D7"/>
              </a:solidFill>
              <a:round/>
              <a:headEnd/>
              <a:tailEnd/>
            </a:ln>
          </p:spPr>
          <p:txBody>
            <a:bodyPr/>
            <a:lstStyle/>
            <a:p>
              <a:endParaRPr lang="en-US"/>
            </a:p>
          </p:txBody>
        </p:sp>
        <p:sp>
          <p:nvSpPr>
            <p:cNvPr id="45104" name="Line 251"/>
            <p:cNvSpPr>
              <a:spLocks noChangeShapeType="1"/>
            </p:cNvSpPr>
            <p:nvPr/>
          </p:nvSpPr>
          <p:spPr bwMode="auto">
            <a:xfrm>
              <a:off x="4371" y="2447"/>
              <a:ext cx="848" cy="1"/>
            </a:xfrm>
            <a:prstGeom prst="line">
              <a:avLst/>
            </a:prstGeom>
            <a:noFill/>
            <a:ln w="13">
              <a:solidFill>
                <a:srgbClr val="0083D7"/>
              </a:solidFill>
              <a:round/>
              <a:headEnd/>
              <a:tailEnd/>
            </a:ln>
          </p:spPr>
          <p:txBody>
            <a:bodyPr/>
            <a:lstStyle/>
            <a:p>
              <a:endParaRPr lang="en-US"/>
            </a:p>
          </p:txBody>
        </p:sp>
        <p:sp>
          <p:nvSpPr>
            <p:cNvPr id="45105" name="Line 252"/>
            <p:cNvSpPr>
              <a:spLocks noChangeShapeType="1"/>
            </p:cNvSpPr>
            <p:nvPr/>
          </p:nvSpPr>
          <p:spPr bwMode="auto">
            <a:xfrm>
              <a:off x="3363" y="2447"/>
              <a:ext cx="847" cy="1"/>
            </a:xfrm>
            <a:prstGeom prst="line">
              <a:avLst/>
            </a:prstGeom>
            <a:noFill/>
            <a:ln w="13">
              <a:solidFill>
                <a:srgbClr val="0083D7"/>
              </a:solidFill>
              <a:round/>
              <a:headEnd/>
              <a:tailEnd/>
            </a:ln>
          </p:spPr>
          <p:txBody>
            <a:bodyPr/>
            <a:lstStyle/>
            <a:p>
              <a:endParaRPr lang="en-US"/>
            </a:p>
          </p:txBody>
        </p:sp>
        <p:sp>
          <p:nvSpPr>
            <p:cNvPr id="45106" name="Line 253"/>
            <p:cNvSpPr>
              <a:spLocks noChangeShapeType="1"/>
            </p:cNvSpPr>
            <p:nvPr/>
          </p:nvSpPr>
          <p:spPr bwMode="auto">
            <a:xfrm>
              <a:off x="2355" y="2433"/>
              <a:ext cx="847" cy="1"/>
            </a:xfrm>
            <a:prstGeom prst="line">
              <a:avLst/>
            </a:prstGeom>
            <a:noFill/>
            <a:ln w="13">
              <a:solidFill>
                <a:srgbClr val="0083D7"/>
              </a:solidFill>
              <a:round/>
              <a:headEnd/>
              <a:tailEnd/>
            </a:ln>
          </p:spPr>
          <p:txBody>
            <a:bodyPr/>
            <a:lstStyle/>
            <a:p>
              <a:endParaRPr lang="en-US"/>
            </a:p>
          </p:txBody>
        </p:sp>
        <p:sp>
          <p:nvSpPr>
            <p:cNvPr id="45107" name="Line 254"/>
            <p:cNvSpPr>
              <a:spLocks noChangeShapeType="1"/>
            </p:cNvSpPr>
            <p:nvPr/>
          </p:nvSpPr>
          <p:spPr bwMode="auto">
            <a:xfrm>
              <a:off x="1360" y="2420"/>
              <a:ext cx="847" cy="1"/>
            </a:xfrm>
            <a:prstGeom prst="line">
              <a:avLst/>
            </a:prstGeom>
            <a:noFill/>
            <a:ln w="13">
              <a:solidFill>
                <a:srgbClr val="0083D7"/>
              </a:solidFill>
              <a:round/>
              <a:headEnd/>
              <a:tailEnd/>
            </a:ln>
          </p:spPr>
          <p:txBody>
            <a:bodyPr/>
            <a:lstStyle/>
            <a:p>
              <a:endParaRPr lang="en-US"/>
            </a:p>
          </p:txBody>
        </p:sp>
        <p:sp>
          <p:nvSpPr>
            <p:cNvPr id="45108" name="Line 255"/>
            <p:cNvSpPr>
              <a:spLocks noChangeShapeType="1"/>
            </p:cNvSpPr>
            <p:nvPr/>
          </p:nvSpPr>
          <p:spPr bwMode="auto">
            <a:xfrm>
              <a:off x="1871" y="3509"/>
              <a:ext cx="847" cy="1"/>
            </a:xfrm>
            <a:prstGeom prst="line">
              <a:avLst/>
            </a:prstGeom>
            <a:noFill/>
            <a:ln w="13">
              <a:solidFill>
                <a:srgbClr val="0083D7"/>
              </a:solidFill>
              <a:round/>
              <a:headEnd/>
              <a:tailEnd/>
            </a:ln>
          </p:spPr>
          <p:txBody>
            <a:bodyPr/>
            <a:lstStyle/>
            <a:p>
              <a:endParaRPr lang="en-US"/>
            </a:p>
          </p:txBody>
        </p:sp>
        <p:sp>
          <p:nvSpPr>
            <p:cNvPr id="45109" name="Line 256"/>
            <p:cNvSpPr>
              <a:spLocks noChangeShapeType="1"/>
            </p:cNvSpPr>
            <p:nvPr/>
          </p:nvSpPr>
          <p:spPr bwMode="auto">
            <a:xfrm>
              <a:off x="795" y="3522"/>
              <a:ext cx="847" cy="1"/>
            </a:xfrm>
            <a:prstGeom prst="line">
              <a:avLst/>
            </a:prstGeom>
            <a:noFill/>
            <a:ln w="13">
              <a:solidFill>
                <a:srgbClr val="0083D7"/>
              </a:solidFill>
              <a:round/>
              <a:headEnd/>
              <a:tailEnd/>
            </a:ln>
          </p:spPr>
          <p:txBody>
            <a:bodyPr/>
            <a:lstStyle/>
            <a:p>
              <a:endParaRPr lang="en-US"/>
            </a:p>
          </p:txBody>
        </p:sp>
      </p:grpSp>
      <p:sp>
        <p:nvSpPr>
          <p:cNvPr id="45060" name="Slide Number Placeholder 253"/>
          <p:cNvSpPr>
            <a:spLocks noGrp="1"/>
          </p:cNvSpPr>
          <p:nvPr>
            <p:ph type="sldNum" sz="quarter" idx="12"/>
          </p:nvPr>
        </p:nvSpPr>
        <p:spPr>
          <a:noFill/>
        </p:spPr>
        <p:txBody>
          <a:bodyPr/>
          <a:lstStyle/>
          <a:p>
            <a:fld id="{43A95134-6EB9-4FE8-BBE5-ABF65A3BDA13}" type="slidenum">
              <a:rPr lang="en-US" smtClean="0">
                <a:latin typeface="Arial" pitchFamily="34" charset="0"/>
                <a:cs typeface="Arial" pitchFamily="34" charset="0"/>
              </a:rPr>
              <a:pPr/>
              <a:t>117</a:t>
            </a:fld>
            <a:endParaRPr lang="en-US"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sz="4000" smtClean="0"/>
              <a:t>OBJECT BEHAVIORAL MODEL</a:t>
            </a:r>
          </a:p>
        </p:txBody>
      </p:sp>
      <p:grpSp>
        <p:nvGrpSpPr>
          <p:cNvPr id="2" name="Group 8"/>
          <p:cNvGrpSpPr>
            <a:grpSpLocks noChangeAspect="1"/>
          </p:cNvGrpSpPr>
          <p:nvPr/>
        </p:nvGrpSpPr>
        <p:grpSpPr bwMode="auto">
          <a:xfrm>
            <a:off x="1371600" y="1219200"/>
            <a:ext cx="5410200" cy="4724400"/>
            <a:chOff x="1104" y="1104"/>
            <a:chExt cx="3408" cy="2688"/>
          </a:xfrm>
        </p:grpSpPr>
        <p:sp>
          <p:nvSpPr>
            <p:cNvPr id="46085" name="AutoShape 7"/>
            <p:cNvSpPr>
              <a:spLocks noChangeAspect="1" noChangeArrowheads="1" noTextEdit="1"/>
            </p:cNvSpPr>
            <p:nvPr/>
          </p:nvSpPr>
          <p:spPr bwMode="auto">
            <a:xfrm>
              <a:off x="1104" y="1104"/>
              <a:ext cx="3408" cy="2688"/>
            </a:xfrm>
            <a:prstGeom prst="rect">
              <a:avLst/>
            </a:prstGeom>
            <a:noFill/>
            <a:ln w="9525">
              <a:noFill/>
              <a:miter lim="800000"/>
              <a:headEnd/>
              <a:tailEnd/>
            </a:ln>
          </p:spPr>
          <p:txBody>
            <a:bodyPr/>
            <a:lstStyle/>
            <a:p>
              <a:endParaRPr lang="en-US"/>
            </a:p>
          </p:txBody>
        </p:sp>
        <p:sp>
          <p:nvSpPr>
            <p:cNvPr id="46086" name="Rectangle 9"/>
            <p:cNvSpPr>
              <a:spLocks noChangeArrowheads="1"/>
            </p:cNvSpPr>
            <p:nvPr/>
          </p:nvSpPr>
          <p:spPr bwMode="auto">
            <a:xfrm>
              <a:off x="1104" y="1104"/>
              <a:ext cx="3408" cy="2688"/>
            </a:xfrm>
            <a:prstGeom prst="rect">
              <a:avLst/>
            </a:prstGeom>
            <a:noFill/>
            <a:ln w="0">
              <a:solidFill>
                <a:srgbClr val="FFFFFE"/>
              </a:solidFill>
              <a:miter lim="800000"/>
              <a:headEnd/>
              <a:tailEnd/>
            </a:ln>
          </p:spPr>
          <p:txBody>
            <a:bodyPr/>
            <a:lstStyle/>
            <a:p>
              <a:endParaRPr lang="en-US"/>
            </a:p>
          </p:txBody>
        </p:sp>
        <p:sp>
          <p:nvSpPr>
            <p:cNvPr id="46087" name="Line 10"/>
            <p:cNvSpPr>
              <a:spLocks noChangeShapeType="1"/>
            </p:cNvSpPr>
            <p:nvPr/>
          </p:nvSpPr>
          <p:spPr bwMode="auto">
            <a:xfrm>
              <a:off x="1367" y="1127"/>
              <a:ext cx="1" cy="366"/>
            </a:xfrm>
            <a:prstGeom prst="line">
              <a:avLst/>
            </a:prstGeom>
            <a:noFill/>
            <a:ln w="11">
              <a:solidFill>
                <a:srgbClr val="000000"/>
              </a:solidFill>
              <a:round/>
              <a:headEnd/>
              <a:tailEnd/>
            </a:ln>
          </p:spPr>
          <p:txBody>
            <a:bodyPr/>
            <a:lstStyle/>
            <a:p>
              <a:endParaRPr lang="en-US"/>
            </a:p>
          </p:txBody>
        </p:sp>
        <p:sp>
          <p:nvSpPr>
            <p:cNvPr id="46088" name="Oval 11"/>
            <p:cNvSpPr>
              <a:spLocks noChangeArrowheads="1"/>
            </p:cNvSpPr>
            <p:nvPr/>
          </p:nvSpPr>
          <p:spPr bwMode="auto">
            <a:xfrm>
              <a:off x="1298" y="1115"/>
              <a:ext cx="149" cy="149"/>
            </a:xfrm>
            <a:prstGeom prst="ellipse">
              <a:avLst/>
            </a:prstGeom>
            <a:solidFill>
              <a:srgbClr val="FFFFFF"/>
            </a:solidFill>
            <a:ln w="11">
              <a:solidFill>
                <a:srgbClr val="000000"/>
              </a:solidFill>
              <a:round/>
              <a:headEnd/>
              <a:tailEnd/>
            </a:ln>
          </p:spPr>
          <p:txBody>
            <a:bodyPr/>
            <a:lstStyle/>
            <a:p>
              <a:endParaRPr lang="en-US"/>
            </a:p>
          </p:txBody>
        </p:sp>
        <p:sp>
          <p:nvSpPr>
            <p:cNvPr id="46089" name="Line 12"/>
            <p:cNvSpPr>
              <a:spLocks noChangeShapeType="1"/>
            </p:cNvSpPr>
            <p:nvPr/>
          </p:nvSpPr>
          <p:spPr bwMode="auto">
            <a:xfrm>
              <a:off x="1241" y="1321"/>
              <a:ext cx="240" cy="1"/>
            </a:xfrm>
            <a:prstGeom prst="line">
              <a:avLst/>
            </a:prstGeom>
            <a:noFill/>
            <a:ln w="11">
              <a:solidFill>
                <a:srgbClr val="000000"/>
              </a:solidFill>
              <a:round/>
              <a:headEnd/>
              <a:tailEnd/>
            </a:ln>
          </p:spPr>
          <p:txBody>
            <a:bodyPr/>
            <a:lstStyle/>
            <a:p>
              <a:endParaRPr lang="en-US"/>
            </a:p>
          </p:txBody>
        </p:sp>
        <p:sp>
          <p:nvSpPr>
            <p:cNvPr id="46090" name="Line 13"/>
            <p:cNvSpPr>
              <a:spLocks noChangeShapeType="1"/>
            </p:cNvSpPr>
            <p:nvPr/>
          </p:nvSpPr>
          <p:spPr bwMode="auto">
            <a:xfrm flipH="1">
              <a:off x="1276" y="1481"/>
              <a:ext cx="91" cy="92"/>
            </a:xfrm>
            <a:prstGeom prst="line">
              <a:avLst/>
            </a:prstGeom>
            <a:noFill/>
            <a:ln w="11">
              <a:solidFill>
                <a:srgbClr val="000000"/>
              </a:solidFill>
              <a:round/>
              <a:headEnd/>
              <a:tailEnd/>
            </a:ln>
          </p:spPr>
          <p:txBody>
            <a:bodyPr/>
            <a:lstStyle/>
            <a:p>
              <a:endParaRPr lang="en-US"/>
            </a:p>
          </p:txBody>
        </p:sp>
        <p:sp>
          <p:nvSpPr>
            <p:cNvPr id="46091" name="Line 14"/>
            <p:cNvSpPr>
              <a:spLocks noChangeShapeType="1"/>
            </p:cNvSpPr>
            <p:nvPr/>
          </p:nvSpPr>
          <p:spPr bwMode="auto">
            <a:xfrm>
              <a:off x="1367" y="1481"/>
              <a:ext cx="92" cy="103"/>
            </a:xfrm>
            <a:prstGeom prst="line">
              <a:avLst/>
            </a:prstGeom>
            <a:noFill/>
            <a:ln w="11">
              <a:solidFill>
                <a:srgbClr val="000000"/>
              </a:solidFill>
              <a:round/>
              <a:headEnd/>
              <a:tailEnd/>
            </a:ln>
          </p:spPr>
          <p:txBody>
            <a:bodyPr/>
            <a:lstStyle/>
            <a:p>
              <a:endParaRPr lang="en-US"/>
            </a:p>
          </p:txBody>
        </p:sp>
        <p:sp>
          <p:nvSpPr>
            <p:cNvPr id="46092" name="Rectangle 15"/>
            <p:cNvSpPr>
              <a:spLocks noChangeArrowheads="1"/>
            </p:cNvSpPr>
            <p:nvPr/>
          </p:nvSpPr>
          <p:spPr bwMode="auto">
            <a:xfrm>
              <a:off x="1115" y="1641"/>
              <a:ext cx="560"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:Library User</a:t>
              </a:r>
              <a:endParaRPr lang="en-US"/>
            </a:p>
          </p:txBody>
        </p:sp>
        <p:sp>
          <p:nvSpPr>
            <p:cNvPr id="46093" name="Line 16"/>
            <p:cNvSpPr>
              <a:spLocks noChangeShapeType="1"/>
            </p:cNvSpPr>
            <p:nvPr/>
          </p:nvSpPr>
          <p:spPr bwMode="auto">
            <a:xfrm>
              <a:off x="1367" y="2008"/>
              <a:ext cx="846" cy="1"/>
            </a:xfrm>
            <a:prstGeom prst="line">
              <a:avLst/>
            </a:prstGeom>
            <a:noFill/>
            <a:ln w="11">
              <a:solidFill>
                <a:srgbClr val="000000"/>
              </a:solidFill>
              <a:round/>
              <a:headEnd/>
              <a:tailEnd/>
            </a:ln>
          </p:spPr>
          <p:txBody>
            <a:bodyPr/>
            <a:lstStyle/>
            <a:p>
              <a:endParaRPr lang="en-US"/>
            </a:p>
          </p:txBody>
        </p:sp>
        <p:pic>
          <p:nvPicPr>
            <p:cNvPr id="46094" name="Picture 17"/>
            <p:cNvPicPr>
              <a:picLocks noChangeAspect="1" noChangeArrowheads="1"/>
            </p:cNvPicPr>
            <p:nvPr/>
          </p:nvPicPr>
          <p:blipFill>
            <a:blip r:embed="rId2"/>
            <a:srcRect/>
            <a:stretch>
              <a:fillRect/>
            </a:stretch>
          </p:blipFill>
          <p:spPr bwMode="auto">
            <a:xfrm>
              <a:off x="2190" y="1996"/>
              <a:ext cx="58" cy="35"/>
            </a:xfrm>
            <a:prstGeom prst="rect">
              <a:avLst/>
            </a:prstGeom>
            <a:noFill/>
            <a:ln w="9525">
              <a:noFill/>
              <a:miter lim="800000"/>
              <a:headEnd/>
              <a:tailEnd/>
            </a:ln>
          </p:spPr>
        </p:pic>
        <p:sp>
          <p:nvSpPr>
            <p:cNvPr id="46095" name="Freeform 18"/>
            <p:cNvSpPr>
              <a:spLocks/>
            </p:cNvSpPr>
            <p:nvPr/>
          </p:nvSpPr>
          <p:spPr bwMode="auto">
            <a:xfrm>
              <a:off x="2179" y="1985"/>
              <a:ext cx="69" cy="46"/>
            </a:xfrm>
            <a:custGeom>
              <a:avLst/>
              <a:gdLst>
                <a:gd name="T0" fmla="*/ 69 w 69"/>
                <a:gd name="T1" fmla="*/ 23 h 46"/>
                <a:gd name="T2" fmla="*/ 0 w 69"/>
                <a:gd name="T3" fmla="*/ 0 h 46"/>
                <a:gd name="T4" fmla="*/ 11 w 69"/>
                <a:gd name="T5" fmla="*/ 23 h 46"/>
                <a:gd name="T6" fmla="*/ 0 w 69"/>
                <a:gd name="T7" fmla="*/ 46 h 46"/>
                <a:gd name="T8" fmla="*/ 69 w 69"/>
                <a:gd name="T9" fmla="*/ 23 h 46"/>
                <a:gd name="T10" fmla="*/ 0 60000 65536"/>
                <a:gd name="T11" fmla="*/ 0 60000 65536"/>
                <a:gd name="T12" fmla="*/ 0 60000 65536"/>
                <a:gd name="T13" fmla="*/ 0 60000 65536"/>
                <a:gd name="T14" fmla="*/ 0 60000 65536"/>
                <a:gd name="T15" fmla="*/ 0 w 69"/>
                <a:gd name="T16" fmla="*/ 0 h 46"/>
                <a:gd name="T17" fmla="*/ 69 w 69"/>
                <a:gd name="T18" fmla="*/ 46 h 46"/>
              </a:gdLst>
              <a:ahLst/>
              <a:cxnLst>
                <a:cxn ang="T10">
                  <a:pos x="T0" y="T1"/>
                </a:cxn>
                <a:cxn ang="T11">
                  <a:pos x="T2" y="T3"/>
                </a:cxn>
                <a:cxn ang="T12">
                  <a:pos x="T4" y="T5"/>
                </a:cxn>
                <a:cxn ang="T13">
                  <a:pos x="T6" y="T7"/>
                </a:cxn>
                <a:cxn ang="T14">
                  <a:pos x="T8" y="T9"/>
                </a:cxn>
              </a:cxnLst>
              <a:rect l="T15" t="T16" r="T17" b="T18"/>
              <a:pathLst>
                <a:path w="69" h="46">
                  <a:moveTo>
                    <a:pt x="69" y="23"/>
                  </a:moveTo>
                  <a:lnTo>
                    <a:pt x="0" y="0"/>
                  </a:lnTo>
                  <a:lnTo>
                    <a:pt x="11" y="23"/>
                  </a:lnTo>
                  <a:lnTo>
                    <a:pt x="0" y="46"/>
                  </a:lnTo>
                  <a:lnTo>
                    <a:pt x="69" y="23"/>
                  </a:lnTo>
                  <a:close/>
                </a:path>
              </a:pathLst>
            </a:custGeom>
            <a:noFill/>
            <a:ln w="11">
              <a:solidFill>
                <a:srgbClr val="000000"/>
              </a:solidFill>
              <a:round/>
              <a:headEnd/>
              <a:tailEnd/>
            </a:ln>
          </p:spPr>
          <p:txBody>
            <a:bodyPr/>
            <a:lstStyle/>
            <a:p>
              <a:endParaRPr lang="en-US"/>
            </a:p>
          </p:txBody>
        </p:sp>
        <p:sp>
          <p:nvSpPr>
            <p:cNvPr id="46096" name="Rectangle 19"/>
            <p:cNvSpPr>
              <a:spLocks noChangeArrowheads="1"/>
            </p:cNvSpPr>
            <p:nvPr/>
          </p:nvSpPr>
          <p:spPr bwMode="auto">
            <a:xfrm>
              <a:off x="1996" y="1150"/>
              <a:ext cx="640" cy="320"/>
            </a:xfrm>
            <a:prstGeom prst="rect">
              <a:avLst/>
            </a:prstGeom>
            <a:solidFill>
              <a:srgbClr val="FFFFFF"/>
            </a:solidFill>
            <a:ln w="9525">
              <a:noFill/>
              <a:miter lim="800000"/>
              <a:headEnd/>
              <a:tailEnd/>
            </a:ln>
          </p:spPr>
          <p:txBody>
            <a:bodyPr/>
            <a:lstStyle/>
            <a:p>
              <a:endParaRPr lang="en-US"/>
            </a:p>
          </p:txBody>
        </p:sp>
        <p:sp>
          <p:nvSpPr>
            <p:cNvPr id="46097" name="Rectangle 20"/>
            <p:cNvSpPr>
              <a:spLocks noChangeArrowheads="1"/>
            </p:cNvSpPr>
            <p:nvPr/>
          </p:nvSpPr>
          <p:spPr bwMode="auto">
            <a:xfrm>
              <a:off x="1996" y="1150"/>
              <a:ext cx="652" cy="331"/>
            </a:xfrm>
            <a:prstGeom prst="rect">
              <a:avLst/>
            </a:prstGeom>
            <a:noFill/>
            <a:ln w="11">
              <a:solidFill>
                <a:schemeClr val="tx1"/>
              </a:solidFill>
              <a:miter lim="800000"/>
              <a:headEnd/>
              <a:tailEnd/>
            </a:ln>
          </p:spPr>
          <p:txBody>
            <a:bodyPr/>
            <a:lstStyle/>
            <a:p>
              <a:endParaRPr lang="en-US"/>
            </a:p>
          </p:txBody>
        </p:sp>
        <p:sp>
          <p:nvSpPr>
            <p:cNvPr id="46098" name="Rectangle 21"/>
            <p:cNvSpPr>
              <a:spLocks noChangeArrowheads="1"/>
            </p:cNvSpPr>
            <p:nvPr/>
          </p:nvSpPr>
          <p:spPr bwMode="auto">
            <a:xfrm>
              <a:off x="3002" y="1138"/>
              <a:ext cx="641" cy="321"/>
            </a:xfrm>
            <a:prstGeom prst="rect">
              <a:avLst/>
            </a:prstGeom>
            <a:solidFill>
              <a:srgbClr val="FFFFFF"/>
            </a:solidFill>
            <a:ln w="9525">
              <a:noFill/>
              <a:miter lim="800000"/>
              <a:headEnd/>
              <a:tailEnd/>
            </a:ln>
          </p:spPr>
          <p:txBody>
            <a:bodyPr/>
            <a:lstStyle/>
            <a:p>
              <a:endParaRPr lang="en-US"/>
            </a:p>
          </p:txBody>
        </p:sp>
        <p:sp>
          <p:nvSpPr>
            <p:cNvPr id="46099" name="Rectangle 22"/>
            <p:cNvSpPr>
              <a:spLocks noChangeArrowheads="1"/>
            </p:cNvSpPr>
            <p:nvPr/>
          </p:nvSpPr>
          <p:spPr bwMode="auto">
            <a:xfrm>
              <a:off x="3002" y="1138"/>
              <a:ext cx="652" cy="332"/>
            </a:xfrm>
            <a:prstGeom prst="rect">
              <a:avLst/>
            </a:prstGeom>
            <a:noFill/>
            <a:ln w="11">
              <a:solidFill>
                <a:schemeClr val="tx1"/>
              </a:solidFill>
              <a:miter lim="800000"/>
              <a:headEnd/>
              <a:tailEnd/>
            </a:ln>
          </p:spPr>
          <p:txBody>
            <a:bodyPr/>
            <a:lstStyle/>
            <a:p>
              <a:endParaRPr lang="en-US"/>
            </a:p>
          </p:txBody>
        </p:sp>
        <p:sp>
          <p:nvSpPr>
            <p:cNvPr id="46100" name="Rectangle 23"/>
            <p:cNvSpPr>
              <a:spLocks noChangeArrowheads="1"/>
            </p:cNvSpPr>
            <p:nvPr/>
          </p:nvSpPr>
          <p:spPr bwMode="auto">
            <a:xfrm>
              <a:off x="2065" y="1184"/>
              <a:ext cx="229"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Ecat:</a:t>
              </a:r>
              <a:endParaRPr lang="en-US"/>
            </a:p>
          </p:txBody>
        </p:sp>
        <p:sp>
          <p:nvSpPr>
            <p:cNvPr id="46101" name="Rectangle 24"/>
            <p:cNvSpPr>
              <a:spLocks noChangeArrowheads="1"/>
            </p:cNvSpPr>
            <p:nvPr/>
          </p:nvSpPr>
          <p:spPr bwMode="auto">
            <a:xfrm>
              <a:off x="2065" y="1298"/>
              <a:ext cx="320"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Catalog</a:t>
              </a:r>
              <a:endParaRPr lang="en-US"/>
            </a:p>
          </p:txBody>
        </p:sp>
        <p:sp>
          <p:nvSpPr>
            <p:cNvPr id="46102" name="Line 25"/>
            <p:cNvSpPr>
              <a:spLocks noChangeShapeType="1"/>
            </p:cNvSpPr>
            <p:nvPr/>
          </p:nvSpPr>
          <p:spPr bwMode="auto">
            <a:xfrm>
              <a:off x="1321" y="1973"/>
              <a:ext cx="1" cy="1762"/>
            </a:xfrm>
            <a:prstGeom prst="line">
              <a:avLst/>
            </a:prstGeom>
            <a:noFill/>
            <a:ln w="11">
              <a:solidFill>
                <a:srgbClr val="000000"/>
              </a:solidFill>
              <a:round/>
              <a:headEnd/>
              <a:tailEnd/>
            </a:ln>
          </p:spPr>
          <p:txBody>
            <a:bodyPr/>
            <a:lstStyle/>
            <a:p>
              <a:endParaRPr lang="en-US"/>
            </a:p>
          </p:txBody>
        </p:sp>
        <p:sp>
          <p:nvSpPr>
            <p:cNvPr id="46103" name="Line 26"/>
            <p:cNvSpPr>
              <a:spLocks noChangeShapeType="1"/>
            </p:cNvSpPr>
            <p:nvPr/>
          </p:nvSpPr>
          <p:spPr bwMode="auto">
            <a:xfrm>
              <a:off x="2305" y="1630"/>
              <a:ext cx="1" cy="2105"/>
            </a:xfrm>
            <a:prstGeom prst="line">
              <a:avLst/>
            </a:prstGeom>
            <a:noFill/>
            <a:ln w="11">
              <a:solidFill>
                <a:srgbClr val="000000"/>
              </a:solidFill>
              <a:round/>
              <a:headEnd/>
              <a:tailEnd/>
            </a:ln>
          </p:spPr>
          <p:txBody>
            <a:bodyPr/>
            <a:lstStyle/>
            <a:p>
              <a:endParaRPr lang="en-US"/>
            </a:p>
          </p:txBody>
        </p:sp>
        <p:sp>
          <p:nvSpPr>
            <p:cNvPr id="46104" name="Line 27"/>
            <p:cNvSpPr>
              <a:spLocks noChangeShapeType="1"/>
            </p:cNvSpPr>
            <p:nvPr/>
          </p:nvSpPr>
          <p:spPr bwMode="auto">
            <a:xfrm>
              <a:off x="3277" y="1630"/>
              <a:ext cx="1" cy="2105"/>
            </a:xfrm>
            <a:prstGeom prst="line">
              <a:avLst/>
            </a:prstGeom>
            <a:noFill/>
            <a:ln w="11">
              <a:solidFill>
                <a:srgbClr val="000000"/>
              </a:solidFill>
              <a:round/>
              <a:headEnd/>
              <a:tailEnd/>
            </a:ln>
          </p:spPr>
          <p:txBody>
            <a:bodyPr/>
            <a:lstStyle/>
            <a:p>
              <a:endParaRPr lang="en-US"/>
            </a:p>
          </p:txBody>
        </p:sp>
        <p:sp>
          <p:nvSpPr>
            <p:cNvPr id="46105" name="Line 28"/>
            <p:cNvSpPr>
              <a:spLocks noChangeShapeType="1"/>
            </p:cNvSpPr>
            <p:nvPr/>
          </p:nvSpPr>
          <p:spPr bwMode="auto">
            <a:xfrm>
              <a:off x="4192" y="1619"/>
              <a:ext cx="1" cy="2127"/>
            </a:xfrm>
            <a:prstGeom prst="line">
              <a:avLst/>
            </a:prstGeom>
            <a:noFill/>
            <a:ln w="11">
              <a:solidFill>
                <a:srgbClr val="000000"/>
              </a:solidFill>
              <a:round/>
              <a:headEnd/>
              <a:tailEnd/>
            </a:ln>
          </p:spPr>
          <p:txBody>
            <a:bodyPr/>
            <a:lstStyle/>
            <a:p>
              <a:endParaRPr lang="en-US"/>
            </a:p>
          </p:txBody>
        </p:sp>
        <p:sp>
          <p:nvSpPr>
            <p:cNvPr id="46106" name="Rectangle 29"/>
            <p:cNvSpPr>
              <a:spLocks noChangeArrowheads="1"/>
            </p:cNvSpPr>
            <p:nvPr/>
          </p:nvSpPr>
          <p:spPr bwMode="auto">
            <a:xfrm>
              <a:off x="1276" y="1985"/>
              <a:ext cx="91" cy="183"/>
            </a:xfrm>
            <a:prstGeom prst="rect">
              <a:avLst/>
            </a:prstGeom>
            <a:solidFill>
              <a:srgbClr val="FFFFFF"/>
            </a:solidFill>
            <a:ln w="9525">
              <a:noFill/>
              <a:miter lim="800000"/>
              <a:headEnd/>
              <a:tailEnd/>
            </a:ln>
          </p:spPr>
          <p:txBody>
            <a:bodyPr/>
            <a:lstStyle/>
            <a:p>
              <a:endParaRPr lang="en-US"/>
            </a:p>
          </p:txBody>
        </p:sp>
        <p:sp>
          <p:nvSpPr>
            <p:cNvPr id="46107" name="Rectangle 30"/>
            <p:cNvSpPr>
              <a:spLocks noChangeArrowheads="1"/>
            </p:cNvSpPr>
            <p:nvPr/>
          </p:nvSpPr>
          <p:spPr bwMode="auto">
            <a:xfrm>
              <a:off x="1276" y="1985"/>
              <a:ext cx="102" cy="194"/>
            </a:xfrm>
            <a:prstGeom prst="rect">
              <a:avLst/>
            </a:prstGeom>
            <a:noFill/>
            <a:ln w="11">
              <a:solidFill>
                <a:srgbClr val="0083D7"/>
              </a:solidFill>
              <a:miter lim="800000"/>
              <a:headEnd/>
              <a:tailEnd/>
            </a:ln>
          </p:spPr>
          <p:txBody>
            <a:bodyPr/>
            <a:lstStyle/>
            <a:p>
              <a:endParaRPr lang="en-US"/>
            </a:p>
          </p:txBody>
        </p:sp>
        <p:sp>
          <p:nvSpPr>
            <p:cNvPr id="46108" name="Rectangle 31"/>
            <p:cNvSpPr>
              <a:spLocks noChangeArrowheads="1"/>
            </p:cNvSpPr>
            <p:nvPr/>
          </p:nvSpPr>
          <p:spPr bwMode="auto">
            <a:xfrm>
              <a:off x="1596" y="2030"/>
              <a:ext cx="309"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Lookup</a:t>
              </a:r>
              <a:endParaRPr lang="en-US"/>
            </a:p>
          </p:txBody>
        </p:sp>
        <p:sp>
          <p:nvSpPr>
            <p:cNvPr id="46109" name="Rectangle 32"/>
            <p:cNvSpPr>
              <a:spLocks noChangeArrowheads="1"/>
            </p:cNvSpPr>
            <p:nvPr/>
          </p:nvSpPr>
          <p:spPr bwMode="auto">
            <a:xfrm>
              <a:off x="2259" y="1996"/>
              <a:ext cx="80" cy="195"/>
            </a:xfrm>
            <a:prstGeom prst="rect">
              <a:avLst/>
            </a:prstGeom>
            <a:solidFill>
              <a:srgbClr val="FFFFFF"/>
            </a:solidFill>
            <a:ln w="9525">
              <a:noFill/>
              <a:miter lim="800000"/>
              <a:headEnd/>
              <a:tailEnd/>
            </a:ln>
          </p:spPr>
          <p:txBody>
            <a:bodyPr/>
            <a:lstStyle/>
            <a:p>
              <a:endParaRPr lang="en-US"/>
            </a:p>
          </p:txBody>
        </p:sp>
        <p:sp>
          <p:nvSpPr>
            <p:cNvPr id="46110" name="Rectangle 33"/>
            <p:cNvSpPr>
              <a:spLocks noChangeArrowheads="1"/>
            </p:cNvSpPr>
            <p:nvPr/>
          </p:nvSpPr>
          <p:spPr bwMode="auto">
            <a:xfrm>
              <a:off x="2259" y="1996"/>
              <a:ext cx="92" cy="206"/>
            </a:xfrm>
            <a:prstGeom prst="rect">
              <a:avLst/>
            </a:prstGeom>
            <a:noFill/>
            <a:ln w="11">
              <a:solidFill>
                <a:srgbClr val="0083D7"/>
              </a:solidFill>
              <a:miter lim="800000"/>
              <a:headEnd/>
              <a:tailEnd/>
            </a:ln>
          </p:spPr>
          <p:txBody>
            <a:bodyPr/>
            <a:lstStyle/>
            <a:p>
              <a:endParaRPr lang="en-US"/>
            </a:p>
          </p:txBody>
        </p:sp>
        <p:sp>
          <p:nvSpPr>
            <p:cNvPr id="46111" name="Line 34"/>
            <p:cNvSpPr>
              <a:spLocks noChangeShapeType="1"/>
            </p:cNvSpPr>
            <p:nvPr/>
          </p:nvSpPr>
          <p:spPr bwMode="auto">
            <a:xfrm flipH="1">
              <a:off x="1447" y="2282"/>
              <a:ext cx="812" cy="1"/>
            </a:xfrm>
            <a:prstGeom prst="line">
              <a:avLst/>
            </a:prstGeom>
            <a:noFill/>
            <a:ln w="11">
              <a:solidFill>
                <a:srgbClr val="000000"/>
              </a:solidFill>
              <a:round/>
              <a:headEnd/>
              <a:tailEnd/>
            </a:ln>
          </p:spPr>
          <p:txBody>
            <a:bodyPr/>
            <a:lstStyle/>
            <a:p>
              <a:endParaRPr lang="en-US"/>
            </a:p>
          </p:txBody>
        </p:sp>
        <p:pic>
          <p:nvPicPr>
            <p:cNvPr id="46112" name="Picture 35"/>
            <p:cNvPicPr>
              <a:picLocks noChangeAspect="1" noChangeArrowheads="1"/>
            </p:cNvPicPr>
            <p:nvPr/>
          </p:nvPicPr>
          <p:blipFill>
            <a:blip r:embed="rId3"/>
            <a:srcRect/>
            <a:stretch>
              <a:fillRect/>
            </a:stretch>
          </p:blipFill>
          <p:spPr bwMode="auto">
            <a:xfrm>
              <a:off x="1413" y="2271"/>
              <a:ext cx="68" cy="23"/>
            </a:xfrm>
            <a:prstGeom prst="rect">
              <a:avLst/>
            </a:prstGeom>
            <a:noFill/>
            <a:ln w="9525">
              <a:noFill/>
              <a:miter lim="800000"/>
              <a:headEnd/>
              <a:tailEnd/>
            </a:ln>
          </p:spPr>
        </p:pic>
        <p:sp>
          <p:nvSpPr>
            <p:cNvPr id="46113" name="Freeform 36"/>
            <p:cNvSpPr>
              <a:spLocks/>
            </p:cNvSpPr>
            <p:nvPr/>
          </p:nvSpPr>
          <p:spPr bwMode="auto">
            <a:xfrm>
              <a:off x="1413" y="2259"/>
              <a:ext cx="68" cy="35"/>
            </a:xfrm>
            <a:custGeom>
              <a:avLst/>
              <a:gdLst>
                <a:gd name="T0" fmla="*/ 0 w 68"/>
                <a:gd name="T1" fmla="*/ 23 h 35"/>
                <a:gd name="T2" fmla="*/ 68 w 68"/>
                <a:gd name="T3" fmla="*/ 35 h 35"/>
                <a:gd name="T4" fmla="*/ 57 w 68"/>
                <a:gd name="T5" fmla="*/ 23 h 35"/>
                <a:gd name="T6" fmla="*/ 68 w 68"/>
                <a:gd name="T7" fmla="*/ 0 h 35"/>
                <a:gd name="T8" fmla="*/ 0 w 68"/>
                <a:gd name="T9" fmla="*/ 23 h 35"/>
                <a:gd name="T10" fmla="*/ 0 60000 65536"/>
                <a:gd name="T11" fmla="*/ 0 60000 65536"/>
                <a:gd name="T12" fmla="*/ 0 60000 65536"/>
                <a:gd name="T13" fmla="*/ 0 60000 65536"/>
                <a:gd name="T14" fmla="*/ 0 60000 65536"/>
                <a:gd name="T15" fmla="*/ 0 w 68"/>
                <a:gd name="T16" fmla="*/ 0 h 35"/>
                <a:gd name="T17" fmla="*/ 68 w 68"/>
                <a:gd name="T18" fmla="*/ 35 h 35"/>
              </a:gdLst>
              <a:ahLst/>
              <a:cxnLst>
                <a:cxn ang="T10">
                  <a:pos x="T0" y="T1"/>
                </a:cxn>
                <a:cxn ang="T11">
                  <a:pos x="T2" y="T3"/>
                </a:cxn>
                <a:cxn ang="T12">
                  <a:pos x="T4" y="T5"/>
                </a:cxn>
                <a:cxn ang="T13">
                  <a:pos x="T6" y="T7"/>
                </a:cxn>
                <a:cxn ang="T14">
                  <a:pos x="T8" y="T9"/>
                </a:cxn>
              </a:cxnLst>
              <a:rect l="T15" t="T16" r="T17" b="T18"/>
              <a:pathLst>
                <a:path w="68" h="35">
                  <a:moveTo>
                    <a:pt x="0" y="23"/>
                  </a:moveTo>
                  <a:lnTo>
                    <a:pt x="68" y="35"/>
                  </a:lnTo>
                  <a:lnTo>
                    <a:pt x="57" y="23"/>
                  </a:lnTo>
                  <a:lnTo>
                    <a:pt x="68" y="0"/>
                  </a:lnTo>
                  <a:lnTo>
                    <a:pt x="0" y="23"/>
                  </a:lnTo>
                  <a:close/>
                </a:path>
              </a:pathLst>
            </a:custGeom>
            <a:noFill/>
            <a:ln w="11">
              <a:solidFill>
                <a:srgbClr val="000000"/>
              </a:solidFill>
              <a:round/>
              <a:headEnd/>
              <a:tailEnd/>
            </a:ln>
          </p:spPr>
          <p:txBody>
            <a:bodyPr/>
            <a:lstStyle/>
            <a:p>
              <a:endParaRPr lang="en-US"/>
            </a:p>
          </p:txBody>
        </p:sp>
        <p:sp>
          <p:nvSpPr>
            <p:cNvPr id="46114" name="Rectangle 37"/>
            <p:cNvSpPr>
              <a:spLocks noChangeArrowheads="1"/>
            </p:cNvSpPr>
            <p:nvPr/>
          </p:nvSpPr>
          <p:spPr bwMode="auto">
            <a:xfrm>
              <a:off x="2259" y="2259"/>
              <a:ext cx="80" cy="195"/>
            </a:xfrm>
            <a:prstGeom prst="rect">
              <a:avLst/>
            </a:prstGeom>
            <a:solidFill>
              <a:srgbClr val="FFFFFF"/>
            </a:solidFill>
            <a:ln w="9525">
              <a:noFill/>
              <a:miter lim="800000"/>
              <a:headEnd/>
              <a:tailEnd/>
            </a:ln>
          </p:spPr>
          <p:txBody>
            <a:bodyPr/>
            <a:lstStyle/>
            <a:p>
              <a:endParaRPr lang="en-US"/>
            </a:p>
          </p:txBody>
        </p:sp>
        <p:sp>
          <p:nvSpPr>
            <p:cNvPr id="46115" name="Rectangle 38"/>
            <p:cNvSpPr>
              <a:spLocks noChangeArrowheads="1"/>
            </p:cNvSpPr>
            <p:nvPr/>
          </p:nvSpPr>
          <p:spPr bwMode="auto">
            <a:xfrm>
              <a:off x="2259" y="2259"/>
              <a:ext cx="92" cy="206"/>
            </a:xfrm>
            <a:prstGeom prst="rect">
              <a:avLst/>
            </a:prstGeom>
            <a:noFill/>
            <a:ln w="11">
              <a:solidFill>
                <a:srgbClr val="0083D7"/>
              </a:solidFill>
              <a:miter lim="800000"/>
              <a:headEnd/>
              <a:tailEnd/>
            </a:ln>
          </p:spPr>
          <p:txBody>
            <a:bodyPr/>
            <a:lstStyle/>
            <a:p>
              <a:endParaRPr lang="en-US"/>
            </a:p>
          </p:txBody>
        </p:sp>
        <p:sp>
          <p:nvSpPr>
            <p:cNvPr id="46116" name="Line 39"/>
            <p:cNvSpPr>
              <a:spLocks noChangeShapeType="1"/>
            </p:cNvSpPr>
            <p:nvPr/>
          </p:nvSpPr>
          <p:spPr bwMode="auto">
            <a:xfrm flipH="1">
              <a:off x="1413" y="2911"/>
              <a:ext cx="1830" cy="1"/>
            </a:xfrm>
            <a:prstGeom prst="line">
              <a:avLst/>
            </a:prstGeom>
            <a:noFill/>
            <a:ln w="11">
              <a:solidFill>
                <a:srgbClr val="000000"/>
              </a:solidFill>
              <a:round/>
              <a:headEnd/>
              <a:tailEnd/>
            </a:ln>
          </p:spPr>
          <p:txBody>
            <a:bodyPr/>
            <a:lstStyle/>
            <a:p>
              <a:endParaRPr lang="en-US"/>
            </a:p>
          </p:txBody>
        </p:sp>
        <p:pic>
          <p:nvPicPr>
            <p:cNvPr id="46117" name="Picture 40"/>
            <p:cNvPicPr>
              <a:picLocks noChangeAspect="1" noChangeArrowheads="1"/>
            </p:cNvPicPr>
            <p:nvPr/>
          </p:nvPicPr>
          <p:blipFill>
            <a:blip r:embed="rId4"/>
            <a:srcRect/>
            <a:stretch>
              <a:fillRect/>
            </a:stretch>
          </p:blipFill>
          <p:spPr bwMode="auto">
            <a:xfrm>
              <a:off x="1378" y="2900"/>
              <a:ext cx="69" cy="34"/>
            </a:xfrm>
            <a:prstGeom prst="rect">
              <a:avLst/>
            </a:prstGeom>
            <a:noFill/>
            <a:ln w="9525">
              <a:noFill/>
              <a:miter lim="800000"/>
              <a:headEnd/>
              <a:tailEnd/>
            </a:ln>
          </p:spPr>
        </p:pic>
        <p:sp>
          <p:nvSpPr>
            <p:cNvPr id="46118" name="Freeform 41"/>
            <p:cNvSpPr>
              <a:spLocks/>
            </p:cNvSpPr>
            <p:nvPr/>
          </p:nvSpPr>
          <p:spPr bwMode="auto">
            <a:xfrm>
              <a:off x="1378" y="2888"/>
              <a:ext cx="69" cy="46"/>
            </a:xfrm>
            <a:custGeom>
              <a:avLst/>
              <a:gdLst>
                <a:gd name="T0" fmla="*/ 0 w 69"/>
                <a:gd name="T1" fmla="*/ 23 h 46"/>
                <a:gd name="T2" fmla="*/ 69 w 69"/>
                <a:gd name="T3" fmla="*/ 46 h 46"/>
                <a:gd name="T4" fmla="*/ 58 w 69"/>
                <a:gd name="T5" fmla="*/ 23 h 46"/>
                <a:gd name="T6" fmla="*/ 69 w 69"/>
                <a:gd name="T7" fmla="*/ 0 h 46"/>
                <a:gd name="T8" fmla="*/ 0 w 69"/>
                <a:gd name="T9" fmla="*/ 23 h 46"/>
                <a:gd name="T10" fmla="*/ 0 60000 65536"/>
                <a:gd name="T11" fmla="*/ 0 60000 65536"/>
                <a:gd name="T12" fmla="*/ 0 60000 65536"/>
                <a:gd name="T13" fmla="*/ 0 60000 65536"/>
                <a:gd name="T14" fmla="*/ 0 60000 65536"/>
                <a:gd name="T15" fmla="*/ 0 w 69"/>
                <a:gd name="T16" fmla="*/ 0 h 46"/>
                <a:gd name="T17" fmla="*/ 69 w 69"/>
                <a:gd name="T18" fmla="*/ 46 h 46"/>
              </a:gdLst>
              <a:ahLst/>
              <a:cxnLst>
                <a:cxn ang="T10">
                  <a:pos x="T0" y="T1"/>
                </a:cxn>
                <a:cxn ang="T11">
                  <a:pos x="T2" y="T3"/>
                </a:cxn>
                <a:cxn ang="T12">
                  <a:pos x="T4" y="T5"/>
                </a:cxn>
                <a:cxn ang="T13">
                  <a:pos x="T6" y="T7"/>
                </a:cxn>
                <a:cxn ang="T14">
                  <a:pos x="T8" y="T9"/>
                </a:cxn>
              </a:cxnLst>
              <a:rect l="T15" t="T16" r="T17" b="T18"/>
              <a:pathLst>
                <a:path w="69" h="46">
                  <a:moveTo>
                    <a:pt x="0" y="23"/>
                  </a:moveTo>
                  <a:lnTo>
                    <a:pt x="69" y="46"/>
                  </a:lnTo>
                  <a:lnTo>
                    <a:pt x="58" y="23"/>
                  </a:lnTo>
                  <a:lnTo>
                    <a:pt x="69" y="0"/>
                  </a:lnTo>
                  <a:lnTo>
                    <a:pt x="0" y="23"/>
                  </a:lnTo>
                  <a:close/>
                </a:path>
              </a:pathLst>
            </a:custGeom>
            <a:noFill/>
            <a:ln w="11">
              <a:solidFill>
                <a:srgbClr val="000000"/>
              </a:solidFill>
              <a:round/>
              <a:headEnd/>
              <a:tailEnd/>
            </a:ln>
          </p:spPr>
          <p:txBody>
            <a:bodyPr/>
            <a:lstStyle/>
            <a:p>
              <a:endParaRPr lang="en-US"/>
            </a:p>
          </p:txBody>
        </p:sp>
        <p:sp>
          <p:nvSpPr>
            <p:cNvPr id="46119" name="Rectangle 42"/>
            <p:cNvSpPr>
              <a:spLocks noChangeArrowheads="1"/>
            </p:cNvSpPr>
            <p:nvPr/>
          </p:nvSpPr>
          <p:spPr bwMode="auto">
            <a:xfrm>
              <a:off x="3243" y="2499"/>
              <a:ext cx="80" cy="195"/>
            </a:xfrm>
            <a:prstGeom prst="rect">
              <a:avLst/>
            </a:prstGeom>
            <a:solidFill>
              <a:srgbClr val="FFFFFF"/>
            </a:solidFill>
            <a:ln w="9525">
              <a:noFill/>
              <a:miter lim="800000"/>
              <a:headEnd/>
              <a:tailEnd/>
            </a:ln>
          </p:spPr>
          <p:txBody>
            <a:bodyPr/>
            <a:lstStyle/>
            <a:p>
              <a:endParaRPr lang="en-US"/>
            </a:p>
          </p:txBody>
        </p:sp>
        <p:sp>
          <p:nvSpPr>
            <p:cNvPr id="46120" name="Rectangle 43"/>
            <p:cNvSpPr>
              <a:spLocks noChangeArrowheads="1"/>
            </p:cNvSpPr>
            <p:nvPr/>
          </p:nvSpPr>
          <p:spPr bwMode="auto">
            <a:xfrm>
              <a:off x="3243" y="2499"/>
              <a:ext cx="91" cy="206"/>
            </a:xfrm>
            <a:prstGeom prst="rect">
              <a:avLst/>
            </a:prstGeom>
            <a:noFill/>
            <a:ln w="11">
              <a:solidFill>
                <a:srgbClr val="0083D7"/>
              </a:solidFill>
              <a:miter lim="800000"/>
              <a:headEnd/>
              <a:tailEnd/>
            </a:ln>
          </p:spPr>
          <p:txBody>
            <a:bodyPr/>
            <a:lstStyle/>
            <a:p>
              <a:endParaRPr lang="en-US"/>
            </a:p>
          </p:txBody>
        </p:sp>
        <p:sp>
          <p:nvSpPr>
            <p:cNvPr id="46121" name="Rectangle 44"/>
            <p:cNvSpPr>
              <a:spLocks noChangeArrowheads="1"/>
            </p:cNvSpPr>
            <p:nvPr/>
          </p:nvSpPr>
          <p:spPr bwMode="auto">
            <a:xfrm>
              <a:off x="1287" y="2854"/>
              <a:ext cx="69" cy="149"/>
            </a:xfrm>
            <a:prstGeom prst="rect">
              <a:avLst/>
            </a:prstGeom>
            <a:solidFill>
              <a:srgbClr val="FFFFFF"/>
            </a:solidFill>
            <a:ln w="9525">
              <a:noFill/>
              <a:miter lim="800000"/>
              <a:headEnd/>
              <a:tailEnd/>
            </a:ln>
          </p:spPr>
          <p:txBody>
            <a:bodyPr/>
            <a:lstStyle/>
            <a:p>
              <a:endParaRPr lang="en-US"/>
            </a:p>
          </p:txBody>
        </p:sp>
        <p:sp>
          <p:nvSpPr>
            <p:cNvPr id="46122" name="Rectangle 45"/>
            <p:cNvSpPr>
              <a:spLocks noChangeArrowheads="1"/>
            </p:cNvSpPr>
            <p:nvPr/>
          </p:nvSpPr>
          <p:spPr bwMode="auto">
            <a:xfrm>
              <a:off x="1287" y="2854"/>
              <a:ext cx="80" cy="160"/>
            </a:xfrm>
            <a:prstGeom prst="rect">
              <a:avLst/>
            </a:prstGeom>
            <a:noFill/>
            <a:ln w="11">
              <a:solidFill>
                <a:srgbClr val="0083D7"/>
              </a:solidFill>
              <a:miter lim="800000"/>
              <a:headEnd/>
              <a:tailEnd/>
            </a:ln>
          </p:spPr>
          <p:txBody>
            <a:bodyPr/>
            <a:lstStyle/>
            <a:p>
              <a:endParaRPr lang="en-US"/>
            </a:p>
          </p:txBody>
        </p:sp>
        <p:sp>
          <p:nvSpPr>
            <p:cNvPr id="46123" name="Rectangle 46"/>
            <p:cNvSpPr>
              <a:spLocks noChangeArrowheads="1"/>
            </p:cNvSpPr>
            <p:nvPr/>
          </p:nvSpPr>
          <p:spPr bwMode="auto">
            <a:xfrm>
              <a:off x="4157" y="3186"/>
              <a:ext cx="81" cy="194"/>
            </a:xfrm>
            <a:prstGeom prst="rect">
              <a:avLst/>
            </a:prstGeom>
            <a:solidFill>
              <a:srgbClr val="FFFFFF"/>
            </a:solidFill>
            <a:ln w="9525">
              <a:noFill/>
              <a:miter lim="800000"/>
              <a:headEnd/>
              <a:tailEnd/>
            </a:ln>
          </p:spPr>
          <p:txBody>
            <a:bodyPr/>
            <a:lstStyle/>
            <a:p>
              <a:endParaRPr lang="en-US"/>
            </a:p>
          </p:txBody>
        </p:sp>
        <p:sp>
          <p:nvSpPr>
            <p:cNvPr id="46124" name="Rectangle 47"/>
            <p:cNvSpPr>
              <a:spLocks noChangeArrowheads="1"/>
            </p:cNvSpPr>
            <p:nvPr/>
          </p:nvSpPr>
          <p:spPr bwMode="auto">
            <a:xfrm>
              <a:off x="4157" y="3186"/>
              <a:ext cx="92" cy="206"/>
            </a:xfrm>
            <a:prstGeom prst="rect">
              <a:avLst/>
            </a:prstGeom>
            <a:noFill/>
            <a:ln w="11">
              <a:solidFill>
                <a:srgbClr val="0083D7"/>
              </a:solidFill>
              <a:miter lim="800000"/>
              <a:headEnd/>
              <a:tailEnd/>
            </a:ln>
          </p:spPr>
          <p:txBody>
            <a:bodyPr/>
            <a:lstStyle/>
            <a:p>
              <a:endParaRPr lang="en-US"/>
            </a:p>
          </p:txBody>
        </p:sp>
        <p:sp>
          <p:nvSpPr>
            <p:cNvPr id="46125" name="Rectangle 48"/>
            <p:cNvSpPr>
              <a:spLocks noChangeArrowheads="1"/>
            </p:cNvSpPr>
            <p:nvPr/>
          </p:nvSpPr>
          <p:spPr bwMode="auto">
            <a:xfrm>
              <a:off x="1276" y="2248"/>
              <a:ext cx="91" cy="183"/>
            </a:xfrm>
            <a:prstGeom prst="rect">
              <a:avLst/>
            </a:prstGeom>
            <a:solidFill>
              <a:srgbClr val="FFFFFF"/>
            </a:solidFill>
            <a:ln w="9525">
              <a:noFill/>
              <a:miter lim="800000"/>
              <a:headEnd/>
              <a:tailEnd/>
            </a:ln>
          </p:spPr>
          <p:txBody>
            <a:bodyPr/>
            <a:lstStyle/>
            <a:p>
              <a:endParaRPr lang="en-US"/>
            </a:p>
          </p:txBody>
        </p:sp>
        <p:sp>
          <p:nvSpPr>
            <p:cNvPr id="46126" name="Rectangle 49"/>
            <p:cNvSpPr>
              <a:spLocks noChangeArrowheads="1"/>
            </p:cNvSpPr>
            <p:nvPr/>
          </p:nvSpPr>
          <p:spPr bwMode="auto">
            <a:xfrm>
              <a:off x="1276" y="2248"/>
              <a:ext cx="102" cy="194"/>
            </a:xfrm>
            <a:prstGeom prst="rect">
              <a:avLst/>
            </a:prstGeom>
            <a:noFill/>
            <a:ln w="11">
              <a:solidFill>
                <a:srgbClr val="0083D7"/>
              </a:solidFill>
              <a:miter lim="800000"/>
              <a:headEnd/>
              <a:tailEnd/>
            </a:ln>
          </p:spPr>
          <p:txBody>
            <a:bodyPr/>
            <a:lstStyle/>
            <a:p>
              <a:endParaRPr lang="en-US"/>
            </a:p>
          </p:txBody>
        </p:sp>
        <p:sp>
          <p:nvSpPr>
            <p:cNvPr id="46127" name="Line 50"/>
            <p:cNvSpPr>
              <a:spLocks noChangeShapeType="1"/>
            </p:cNvSpPr>
            <p:nvPr/>
          </p:nvSpPr>
          <p:spPr bwMode="auto">
            <a:xfrm>
              <a:off x="1367" y="2591"/>
              <a:ext cx="1807" cy="1"/>
            </a:xfrm>
            <a:prstGeom prst="line">
              <a:avLst/>
            </a:prstGeom>
            <a:noFill/>
            <a:ln w="11">
              <a:solidFill>
                <a:srgbClr val="000000"/>
              </a:solidFill>
              <a:round/>
              <a:headEnd/>
              <a:tailEnd/>
            </a:ln>
          </p:spPr>
          <p:txBody>
            <a:bodyPr/>
            <a:lstStyle/>
            <a:p>
              <a:endParaRPr lang="en-US"/>
            </a:p>
          </p:txBody>
        </p:sp>
        <p:pic>
          <p:nvPicPr>
            <p:cNvPr id="46128" name="Picture 51"/>
            <p:cNvPicPr>
              <a:picLocks noChangeAspect="1" noChangeArrowheads="1"/>
            </p:cNvPicPr>
            <p:nvPr/>
          </p:nvPicPr>
          <p:blipFill>
            <a:blip r:embed="rId5"/>
            <a:srcRect/>
            <a:stretch>
              <a:fillRect/>
            </a:stretch>
          </p:blipFill>
          <p:spPr bwMode="auto">
            <a:xfrm>
              <a:off x="3140" y="2580"/>
              <a:ext cx="68" cy="34"/>
            </a:xfrm>
            <a:prstGeom prst="rect">
              <a:avLst/>
            </a:prstGeom>
            <a:noFill/>
            <a:ln w="9525">
              <a:noFill/>
              <a:miter lim="800000"/>
              <a:headEnd/>
              <a:tailEnd/>
            </a:ln>
          </p:spPr>
        </p:pic>
        <p:sp>
          <p:nvSpPr>
            <p:cNvPr id="46129" name="Freeform 52"/>
            <p:cNvSpPr>
              <a:spLocks/>
            </p:cNvSpPr>
            <p:nvPr/>
          </p:nvSpPr>
          <p:spPr bwMode="auto">
            <a:xfrm>
              <a:off x="3128" y="2568"/>
              <a:ext cx="80" cy="46"/>
            </a:xfrm>
            <a:custGeom>
              <a:avLst/>
              <a:gdLst>
                <a:gd name="T0" fmla="*/ 80 w 80"/>
                <a:gd name="T1" fmla="*/ 23 h 46"/>
                <a:gd name="T2" fmla="*/ 0 w 80"/>
                <a:gd name="T3" fmla="*/ 0 h 46"/>
                <a:gd name="T4" fmla="*/ 12 w 80"/>
                <a:gd name="T5" fmla="*/ 23 h 46"/>
                <a:gd name="T6" fmla="*/ 0 w 80"/>
                <a:gd name="T7" fmla="*/ 46 h 46"/>
                <a:gd name="T8" fmla="*/ 80 w 80"/>
                <a:gd name="T9" fmla="*/ 23 h 46"/>
                <a:gd name="T10" fmla="*/ 0 60000 65536"/>
                <a:gd name="T11" fmla="*/ 0 60000 65536"/>
                <a:gd name="T12" fmla="*/ 0 60000 65536"/>
                <a:gd name="T13" fmla="*/ 0 60000 65536"/>
                <a:gd name="T14" fmla="*/ 0 60000 65536"/>
                <a:gd name="T15" fmla="*/ 0 w 80"/>
                <a:gd name="T16" fmla="*/ 0 h 46"/>
                <a:gd name="T17" fmla="*/ 80 w 80"/>
                <a:gd name="T18" fmla="*/ 46 h 46"/>
              </a:gdLst>
              <a:ahLst/>
              <a:cxnLst>
                <a:cxn ang="T10">
                  <a:pos x="T0" y="T1"/>
                </a:cxn>
                <a:cxn ang="T11">
                  <a:pos x="T2" y="T3"/>
                </a:cxn>
                <a:cxn ang="T12">
                  <a:pos x="T4" y="T5"/>
                </a:cxn>
                <a:cxn ang="T13">
                  <a:pos x="T6" y="T7"/>
                </a:cxn>
                <a:cxn ang="T14">
                  <a:pos x="T8" y="T9"/>
                </a:cxn>
              </a:cxnLst>
              <a:rect l="T15" t="T16" r="T17" b="T18"/>
              <a:pathLst>
                <a:path w="80" h="46">
                  <a:moveTo>
                    <a:pt x="80" y="23"/>
                  </a:moveTo>
                  <a:lnTo>
                    <a:pt x="0" y="0"/>
                  </a:lnTo>
                  <a:lnTo>
                    <a:pt x="12" y="23"/>
                  </a:lnTo>
                  <a:lnTo>
                    <a:pt x="0" y="46"/>
                  </a:lnTo>
                  <a:lnTo>
                    <a:pt x="80" y="23"/>
                  </a:lnTo>
                  <a:close/>
                </a:path>
              </a:pathLst>
            </a:custGeom>
            <a:noFill/>
            <a:ln w="11">
              <a:solidFill>
                <a:srgbClr val="000000"/>
              </a:solidFill>
              <a:round/>
              <a:headEnd/>
              <a:tailEnd/>
            </a:ln>
          </p:spPr>
          <p:txBody>
            <a:bodyPr/>
            <a:lstStyle/>
            <a:p>
              <a:endParaRPr lang="en-US"/>
            </a:p>
          </p:txBody>
        </p:sp>
        <p:sp>
          <p:nvSpPr>
            <p:cNvPr id="46130" name="Rectangle 53"/>
            <p:cNvSpPr>
              <a:spLocks noChangeArrowheads="1"/>
            </p:cNvSpPr>
            <p:nvPr/>
          </p:nvSpPr>
          <p:spPr bwMode="auto">
            <a:xfrm>
              <a:off x="1619" y="2602"/>
              <a:ext cx="229"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Issue</a:t>
              </a:r>
              <a:endParaRPr lang="en-US"/>
            </a:p>
          </p:txBody>
        </p:sp>
        <p:sp>
          <p:nvSpPr>
            <p:cNvPr id="46131" name="Rectangle 54"/>
            <p:cNvSpPr>
              <a:spLocks noChangeArrowheads="1"/>
            </p:cNvSpPr>
            <p:nvPr/>
          </p:nvSpPr>
          <p:spPr bwMode="auto">
            <a:xfrm>
              <a:off x="1653" y="2305"/>
              <a:ext cx="332"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Display</a:t>
              </a:r>
              <a:endParaRPr lang="en-US"/>
            </a:p>
          </p:txBody>
        </p:sp>
        <p:sp>
          <p:nvSpPr>
            <p:cNvPr id="46132" name="Rectangle 55"/>
            <p:cNvSpPr>
              <a:spLocks noChangeArrowheads="1"/>
            </p:cNvSpPr>
            <p:nvPr/>
          </p:nvSpPr>
          <p:spPr bwMode="auto">
            <a:xfrm>
              <a:off x="1276" y="2534"/>
              <a:ext cx="91" cy="183"/>
            </a:xfrm>
            <a:prstGeom prst="rect">
              <a:avLst/>
            </a:prstGeom>
            <a:solidFill>
              <a:srgbClr val="FFFFFF"/>
            </a:solidFill>
            <a:ln w="9525">
              <a:noFill/>
              <a:miter lim="800000"/>
              <a:headEnd/>
              <a:tailEnd/>
            </a:ln>
          </p:spPr>
          <p:txBody>
            <a:bodyPr/>
            <a:lstStyle/>
            <a:p>
              <a:endParaRPr lang="en-US"/>
            </a:p>
          </p:txBody>
        </p:sp>
        <p:sp>
          <p:nvSpPr>
            <p:cNvPr id="46133" name="Rectangle 56"/>
            <p:cNvSpPr>
              <a:spLocks noChangeArrowheads="1"/>
            </p:cNvSpPr>
            <p:nvPr/>
          </p:nvSpPr>
          <p:spPr bwMode="auto">
            <a:xfrm>
              <a:off x="1276" y="2534"/>
              <a:ext cx="102" cy="194"/>
            </a:xfrm>
            <a:prstGeom prst="rect">
              <a:avLst/>
            </a:prstGeom>
            <a:noFill/>
            <a:ln w="11">
              <a:solidFill>
                <a:srgbClr val="0083D7"/>
              </a:solidFill>
              <a:miter lim="800000"/>
              <a:headEnd/>
              <a:tailEnd/>
            </a:ln>
          </p:spPr>
          <p:txBody>
            <a:bodyPr/>
            <a:lstStyle/>
            <a:p>
              <a:endParaRPr lang="en-US"/>
            </a:p>
          </p:txBody>
        </p:sp>
        <p:sp>
          <p:nvSpPr>
            <p:cNvPr id="46134" name="Rectangle 57"/>
            <p:cNvSpPr>
              <a:spLocks noChangeArrowheads="1"/>
            </p:cNvSpPr>
            <p:nvPr/>
          </p:nvSpPr>
          <p:spPr bwMode="auto">
            <a:xfrm>
              <a:off x="3071" y="1229"/>
              <a:ext cx="560"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:Library Item</a:t>
              </a:r>
              <a:endParaRPr lang="en-US"/>
            </a:p>
          </p:txBody>
        </p:sp>
        <p:sp>
          <p:nvSpPr>
            <p:cNvPr id="46135" name="Rectangle 58"/>
            <p:cNvSpPr>
              <a:spLocks noChangeArrowheads="1"/>
            </p:cNvSpPr>
            <p:nvPr/>
          </p:nvSpPr>
          <p:spPr bwMode="auto">
            <a:xfrm>
              <a:off x="3860" y="1127"/>
              <a:ext cx="641" cy="320"/>
            </a:xfrm>
            <a:prstGeom prst="rect">
              <a:avLst/>
            </a:prstGeom>
            <a:solidFill>
              <a:srgbClr val="FFFFFF"/>
            </a:solidFill>
            <a:ln w="9525">
              <a:noFill/>
              <a:miter lim="800000"/>
              <a:headEnd/>
              <a:tailEnd/>
            </a:ln>
          </p:spPr>
          <p:txBody>
            <a:bodyPr/>
            <a:lstStyle/>
            <a:p>
              <a:endParaRPr lang="en-US"/>
            </a:p>
          </p:txBody>
        </p:sp>
        <p:sp>
          <p:nvSpPr>
            <p:cNvPr id="46136" name="Rectangle 59"/>
            <p:cNvSpPr>
              <a:spLocks noChangeArrowheads="1"/>
            </p:cNvSpPr>
            <p:nvPr/>
          </p:nvSpPr>
          <p:spPr bwMode="auto">
            <a:xfrm>
              <a:off x="3860" y="1127"/>
              <a:ext cx="652" cy="332"/>
            </a:xfrm>
            <a:prstGeom prst="rect">
              <a:avLst/>
            </a:prstGeom>
            <a:noFill/>
            <a:ln w="11">
              <a:solidFill>
                <a:schemeClr val="tx1"/>
              </a:solidFill>
              <a:miter lim="800000"/>
              <a:headEnd/>
              <a:tailEnd/>
            </a:ln>
          </p:spPr>
          <p:txBody>
            <a:bodyPr/>
            <a:lstStyle/>
            <a:p>
              <a:endParaRPr lang="en-US"/>
            </a:p>
          </p:txBody>
        </p:sp>
        <p:sp>
          <p:nvSpPr>
            <p:cNvPr id="46137" name="Rectangle 60"/>
            <p:cNvSpPr>
              <a:spLocks noChangeArrowheads="1"/>
            </p:cNvSpPr>
            <p:nvPr/>
          </p:nvSpPr>
          <p:spPr bwMode="auto">
            <a:xfrm>
              <a:off x="3929" y="1161"/>
              <a:ext cx="229"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Lib1:</a:t>
              </a:r>
              <a:endParaRPr lang="en-US"/>
            </a:p>
          </p:txBody>
        </p:sp>
        <p:sp>
          <p:nvSpPr>
            <p:cNvPr id="46138" name="Rectangle 61"/>
            <p:cNvSpPr>
              <a:spLocks noChangeArrowheads="1"/>
            </p:cNvSpPr>
            <p:nvPr/>
          </p:nvSpPr>
          <p:spPr bwMode="auto">
            <a:xfrm>
              <a:off x="3929" y="1275"/>
              <a:ext cx="423"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NetServer</a:t>
              </a:r>
              <a:endParaRPr lang="en-US"/>
            </a:p>
          </p:txBody>
        </p:sp>
        <p:sp>
          <p:nvSpPr>
            <p:cNvPr id="46139" name="Rectangle 62"/>
            <p:cNvSpPr>
              <a:spLocks noChangeArrowheads="1"/>
            </p:cNvSpPr>
            <p:nvPr/>
          </p:nvSpPr>
          <p:spPr bwMode="auto">
            <a:xfrm>
              <a:off x="3243" y="2820"/>
              <a:ext cx="80" cy="171"/>
            </a:xfrm>
            <a:prstGeom prst="rect">
              <a:avLst/>
            </a:prstGeom>
            <a:solidFill>
              <a:srgbClr val="FFFFFF"/>
            </a:solidFill>
            <a:ln w="9525">
              <a:noFill/>
              <a:miter lim="800000"/>
              <a:headEnd/>
              <a:tailEnd/>
            </a:ln>
          </p:spPr>
          <p:txBody>
            <a:bodyPr/>
            <a:lstStyle/>
            <a:p>
              <a:endParaRPr lang="en-US"/>
            </a:p>
          </p:txBody>
        </p:sp>
        <p:sp>
          <p:nvSpPr>
            <p:cNvPr id="46140" name="Rectangle 63"/>
            <p:cNvSpPr>
              <a:spLocks noChangeArrowheads="1"/>
            </p:cNvSpPr>
            <p:nvPr/>
          </p:nvSpPr>
          <p:spPr bwMode="auto">
            <a:xfrm>
              <a:off x="3243" y="2820"/>
              <a:ext cx="91" cy="183"/>
            </a:xfrm>
            <a:prstGeom prst="rect">
              <a:avLst/>
            </a:prstGeom>
            <a:noFill/>
            <a:ln w="11">
              <a:solidFill>
                <a:srgbClr val="0083D7"/>
              </a:solidFill>
              <a:miter lim="800000"/>
              <a:headEnd/>
              <a:tailEnd/>
            </a:ln>
          </p:spPr>
          <p:txBody>
            <a:bodyPr/>
            <a:lstStyle/>
            <a:p>
              <a:endParaRPr lang="en-US"/>
            </a:p>
          </p:txBody>
        </p:sp>
        <p:sp>
          <p:nvSpPr>
            <p:cNvPr id="46141" name="Rectangle 64"/>
            <p:cNvSpPr>
              <a:spLocks noChangeArrowheads="1"/>
            </p:cNvSpPr>
            <p:nvPr/>
          </p:nvSpPr>
          <p:spPr bwMode="auto">
            <a:xfrm>
              <a:off x="2442" y="2762"/>
              <a:ext cx="526"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Issue licence</a:t>
              </a:r>
              <a:endParaRPr lang="en-US"/>
            </a:p>
          </p:txBody>
        </p:sp>
        <p:sp>
          <p:nvSpPr>
            <p:cNvPr id="46142" name="Rectangle 65"/>
            <p:cNvSpPr>
              <a:spLocks noChangeArrowheads="1"/>
            </p:cNvSpPr>
            <p:nvPr/>
          </p:nvSpPr>
          <p:spPr bwMode="auto">
            <a:xfrm>
              <a:off x="1287" y="3083"/>
              <a:ext cx="69" cy="149"/>
            </a:xfrm>
            <a:prstGeom prst="rect">
              <a:avLst/>
            </a:prstGeom>
            <a:solidFill>
              <a:srgbClr val="FFFFFF"/>
            </a:solidFill>
            <a:ln w="9525">
              <a:noFill/>
              <a:miter lim="800000"/>
              <a:headEnd/>
              <a:tailEnd/>
            </a:ln>
          </p:spPr>
          <p:txBody>
            <a:bodyPr/>
            <a:lstStyle/>
            <a:p>
              <a:endParaRPr lang="en-US"/>
            </a:p>
          </p:txBody>
        </p:sp>
        <p:sp>
          <p:nvSpPr>
            <p:cNvPr id="46143" name="Rectangle 66"/>
            <p:cNvSpPr>
              <a:spLocks noChangeArrowheads="1"/>
            </p:cNvSpPr>
            <p:nvPr/>
          </p:nvSpPr>
          <p:spPr bwMode="auto">
            <a:xfrm>
              <a:off x="1287" y="3083"/>
              <a:ext cx="80" cy="160"/>
            </a:xfrm>
            <a:prstGeom prst="rect">
              <a:avLst/>
            </a:prstGeom>
            <a:noFill/>
            <a:ln w="11">
              <a:solidFill>
                <a:srgbClr val="0083D7"/>
              </a:solidFill>
              <a:miter lim="800000"/>
              <a:headEnd/>
              <a:tailEnd/>
            </a:ln>
          </p:spPr>
          <p:txBody>
            <a:bodyPr/>
            <a:lstStyle/>
            <a:p>
              <a:endParaRPr lang="en-US"/>
            </a:p>
          </p:txBody>
        </p:sp>
        <p:sp>
          <p:nvSpPr>
            <p:cNvPr id="46144" name="Line 67"/>
            <p:cNvSpPr>
              <a:spLocks noChangeShapeType="1"/>
            </p:cNvSpPr>
            <p:nvPr/>
          </p:nvSpPr>
          <p:spPr bwMode="auto">
            <a:xfrm>
              <a:off x="1367" y="3140"/>
              <a:ext cx="1830" cy="1"/>
            </a:xfrm>
            <a:prstGeom prst="line">
              <a:avLst/>
            </a:prstGeom>
            <a:noFill/>
            <a:ln w="11">
              <a:solidFill>
                <a:srgbClr val="000000"/>
              </a:solidFill>
              <a:round/>
              <a:headEnd/>
              <a:tailEnd/>
            </a:ln>
          </p:spPr>
          <p:txBody>
            <a:bodyPr/>
            <a:lstStyle/>
            <a:p>
              <a:endParaRPr lang="en-US"/>
            </a:p>
          </p:txBody>
        </p:sp>
        <p:pic>
          <p:nvPicPr>
            <p:cNvPr id="46145" name="Picture 68"/>
            <p:cNvPicPr>
              <a:picLocks noChangeAspect="1" noChangeArrowheads="1"/>
            </p:cNvPicPr>
            <p:nvPr/>
          </p:nvPicPr>
          <p:blipFill>
            <a:blip r:embed="rId2"/>
            <a:srcRect/>
            <a:stretch>
              <a:fillRect/>
            </a:stretch>
          </p:blipFill>
          <p:spPr bwMode="auto">
            <a:xfrm>
              <a:off x="3174" y="3129"/>
              <a:ext cx="57" cy="34"/>
            </a:xfrm>
            <a:prstGeom prst="rect">
              <a:avLst/>
            </a:prstGeom>
            <a:noFill/>
            <a:ln w="9525">
              <a:noFill/>
              <a:miter lim="800000"/>
              <a:headEnd/>
              <a:tailEnd/>
            </a:ln>
          </p:spPr>
        </p:pic>
        <p:sp>
          <p:nvSpPr>
            <p:cNvPr id="46146" name="Freeform 69"/>
            <p:cNvSpPr>
              <a:spLocks/>
            </p:cNvSpPr>
            <p:nvPr/>
          </p:nvSpPr>
          <p:spPr bwMode="auto">
            <a:xfrm>
              <a:off x="3163" y="3117"/>
              <a:ext cx="68" cy="46"/>
            </a:xfrm>
            <a:custGeom>
              <a:avLst/>
              <a:gdLst>
                <a:gd name="T0" fmla="*/ 68 w 68"/>
                <a:gd name="T1" fmla="*/ 23 h 46"/>
                <a:gd name="T2" fmla="*/ 0 w 68"/>
                <a:gd name="T3" fmla="*/ 0 h 46"/>
                <a:gd name="T4" fmla="*/ 11 w 68"/>
                <a:gd name="T5" fmla="*/ 23 h 46"/>
                <a:gd name="T6" fmla="*/ 0 w 68"/>
                <a:gd name="T7" fmla="*/ 46 h 46"/>
                <a:gd name="T8" fmla="*/ 68 w 68"/>
                <a:gd name="T9" fmla="*/ 23 h 46"/>
                <a:gd name="T10" fmla="*/ 0 60000 65536"/>
                <a:gd name="T11" fmla="*/ 0 60000 65536"/>
                <a:gd name="T12" fmla="*/ 0 60000 65536"/>
                <a:gd name="T13" fmla="*/ 0 60000 65536"/>
                <a:gd name="T14" fmla="*/ 0 60000 65536"/>
                <a:gd name="T15" fmla="*/ 0 w 68"/>
                <a:gd name="T16" fmla="*/ 0 h 46"/>
                <a:gd name="T17" fmla="*/ 68 w 68"/>
                <a:gd name="T18" fmla="*/ 46 h 46"/>
              </a:gdLst>
              <a:ahLst/>
              <a:cxnLst>
                <a:cxn ang="T10">
                  <a:pos x="T0" y="T1"/>
                </a:cxn>
                <a:cxn ang="T11">
                  <a:pos x="T2" y="T3"/>
                </a:cxn>
                <a:cxn ang="T12">
                  <a:pos x="T4" y="T5"/>
                </a:cxn>
                <a:cxn ang="T13">
                  <a:pos x="T6" y="T7"/>
                </a:cxn>
                <a:cxn ang="T14">
                  <a:pos x="T8" y="T9"/>
                </a:cxn>
              </a:cxnLst>
              <a:rect l="T15" t="T16" r="T17" b="T18"/>
              <a:pathLst>
                <a:path w="68" h="46">
                  <a:moveTo>
                    <a:pt x="68" y="23"/>
                  </a:moveTo>
                  <a:lnTo>
                    <a:pt x="0" y="0"/>
                  </a:lnTo>
                  <a:lnTo>
                    <a:pt x="11" y="23"/>
                  </a:lnTo>
                  <a:lnTo>
                    <a:pt x="0" y="46"/>
                  </a:lnTo>
                  <a:lnTo>
                    <a:pt x="68" y="23"/>
                  </a:lnTo>
                  <a:close/>
                </a:path>
              </a:pathLst>
            </a:custGeom>
            <a:noFill/>
            <a:ln w="11">
              <a:solidFill>
                <a:srgbClr val="000000"/>
              </a:solidFill>
              <a:round/>
              <a:headEnd/>
              <a:tailEnd/>
            </a:ln>
          </p:spPr>
          <p:txBody>
            <a:bodyPr/>
            <a:lstStyle/>
            <a:p>
              <a:endParaRPr lang="en-US"/>
            </a:p>
          </p:txBody>
        </p:sp>
        <p:sp>
          <p:nvSpPr>
            <p:cNvPr id="46147" name="Rectangle 70"/>
            <p:cNvSpPr>
              <a:spLocks noChangeArrowheads="1"/>
            </p:cNvSpPr>
            <p:nvPr/>
          </p:nvSpPr>
          <p:spPr bwMode="auto">
            <a:xfrm>
              <a:off x="1539" y="3002"/>
              <a:ext cx="606"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Accept licence</a:t>
              </a:r>
              <a:endParaRPr lang="en-US"/>
            </a:p>
          </p:txBody>
        </p:sp>
        <p:sp>
          <p:nvSpPr>
            <p:cNvPr id="46148" name="Rectangle 71"/>
            <p:cNvSpPr>
              <a:spLocks noChangeArrowheads="1"/>
            </p:cNvSpPr>
            <p:nvPr/>
          </p:nvSpPr>
          <p:spPr bwMode="auto">
            <a:xfrm>
              <a:off x="3243" y="3083"/>
              <a:ext cx="80" cy="171"/>
            </a:xfrm>
            <a:prstGeom prst="rect">
              <a:avLst/>
            </a:prstGeom>
            <a:solidFill>
              <a:srgbClr val="FFFFFF"/>
            </a:solidFill>
            <a:ln w="9525">
              <a:noFill/>
              <a:miter lim="800000"/>
              <a:headEnd/>
              <a:tailEnd/>
            </a:ln>
          </p:spPr>
          <p:txBody>
            <a:bodyPr/>
            <a:lstStyle/>
            <a:p>
              <a:endParaRPr lang="en-US"/>
            </a:p>
          </p:txBody>
        </p:sp>
        <p:sp>
          <p:nvSpPr>
            <p:cNvPr id="46149" name="Rectangle 72"/>
            <p:cNvSpPr>
              <a:spLocks noChangeArrowheads="1"/>
            </p:cNvSpPr>
            <p:nvPr/>
          </p:nvSpPr>
          <p:spPr bwMode="auto">
            <a:xfrm>
              <a:off x="3243" y="3083"/>
              <a:ext cx="91" cy="183"/>
            </a:xfrm>
            <a:prstGeom prst="rect">
              <a:avLst/>
            </a:prstGeom>
            <a:noFill/>
            <a:ln w="11">
              <a:solidFill>
                <a:srgbClr val="0083D7"/>
              </a:solidFill>
              <a:miter lim="800000"/>
              <a:headEnd/>
              <a:tailEnd/>
            </a:ln>
          </p:spPr>
          <p:txBody>
            <a:bodyPr/>
            <a:lstStyle/>
            <a:p>
              <a:endParaRPr lang="en-US"/>
            </a:p>
          </p:txBody>
        </p:sp>
        <p:sp>
          <p:nvSpPr>
            <p:cNvPr id="46150" name="Line 73"/>
            <p:cNvSpPr>
              <a:spLocks noChangeShapeType="1"/>
            </p:cNvSpPr>
            <p:nvPr/>
          </p:nvSpPr>
          <p:spPr bwMode="auto">
            <a:xfrm>
              <a:off x="3323" y="3243"/>
              <a:ext cx="800" cy="1"/>
            </a:xfrm>
            <a:prstGeom prst="line">
              <a:avLst/>
            </a:prstGeom>
            <a:noFill/>
            <a:ln w="11">
              <a:solidFill>
                <a:srgbClr val="000000"/>
              </a:solidFill>
              <a:round/>
              <a:headEnd/>
              <a:tailEnd/>
            </a:ln>
          </p:spPr>
          <p:txBody>
            <a:bodyPr/>
            <a:lstStyle/>
            <a:p>
              <a:endParaRPr lang="en-US"/>
            </a:p>
          </p:txBody>
        </p:sp>
        <p:pic>
          <p:nvPicPr>
            <p:cNvPr id="46151" name="Picture 74"/>
            <p:cNvPicPr>
              <a:picLocks noChangeAspect="1" noChangeArrowheads="1"/>
            </p:cNvPicPr>
            <p:nvPr/>
          </p:nvPicPr>
          <p:blipFill>
            <a:blip r:embed="rId6"/>
            <a:srcRect/>
            <a:stretch>
              <a:fillRect/>
            </a:stretch>
          </p:blipFill>
          <p:spPr bwMode="auto">
            <a:xfrm>
              <a:off x="4089" y="3232"/>
              <a:ext cx="68" cy="22"/>
            </a:xfrm>
            <a:prstGeom prst="rect">
              <a:avLst/>
            </a:prstGeom>
            <a:noFill/>
            <a:ln w="9525">
              <a:noFill/>
              <a:miter lim="800000"/>
              <a:headEnd/>
              <a:tailEnd/>
            </a:ln>
          </p:spPr>
        </p:pic>
        <p:sp>
          <p:nvSpPr>
            <p:cNvPr id="46152" name="Freeform 75"/>
            <p:cNvSpPr>
              <a:spLocks/>
            </p:cNvSpPr>
            <p:nvPr/>
          </p:nvSpPr>
          <p:spPr bwMode="auto">
            <a:xfrm>
              <a:off x="4077" y="3220"/>
              <a:ext cx="80" cy="34"/>
            </a:xfrm>
            <a:custGeom>
              <a:avLst/>
              <a:gdLst>
                <a:gd name="T0" fmla="*/ 80 w 80"/>
                <a:gd name="T1" fmla="*/ 23 h 34"/>
                <a:gd name="T2" fmla="*/ 0 w 80"/>
                <a:gd name="T3" fmla="*/ 0 h 34"/>
                <a:gd name="T4" fmla="*/ 12 w 80"/>
                <a:gd name="T5" fmla="*/ 23 h 34"/>
                <a:gd name="T6" fmla="*/ 0 w 80"/>
                <a:gd name="T7" fmla="*/ 34 h 34"/>
                <a:gd name="T8" fmla="*/ 80 w 80"/>
                <a:gd name="T9" fmla="*/ 23 h 34"/>
                <a:gd name="T10" fmla="*/ 0 60000 65536"/>
                <a:gd name="T11" fmla="*/ 0 60000 65536"/>
                <a:gd name="T12" fmla="*/ 0 60000 65536"/>
                <a:gd name="T13" fmla="*/ 0 60000 65536"/>
                <a:gd name="T14" fmla="*/ 0 60000 65536"/>
                <a:gd name="T15" fmla="*/ 0 w 80"/>
                <a:gd name="T16" fmla="*/ 0 h 34"/>
                <a:gd name="T17" fmla="*/ 80 w 80"/>
                <a:gd name="T18" fmla="*/ 34 h 34"/>
              </a:gdLst>
              <a:ahLst/>
              <a:cxnLst>
                <a:cxn ang="T10">
                  <a:pos x="T0" y="T1"/>
                </a:cxn>
                <a:cxn ang="T11">
                  <a:pos x="T2" y="T3"/>
                </a:cxn>
                <a:cxn ang="T12">
                  <a:pos x="T4" y="T5"/>
                </a:cxn>
                <a:cxn ang="T13">
                  <a:pos x="T6" y="T7"/>
                </a:cxn>
                <a:cxn ang="T14">
                  <a:pos x="T8" y="T9"/>
                </a:cxn>
              </a:cxnLst>
              <a:rect l="T15" t="T16" r="T17" b="T18"/>
              <a:pathLst>
                <a:path w="80" h="34">
                  <a:moveTo>
                    <a:pt x="80" y="23"/>
                  </a:moveTo>
                  <a:lnTo>
                    <a:pt x="0" y="0"/>
                  </a:lnTo>
                  <a:lnTo>
                    <a:pt x="12" y="23"/>
                  </a:lnTo>
                  <a:lnTo>
                    <a:pt x="0" y="34"/>
                  </a:lnTo>
                  <a:lnTo>
                    <a:pt x="80" y="23"/>
                  </a:lnTo>
                  <a:close/>
                </a:path>
              </a:pathLst>
            </a:custGeom>
            <a:noFill/>
            <a:ln w="11">
              <a:solidFill>
                <a:srgbClr val="000000"/>
              </a:solidFill>
              <a:round/>
              <a:headEnd/>
              <a:tailEnd/>
            </a:ln>
          </p:spPr>
          <p:txBody>
            <a:bodyPr/>
            <a:lstStyle/>
            <a:p>
              <a:endParaRPr lang="en-US"/>
            </a:p>
          </p:txBody>
        </p:sp>
        <p:sp>
          <p:nvSpPr>
            <p:cNvPr id="46153" name="Rectangle 76"/>
            <p:cNvSpPr>
              <a:spLocks noChangeArrowheads="1"/>
            </p:cNvSpPr>
            <p:nvPr/>
          </p:nvSpPr>
          <p:spPr bwMode="auto">
            <a:xfrm>
              <a:off x="3517" y="3254"/>
              <a:ext cx="412"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Compress</a:t>
              </a:r>
              <a:endParaRPr lang="en-US"/>
            </a:p>
          </p:txBody>
        </p:sp>
        <p:sp>
          <p:nvSpPr>
            <p:cNvPr id="46154" name="Line 77"/>
            <p:cNvSpPr>
              <a:spLocks noChangeShapeType="1"/>
            </p:cNvSpPr>
            <p:nvPr/>
          </p:nvSpPr>
          <p:spPr bwMode="auto">
            <a:xfrm flipH="1">
              <a:off x="1413" y="3632"/>
              <a:ext cx="2756" cy="1"/>
            </a:xfrm>
            <a:prstGeom prst="line">
              <a:avLst/>
            </a:prstGeom>
            <a:noFill/>
            <a:ln w="11">
              <a:solidFill>
                <a:srgbClr val="000000"/>
              </a:solidFill>
              <a:round/>
              <a:headEnd/>
              <a:tailEnd/>
            </a:ln>
          </p:spPr>
          <p:txBody>
            <a:bodyPr/>
            <a:lstStyle/>
            <a:p>
              <a:endParaRPr lang="en-US"/>
            </a:p>
          </p:txBody>
        </p:sp>
        <p:pic>
          <p:nvPicPr>
            <p:cNvPr id="46155" name="Picture 78"/>
            <p:cNvPicPr>
              <a:picLocks noChangeAspect="1" noChangeArrowheads="1"/>
            </p:cNvPicPr>
            <p:nvPr/>
          </p:nvPicPr>
          <p:blipFill>
            <a:blip r:embed="rId4"/>
            <a:srcRect/>
            <a:stretch>
              <a:fillRect/>
            </a:stretch>
          </p:blipFill>
          <p:spPr bwMode="auto">
            <a:xfrm>
              <a:off x="1378" y="3620"/>
              <a:ext cx="69" cy="35"/>
            </a:xfrm>
            <a:prstGeom prst="rect">
              <a:avLst/>
            </a:prstGeom>
            <a:noFill/>
            <a:ln w="9525">
              <a:noFill/>
              <a:miter lim="800000"/>
              <a:headEnd/>
              <a:tailEnd/>
            </a:ln>
          </p:spPr>
        </p:pic>
        <p:sp>
          <p:nvSpPr>
            <p:cNvPr id="46156" name="Freeform 79"/>
            <p:cNvSpPr>
              <a:spLocks/>
            </p:cNvSpPr>
            <p:nvPr/>
          </p:nvSpPr>
          <p:spPr bwMode="auto">
            <a:xfrm>
              <a:off x="1378" y="3609"/>
              <a:ext cx="69" cy="46"/>
            </a:xfrm>
            <a:custGeom>
              <a:avLst/>
              <a:gdLst>
                <a:gd name="T0" fmla="*/ 0 w 69"/>
                <a:gd name="T1" fmla="*/ 23 h 46"/>
                <a:gd name="T2" fmla="*/ 69 w 69"/>
                <a:gd name="T3" fmla="*/ 46 h 46"/>
                <a:gd name="T4" fmla="*/ 58 w 69"/>
                <a:gd name="T5" fmla="*/ 23 h 46"/>
                <a:gd name="T6" fmla="*/ 69 w 69"/>
                <a:gd name="T7" fmla="*/ 0 h 46"/>
                <a:gd name="T8" fmla="*/ 0 w 69"/>
                <a:gd name="T9" fmla="*/ 23 h 46"/>
                <a:gd name="T10" fmla="*/ 0 60000 65536"/>
                <a:gd name="T11" fmla="*/ 0 60000 65536"/>
                <a:gd name="T12" fmla="*/ 0 60000 65536"/>
                <a:gd name="T13" fmla="*/ 0 60000 65536"/>
                <a:gd name="T14" fmla="*/ 0 60000 65536"/>
                <a:gd name="T15" fmla="*/ 0 w 69"/>
                <a:gd name="T16" fmla="*/ 0 h 46"/>
                <a:gd name="T17" fmla="*/ 69 w 69"/>
                <a:gd name="T18" fmla="*/ 46 h 46"/>
              </a:gdLst>
              <a:ahLst/>
              <a:cxnLst>
                <a:cxn ang="T10">
                  <a:pos x="T0" y="T1"/>
                </a:cxn>
                <a:cxn ang="T11">
                  <a:pos x="T2" y="T3"/>
                </a:cxn>
                <a:cxn ang="T12">
                  <a:pos x="T4" y="T5"/>
                </a:cxn>
                <a:cxn ang="T13">
                  <a:pos x="T6" y="T7"/>
                </a:cxn>
                <a:cxn ang="T14">
                  <a:pos x="T8" y="T9"/>
                </a:cxn>
              </a:cxnLst>
              <a:rect l="T15" t="T16" r="T17" b="T18"/>
              <a:pathLst>
                <a:path w="69" h="46">
                  <a:moveTo>
                    <a:pt x="0" y="23"/>
                  </a:moveTo>
                  <a:lnTo>
                    <a:pt x="69" y="46"/>
                  </a:lnTo>
                  <a:lnTo>
                    <a:pt x="58" y="23"/>
                  </a:lnTo>
                  <a:lnTo>
                    <a:pt x="69" y="0"/>
                  </a:lnTo>
                  <a:lnTo>
                    <a:pt x="0" y="23"/>
                  </a:lnTo>
                  <a:close/>
                </a:path>
              </a:pathLst>
            </a:custGeom>
            <a:noFill/>
            <a:ln w="11">
              <a:solidFill>
                <a:srgbClr val="000000"/>
              </a:solidFill>
              <a:round/>
              <a:headEnd/>
              <a:tailEnd/>
            </a:ln>
          </p:spPr>
          <p:txBody>
            <a:bodyPr/>
            <a:lstStyle/>
            <a:p>
              <a:endParaRPr lang="en-US"/>
            </a:p>
          </p:txBody>
        </p:sp>
        <p:sp>
          <p:nvSpPr>
            <p:cNvPr id="46157" name="Rectangle 80"/>
            <p:cNvSpPr>
              <a:spLocks noChangeArrowheads="1"/>
            </p:cNvSpPr>
            <p:nvPr/>
          </p:nvSpPr>
          <p:spPr bwMode="auto">
            <a:xfrm>
              <a:off x="1287" y="3552"/>
              <a:ext cx="69" cy="148"/>
            </a:xfrm>
            <a:prstGeom prst="rect">
              <a:avLst/>
            </a:prstGeom>
            <a:solidFill>
              <a:srgbClr val="FFFFFF"/>
            </a:solidFill>
            <a:ln w="9525">
              <a:noFill/>
              <a:miter lim="800000"/>
              <a:headEnd/>
              <a:tailEnd/>
            </a:ln>
          </p:spPr>
          <p:txBody>
            <a:bodyPr/>
            <a:lstStyle/>
            <a:p>
              <a:endParaRPr lang="en-US"/>
            </a:p>
          </p:txBody>
        </p:sp>
        <p:sp>
          <p:nvSpPr>
            <p:cNvPr id="46158" name="Rectangle 81"/>
            <p:cNvSpPr>
              <a:spLocks noChangeArrowheads="1"/>
            </p:cNvSpPr>
            <p:nvPr/>
          </p:nvSpPr>
          <p:spPr bwMode="auto">
            <a:xfrm>
              <a:off x="1287" y="3552"/>
              <a:ext cx="80" cy="160"/>
            </a:xfrm>
            <a:prstGeom prst="rect">
              <a:avLst/>
            </a:prstGeom>
            <a:noFill/>
            <a:ln w="11">
              <a:solidFill>
                <a:srgbClr val="0083D7"/>
              </a:solidFill>
              <a:miter lim="800000"/>
              <a:headEnd/>
              <a:tailEnd/>
            </a:ln>
          </p:spPr>
          <p:txBody>
            <a:bodyPr/>
            <a:lstStyle/>
            <a:p>
              <a:endParaRPr lang="en-US"/>
            </a:p>
          </p:txBody>
        </p:sp>
        <p:sp>
          <p:nvSpPr>
            <p:cNvPr id="46159" name="Rectangle 82"/>
            <p:cNvSpPr>
              <a:spLocks noChangeArrowheads="1"/>
            </p:cNvSpPr>
            <p:nvPr/>
          </p:nvSpPr>
          <p:spPr bwMode="auto">
            <a:xfrm>
              <a:off x="4157" y="3517"/>
              <a:ext cx="81" cy="195"/>
            </a:xfrm>
            <a:prstGeom prst="rect">
              <a:avLst/>
            </a:prstGeom>
            <a:solidFill>
              <a:srgbClr val="FFFFFF"/>
            </a:solidFill>
            <a:ln w="9525">
              <a:noFill/>
              <a:miter lim="800000"/>
              <a:headEnd/>
              <a:tailEnd/>
            </a:ln>
          </p:spPr>
          <p:txBody>
            <a:bodyPr/>
            <a:lstStyle/>
            <a:p>
              <a:endParaRPr lang="en-US"/>
            </a:p>
          </p:txBody>
        </p:sp>
        <p:sp>
          <p:nvSpPr>
            <p:cNvPr id="46160" name="Rectangle 83"/>
            <p:cNvSpPr>
              <a:spLocks noChangeArrowheads="1"/>
            </p:cNvSpPr>
            <p:nvPr/>
          </p:nvSpPr>
          <p:spPr bwMode="auto">
            <a:xfrm>
              <a:off x="4157" y="3517"/>
              <a:ext cx="92" cy="206"/>
            </a:xfrm>
            <a:prstGeom prst="rect">
              <a:avLst/>
            </a:prstGeom>
            <a:noFill/>
            <a:ln w="11">
              <a:solidFill>
                <a:srgbClr val="0083D7"/>
              </a:solidFill>
              <a:miter lim="800000"/>
              <a:headEnd/>
              <a:tailEnd/>
            </a:ln>
          </p:spPr>
          <p:txBody>
            <a:bodyPr/>
            <a:lstStyle/>
            <a:p>
              <a:endParaRPr lang="en-US"/>
            </a:p>
          </p:txBody>
        </p:sp>
        <p:sp>
          <p:nvSpPr>
            <p:cNvPr id="46161" name="Rectangle 84"/>
            <p:cNvSpPr>
              <a:spLocks noChangeArrowheads="1"/>
            </p:cNvSpPr>
            <p:nvPr/>
          </p:nvSpPr>
          <p:spPr bwMode="auto">
            <a:xfrm>
              <a:off x="2556" y="3666"/>
              <a:ext cx="320" cy="137"/>
            </a:xfrm>
            <a:prstGeom prst="rect">
              <a:avLst/>
            </a:prstGeom>
            <a:noFill/>
            <a:ln w="9525">
              <a:noFill/>
              <a:miter lim="800000"/>
              <a:headEnd/>
              <a:tailEnd/>
            </a:ln>
          </p:spPr>
          <p:txBody>
            <a:bodyPr wrap="none" lIns="0" tIns="0" rIns="0" bIns="0">
              <a:spAutoFit/>
            </a:bodyPr>
            <a:lstStyle/>
            <a:p>
              <a:r>
                <a:rPr lang="en-US" sz="1200">
                  <a:solidFill>
                    <a:srgbClr val="000000"/>
                  </a:solidFill>
                  <a:latin typeface="Formata Regular" charset="0"/>
                </a:rPr>
                <a:t>Deliver</a:t>
              </a:r>
              <a:endParaRPr lang="en-US"/>
            </a:p>
          </p:txBody>
        </p:sp>
      </p:grpSp>
      <p:sp>
        <p:nvSpPr>
          <p:cNvPr id="46084" name="Slide Number Placeholder 81"/>
          <p:cNvSpPr>
            <a:spLocks noGrp="1"/>
          </p:cNvSpPr>
          <p:nvPr>
            <p:ph type="sldNum" sz="quarter" idx="12"/>
          </p:nvPr>
        </p:nvSpPr>
        <p:spPr>
          <a:noFill/>
        </p:spPr>
        <p:txBody>
          <a:bodyPr/>
          <a:lstStyle/>
          <a:p>
            <a:fld id="{311F942E-2350-40B7-9B9D-1DA98BF772AA}" type="slidenum">
              <a:rPr lang="en-US" smtClean="0">
                <a:latin typeface="Arial" pitchFamily="34" charset="0"/>
                <a:cs typeface="Arial" pitchFamily="34" charset="0"/>
              </a:rPr>
              <a:pPr/>
              <a:t>118</a:t>
            </a:fld>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266700"/>
            <a:ext cx="8229600" cy="1104900"/>
          </a:xfrm>
        </p:spPr>
        <p:txBody>
          <a:bodyPr/>
          <a:lstStyle/>
          <a:p>
            <a:r>
              <a:rPr lang="en-GB" altLang="en-US" sz="3600" smtClean="0"/>
              <a:t>Examples of functional requirements</a:t>
            </a:r>
            <a:endParaRPr lang="en-GB" altLang="en-US" smtClean="0"/>
          </a:p>
        </p:txBody>
      </p:sp>
      <p:sp>
        <p:nvSpPr>
          <p:cNvPr id="14339" name="Rectangle 3"/>
          <p:cNvSpPr>
            <a:spLocks noGrp="1" noChangeArrowheads="1"/>
          </p:cNvSpPr>
          <p:nvPr>
            <p:ph idx="1"/>
          </p:nvPr>
        </p:nvSpPr>
        <p:spPr/>
        <p:txBody>
          <a:bodyPr>
            <a:normAutofit fontScale="92500" lnSpcReduction="10000"/>
          </a:bodyPr>
          <a:lstStyle/>
          <a:p>
            <a:pPr algn="just">
              <a:spcBef>
                <a:spcPts val="600"/>
              </a:spcBef>
              <a:spcAft>
                <a:spcPts val="600"/>
              </a:spcAft>
            </a:pPr>
            <a:r>
              <a:rPr lang="en-GB" altLang="en-US" smtClean="0"/>
              <a:t>The user shall be able to search either all of the initial set of databases or select a subset from it.</a:t>
            </a:r>
          </a:p>
          <a:p>
            <a:pPr algn="just">
              <a:spcAft>
                <a:spcPts val="600"/>
              </a:spcAft>
            </a:pPr>
            <a:r>
              <a:rPr lang="en-GB" altLang="en-US" smtClean="0"/>
              <a:t>The system shall provide appropriate viewers for the user to read documents in the document store. </a:t>
            </a:r>
          </a:p>
          <a:p>
            <a:pPr algn="just"/>
            <a:r>
              <a:rPr lang="en-GB" altLang="en-US" smtClean="0"/>
              <a:t>Every order shall be allocated a unique identifier (ORDER_ID) which the user shall be able to copy to the account’s permanent storage area.</a:t>
            </a:r>
          </a:p>
        </p:txBody>
      </p:sp>
    </p:spTree>
    <p:extLst>
      <p:ext uri="{BB962C8B-B14F-4D97-AF65-F5344CB8AC3E}">
        <p14:creationId xmlns:p14="http://schemas.microsoft.com/office/powerpoint/2010/main" xmlns="" val="974970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smtClean="0"/>
              <a:t>Requirements imprecision</a:t>
            </a:r>
          </a:p>
        </p:txBody>
      </p:sp>
      <p:sp>
        <p:nvSpPr>
          <p:cNvPr id="15363" name="Rectangle 3"/>
          <p:cNvSpPr>
            <a:spLocks noGrp="1" noChangeArrowheads="1"/>
          </p:cNvSpPr>
          <p:nvPr>
            <p:ph idx="1"/>
          </p:nvPr>
        </p:nvSpPr>
        <p:spPr/>
        <p:txBody>
          <a:bodyPr>
            <a:normAutofit fontScale="92500"/>
          </a:bodyPr>
          <a:lstStyle/>
          <a:p>
            <a:r>
              <a:rPr lang="en-GB" altLang="en-US" smtClean="0"/>
              <a:t>Problems arise when requirements are not precisely stated</a:t>
            </a:r>
          </a:p>
          <a:p>
            <a:r>
              <a:rPr lang="en-GB" altLang="en-US" smtClean="0"/>
              <a:t>Ambiguous requirements may be interpreted in different ways by developers and users</a:t>
            </a:r>
          </a:p>
          <a:p>
            <a:r>
              <a:rPr lang="en-GB" altLang="en-US" smtClean="0"/>
              <a:t>Consider the term ‘appropriate viewers’</a:t>
            </a:r>
          </a:p>
          <a:p>
            <a:pPr lvl="1"/>
            <a:r>
              <a:rPr lang="en-GB" altLang="en-US" smtClean="0"/>
              <a:t>User intention - special purpose viewer for each different document type</a:t>
            </a:r>
          </a:p>
          <a:p>
            <a:pPr lvl="1"/>
            <a:r>
              <a:rPr lang="en-GB" altLang="en-US" smtClean="0"/>
              <a:t>Developer interpretation - Provide a text viewer that shows the contents of the document</a:t>
            </a:r>
          </a:p>
        </p:txBody>
      </p:sp>
    </p:spTree>
    <p:extLst>
      <p:ext uri="{BB962C8B-B14F-4D97-AF65-F5344CB8AC3E}">
        <p14:creationId xmlns:p14="http://schemas.microsoft.com/office/powerpoint/2010/main" xmlns="" val="2324788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sz="2800" smtClean="0"/>
              <a:t>Requirements completeness and consistency</a:t>
            </a:r>
            <a:endParaRPr lang="en-GB" altLang="en-US" smtClean="0"/>
          </a:p>
        </p:txBody>
      </p:sp>
      <p:sp>
        <p:nvSpPr>
          <p:cNvPr id="16387" name="Rectangle 3"/>
          <p:cNvSpPr>
            <a:spLocks noGrp="1" noChangeArrowheads="1"/>
          </p:cNvSpPr>
          <p:nvPr>
            <p:ph idx="1"/>
          </p:nvPr>
        </p:nvSpPr>
        <p:spPr/>
        <p:txBody>
          <a:bodyPr>
            <a:normAutofit fontScale="92500" lnSpcReduction="10000"/>
          </a:bodyPr>
          <a:lstStyle/>
          <a:p>
            <a:r>
              <a:rPr lang="en-GB" altLang="en-US" smtClean="0"/>
              <a:t>In principle requirements should be both complete and consistent</a:t>
            </a:r>
          </a:p>
          <a:p>
            <a:r>
              <a:rPr lang="en-GB" altLang="en-US" smtClean="0"/>
              <a:t>Complete</a:t>
            </a:r>
          </a:p>
          <a:p>
            <a:pPr lvl="1"/>
            <a:r>
              <a:rPr lang="en-GB" altLang="en-US" smtClean="0"/>
              <a:t>They should include descriptions of all facilities required</a:t>
            </a:r>
          </a:p>
          <a:p>
            <a:r>
              <a:rPr lang="en-GB" altLang="en-US" smtClean="0"/>
              <a:t>Consistent</a:t>
            </a:r>
          </a:p>
          <a:p>
            <a:pPr lvl="1"/>
            <a:r>
              <a:rPr lang="en-GB" altLang="en-US" smtClean="0"/>
              <a:t>There should be no conflicts or contradictions in the descriptions of the system facilities</a:t>
            </a:r>
          </a:p>
          <a:p>
            <a:r>
              <a:rPr lang="en-GB" altLang="en-US" smtClean="0"/>
              <a:t>In practice, it is impossible to produce a complete and consistent requirements document</a:t>
            </a:r>
          </a:p>
        </p:txBody>
      </p:sp>
    </p:spTree>
    <p:extLst>
      <p:ext uri="{BB962C8B-B14F-4D97-AF65-F5344CB8AC3E}">
        <p14:creationId xmlns:p14="http://schemas.microsoft.com/office/powerpoint/2010/main" xmlns="" val="1803590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GB" altLang="en-US" smtClean="0"/>
              <a:t>Non-functional requirements</a:t>
            </a:r>
          </a:p>
        </p:txBody>
      </p:sp>
      <p:sp>
        <p:nvSpPr>
          <p:cNvPr id="17411" name="Rectangle 3"/>
          <p:cNvSpPr>
            <a:spLocks noGrp="1" noChangeArrowheads="1"/>
          </p:cNvSpPr>
          <p:nvPr>
            <p:ph idx="1"/>
          </p:nvPr>
        </p:nvSpPr>
        <p:spPr>
          <a:noFill/>
        </p:spPr>
        <p:txBody>
          <a:bodyPr>
            <a:normAutofit fontScale="92500"/>
          </a:bodyPr>
          <a:lstStyle/>
          <a:p>
            <a:pPr>
              <a:lnSpc>
                <a:spcPct val="90000"/>
              </a:lnSpc>
            </a:pPr>
            <a:r>
              <a:rPr lang="en-GB" altLang="en-US" smtClean="0"/>
              <a:t>Define system properties and constraints e.g. reliability, response time and storage requirements. Constraints are I/O device capability, system representations, etc.</a:t>
            </a:r>
          </a:p>
          <a:p>
            <a:pPr>
              <a:lnSpc>
                <a:spcPct val="90000"/>
              </a:lnSpc>
            </a:pPr>
            <a:r>
              <a:rPr lang="en-GB" altLang="en-US" smtClean="0"/>
              <a:t>Process requirements may also be specified mandating a particular CASE system, programming language or development method</a:t>
            </a:r>
          </a:p>
          <a:p>
            <a:pPr>
              <a:lnSpc>
                <a:spcPct val="90000"/>
              </a:lnSpc>
            </a:pPr>
            <a:r>
              <a:rPr lang="en-GB" altLang="en-US" smtClean="0"/>
              <a:t>Non-functional requirements may be more critical than functional requirements. If these are not met, the system is useless</a:t>
            </a:r>
          </a:p>
        </p:txBody>
      </p:sp>
    </p:spTree>
    <p:extLst>
      <p:ext uri="{BB962C8B-B14F-4D97-AF65-F5344CB8AC3E}">
        <p14:creationId xmlns:p14="http://schemas.microsoft.com/office/powerpoint/2010/main" xmlns="" val="390199340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GB" altLang="en-US" smtClean="0"/>
              <a:t>Non-functional classifications</a:t>
            </a:r>
          </a:p>
        </p:txBody>
      </p:sp>
      <p:sp>
        <p:nvSpPr>
          <p:cNvPr id="18435" name="Rectangle 3"/>
          <p:cNvSpPr>
            <a:spLocks noGrp="1" noChangeArrowheads="1"/>
          </p:cNvSpPr>
          <p:nvPr>
            <p:ph idx="1"/>
          </p:nvPr>
        </p:nvSpPr>
        <p:spPr>
          <a:noFill/>
        </p:spPr>
        <p:txBody>
          <a:bodyPr>
            <a:normAutofit fontScale="92500" lnSpcReduction="20000"/>
          </a:bodyPr>
          <a:lstStyle/>
          <a:p>
            <a:pPr>
              <a:lnSpc>
                <a:spcPct val="90000"/>
              </a:lnSpc>
            </a:pPr>
            <a:r>
              <a:rPr lang="en-GB" altLang="en-US" smtClean="0"/>
              <a:t>Product requirements</a:t>
            </a:r>
          </a:p>
          <a:p>
            <a:pPr lvl="1">
              <a:lnSpc>
                <a:spcPct val="90000"/>
              </a:lnSpc>
            </a:pPr>
            <a:r>
              <a:rPr lang="en-GB" altLang="en-US" smtClean="0"/>
              <a:t>Requirements which specify that the delivered product must behave in a particular way e.g. execution speed, reliability, etc.</a:t>
            </a:r>
          </a:p>
          <a:p>
            <a:pPr>
              <a:lnSpc>
                <a:spcPct val="90000"/>
              </a:lnSpc>
            </a:pPr>
            <a:r>
              <a:rPr lang="en-GB" altLang="en-US" smtClean="0"/>
              <a:t>Organisational requirements</a:t>
            </a:r>
          </a:p>
          <a:p>
            <a:pPr lvl="1">
              <a:lnSpc>
                <a:spcPct val="90000"/>
              </a:lnSpc>
            </a:pPr>
            <a:r>
              <a:rPr lang="en-GB" altLang="en-US" smtClean="0"/>
              <a:t>Requirements which are a consequence of organisational policies and procedures e.g. process standards used, implementation requirements, etc.</a:t>
            </a:r>
          </a:p>
          <a:p>
            <a:pPr>
              <a:lnSpc>
                <a:spcPct val="90000"/>
              </a:lnSpc>
            </a:pPr>
            <a:r>
              <a:rPr lang="en-GB" altLang="en-US" smtClean="0"/>
              <a:t>External requirements</a:t>
            </a:r>
          </a:p>
          <a:p>
            <a:pPr lvl="1">
              <a:lnSpc>
                <a:spcPct val="90000"/>
              </a:lnSpc>
            </a:pPr>
            <a:r>
              <a:rPr lang="en-GB" altLang="en-US" smtClean="0"/>
              <a:t>Requirements which arise from factors which are external to the system and its development process e.g. interoperability requirements, legislative requirements, etc.</a:t>
            </a:r>
          </a:p>
        </p:txBody>
      </p:sp>
    </p:spTree>
    <p:extLst>
      <p:ext uri="{BB962C8B-B14F-4D97-AF65-F5344CB8AC3E}">
        <p14:creationId xmlns:p14="http://schemas.microsoft.com/office/powerpoint/2010/main" xmlns="" val="6660335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normAutofit fontScale="90000"/>
          </a:bodyPr>
          <a:lstStyle/>
          <a:p>
            <a:r>
              <a:rPr lang="en-GB" altLang="en-US" smtClean="0"/>
              <a:t>Non-functional requirement types</a:t>
            </a:r>
          </a:p>
        </p:txBody>
      </p:sp>
      <p:pic>
        <p:nvPicPr>
          <p:cNvPr id="19459" name="Picture 3"/>
          <p:cNvPicPr>
            <a:picLocks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1511300"/>
            <a:ext cx="8305800" cy="5092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1586656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smtClean="0"/>
              <a:t>Goals and requirements</a:t>
            </a:r>
          </a:p>
        </p:txBody>
      </p:sp>
      <p:sp>
        <p:nvSpPr>
          <p:cNvPr id="21507" name="Rectangle 3"/>
          <p:cNvSpPr>
            <a:spLocks noGrp="1" noChangeArrowheads="1"/>
          </p:cNvSpPr>
          <p:nvPr>
            <p:ph idx="1"/>
          </p:nvPr>
        </p:nvSpPr>
        <p:spPr/>
        <p:txBody>
          <a:bodyPr>
            <a:normAutofit fontScale="92500" lnSpcReduction="10000"/>
          </a:bodyPr>
          <a:lstStyle/>
          <a:p>
            <a:r>
              <a:rPr lang="en-GB" altLang="en-US" smtClean="0"/>
              <a:t>Non-functional requirements may be very difficult to state precisely and imprecise requirements may be difficult to verify. </a:t>
            </a:r>
          </a:p>
          <a:p>
            <a:r>
              <a:rPr lang="en-GB" altLang="en-US" smtClean="0"/>
              <a:t>Goal</a:t>
            </a:r>
          </a:p>
          <a:p>
            <a:pPr lvl="1"/>
            <a:r>
              <a:rPr lang="en-GB" altLang="en-US" smtClean="0"/>
              <a:t>A general intention of the user such as ease of use</a:t>
            </a:r>
          </a:p>
          <a:p>
            <a:r>
              <a:rPr lang="en-GB" altLang="en-US" smtClean="0"/>
              <a:t>Verifiable non-functional requirement</a:t>
            </a:r>
          </a:p>
          <a:p>
            <a:pPr lvl="1"/>
            <a:r>
              <a:rPr lang="en-GB" altLang="en-US" smtClean="0"/>
              <a:t>A statement using some measure that can be objectively tested</a:t>
            </a:r>
          </a:p>
          <a:p>
            <a:r>
              <a:rPr lang="en-GB" altLang="en-US" smtClean="0"/>
              <a:t>Goals are helpful to developers as they convey the intentions of the system users</a:t>
            </a:r>
          </a:p>
        </p:txBody>
      </p:sp>
    </p:spTree>
    <p:extLst>
      <p:ext uri="{BB962C8B-B14F-4D97-AF65-F5344CB8AC3E}">
        <p14:creationId xmlns:p14="http://schemas.microsoft.com/office/powerpoint/2010/main" xmlns="" val="3907631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smtClean="0"/>
              <a:t>Examples</a:t>
            </a:r>
          </a:p>
        </p:txBody>
      </p:sp>
      <p:sp>
        <p:nvSpPr>
          <p:cNvPr id="22531" name="Rectangle 3"/>
          <p:cNvSpPr>
            <a:spLocks noGrp="1" noChangeArrowheads="1"/>
          </p:cNvSpPr>
          <p:nvPr>
            <p:ph idx="1"/>
          </p:nvPr>
        </p:nvSpPr>
        <p:spPr/>
        <p:txBody>
          <a:bodyPr>
            <a:normAutofit fontScale="92500" lnSpcReduction="10000"/>
          </a:bodyPr>
          <a:lstStyle/>
          <a:p>
            <a:pPr algn="just">
              <a:spcBef>
                <a:spcPts val="600"/>
              </a:spcBef>
            </a:pPr>
            <a:r>
              <a:rPr lang="en-GB" altLang="en-US" b="1" smtClean="0"/>
              <a:t>A system goal</a:t>
            </a:r>
            <a:endParaRPr lang="en-GB" altLang="en-US" smtClean="0"/>
          </a:p>
          <a:p>
            <a:pPr lvl="1" algn="just"/>
            <a:r>
              <a:rPr lang="en-GB" altLang="en-US" smtClean="0"/>
              <a:t>The system should be easy to use by experienced controllers and should be organised in such a way that user errors are minimised.</a:t>
            </a:r>
          </a:p>
          <a:p>
            <a:pPr algn="just">
              <a:spcBef>
                <a:spcPts val="600"/>
              </a:spcBef>
            </a:pPr>
            <a:r>
              <a:rPr lang="en-GB" altLang="en-US" b="1" smtClean="0"/>
              <a:t>A verifiable non-functional requirement</a:t>
            </a:r>
            <a:endParaRPr lang="en-GB" altLang="en-US" smtClean="0"/>
          </a:p>
          <a:p>
            <a:pPr lvl="1" algn="just"/>
            <a:r>
              <a:rPr lang="en-GB" altLang="en-US" smtClean="0"/>
              <a:t>Experienced controllers shall be able to use all the system functions after a total of two hours training. After this training, the average number of errors made by experienced users shall not exceed two per day.</a:t>
            </a:r>
          </a:p>
          <a:p>
            <a:endParaRPr lang="en-GB" altLang="en-US" smtClean="0"/>
          </a:p>
        </p:txBody>
      </p:sp>
    </p:spTree>
    <p:extLst>
      <p:ext uri="{BB962C8B-B14F-4D97-AF65-F5344CB8AC3E}">
        <p14:creationId xmlns:p14="http://schemas.microsoft.com/office/powerpoint/2010/main" xmlns="" val="2371612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r>
              <a:rPr lang="en-GB" altLang="en-US" smtClean="0"/>
              <a:t>Objectives</a:t>
            </a:r>
          </a:p>
        </p:txBody>
      </p:sp>
      <p:sp>
        <p:nvSpPr>
          <p:cNvPr id="4099" name="Rectangle 3"/>
          <p:cNvSpPr>
            <a:spLocks noGrp="1" noChangeArrowheads="1"/>
          </p:cNvSpPr>
          <p:nvPr>
            <p:ph idx="1"/>
          </p:nvPr>
        </p:nvSpPr>
        <p:spPr>
          <a:noFill/>
        </p:spPr>
        <p:txBody>
          <a:bodyPr/>
          <a:lstStyle/>
          <a:p>
            <a:r>
              <a:rPr lang="en-GB" altLang="en-US" dirty="0" smtClean="0"/>
              <a:t>To introduce the concepts of user and system requirements</a:t>
            </a:r>
          </a:p>
          <a:p>
            <a:r>
              <a:rPr lang="en-GB" altLang="en-US" dirty="0" smtClean="0"/>
              <a:t>To describe functional and non-functional requirements</a:t>
            </a:r>
          </a:p>
          <a:p>
            <a:r>
              <a:rPr lang="en-GB" altLang="en-US" dirty="0" smtClean="0"/>
              <a:t>To explain two techniques for describing system requirements</a:t>
            </a:r>
          </a:p>
          <a:p>
            <a:r>
              <a:rPr lang="en-GB" altLang="en-US" dirty="0" smtClean="0"/>
              <a:t>To explain how software requirements may be organised in a requirements document</a:t>
            </a:r>
          </a:p>
        </p:txBody>
      </p:sp>
    </p:spTree>
    <p:extLst>
      <p:ext uri="{BB962C8B-B14F-4D97-AF65-F5344CB8AC3E}">
        <p14:creationId xmlns:p14="http://schemas.microsoft.com/office/powerpoint/2010/main" xmlns="" val="88058353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GB" altLang="en-US" smtClean="0"/>
              <a:t>Requirements measures</a:t>
            </a:r>
          </a:p>
        </p:txBody>
      </p:sp>
      <p:graphicFrame>
        <p:nvGraphicFramePr>
          <p:cNvPr id="23555" name="Object 3"/>
          <p:cNvGraphicFramePr>
            <a:graphicFrameLocks/>
          </p:cNvGraphicFramePr>
          <p:nvPr/>
        </p:nvGraphicFramePr>
        <p:xfrm>
          <a:off x="1068266" y="1524001"/>
          <a:ext cx="6942992" cy="5300663"/>
        </p:xfrm>
        <a:graphic>
          <a:graphicData uri="http://schemas.openxmlformats.org/presentationml/2006/ole">
            <p:oleObj spid="_x0000_s1027" name="Document" r:id="rId3" imgW="3784600" imgH="2667000" progId="Word.Document.8">
              <p:embed/>
            </p:oleObj>
          </a:graphicData>
        </a:graphic>
      </p:graphicFrame>
    </p:spTree>
    <p:extLst>
      <p:ext uri="{BB962C8B-B14F-4D97-AF65-F5344CB8AC3E}">
        <p14:creationId xmlns:p14="http://schemas.microsoft.com/office/powerpoint/2010/main" xmlns="" val="182891149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smtClean="0"/>
              <a:t>Requirements interaction</a:t>
            </a:r>
          </a:p>
        </p:txBody>
      </p:sp>
      <p:sp>
        <p:nvSpPr>
          <p:cNvPr id="24579" name="Rectangle 3"/>
          <p:cNvSpPr>
            <a:spLocks noGrp="1" noChangeArrowheads="1"/>
          </p:cNvSpPr>
          <p:nvPr>
            <p:ph idx="1"/>
          </p:nvPr>
        </p:nvSpPr>
        <p:spPr/>
        <p:txBody>
          <a:bodyPr>
            <a:normAutofit fontScale="92500" lnSpcReduction="10000"/>
          </a:bodyPr>
          <a:lstStyle/>
          <a:p>
            <a:r>
              <a:rPr lang="en-GB" altLang="en-US" smtClean="0"/>
              <a:t>Conflicts between different non-functional requirements are common in complex systems</a:t>
            </a:r>
          </a:p>
          <a:p>
            <a:r>
              <a:rPr lang="en-GB" altLang="en-US" smtClean="0"/>
              <a:t>Spacecraft system</a:t>
            </a:r>
          </a:p>
          <a:p>
            <a:pPr lvl="1"/>
            <a:r>
              <a:rPr lang="en-GB" altLang="en-US" smtClean="0"/>
              <a:t>To minimise weight, the number of separate chips in the system should be minimised</a:t>
            </a:r>
          </a:p>
          <a:p>
            <a:pPr lvl="1"/>
            <a:r>
              <a:rPr lang="en-GB" altLang="en-US" smtClean="0"/>
              <a:t>To minimise power consumption, lower power chips should be used</a:t>
            </a:r>
          </a:p>
          <a:p>
            <a:pPr lvl="1"/>
            <a:r>
              <a:rPr lang="en-GB" altLang="en-US" smtClean="0"/>
              <a:t>However, using low power chips may mean that more chips have to be used. Which is the most critical requirement?</a:t>
            </a:r>
          </a:p>
        </p:txBody>
      </p:sp>
    </p:spTree>
    <p:extLst>
      <p:ext uri="{BB962C8B-B14F-4D97-AF65-F5344CB8AC3E}">
        <p14:creationId xmlns:p14="http://schemas.microsoft.com/office/powerpoint/2010/main" xmlns="" val="1177410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smtClean="0"/>
              <a:t>Domain requirements</a:t>
            </a:r>
          </a:p>
        </p:txBody>
      </p:sp>
      <p:sp>
        <p:nvSpPr>
          <p:cNvPr id="25603" name="Rectangle 3"/>
          <p:cNvSpPr>
            <a:spLocks noGrp="1" noChangeArrowheads="1"/>
          </p:cNvSpPr>
          <p:nvPr>
            <p:ph idx="1"/>
          </p:nvPr>
        </p:nvSpPr>
        <p:spPr/>
        <p:txBody>
          <a:bodyPr/>
          <a:lstStyle/>
          <a:p>
            <a:r>
              <a:rPr lang="en-GB" altLang="en-US" smtClean="0"/>
              <a:t>Derived from the application domain and describe system characterisics and features that reflect the domain</a:t>
            </a:r>
          </a:p>
          <a:p>
            <a:r>
              <a:rPr lang="en-GB" altLang="en-US" smtClean="0"/>
              <a:t>May be new functional requirements, constraints on existing requirements or define specific computations</a:t>
            </a:r>
          </a:p>
          <a:p>
            <a:r>
              <a:rPr lang="en-GB" altLang="en-US" smtClean="0"/>
              <a:t>If domain requirements are not satisfied, the system may be unworkable</a:t>
            </a:r>
          </a:p>
        </p:txBody>
      </p:sp>
    </p:spTree>
    <p:extLst>
      <p:ext uri="{BB962C8B-B14F-4D97-AF65-F5344CB8AC3E}">
        <p14:creationId xmlns:p14="http://schemas.microsoft.com/office/powerpoint/2010/main" xmlns="" val="1089690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266700"/>
            <a:ext cx="8382000" cy="1104900"/>
          </a:xfrm>
        </p:spPr>
        <p:txBody>
          <a:bodyPr/>
          <a:lstStyle/>
          <a:p>
            <a:r>
              <a:rPr lang="en-GB" altLang="en-US" sz="3600" smtClean="0"/>
              <a:t>Library system domain requirements</a:t>
            </a:r>
            <a:endParaRPr lang="en-GB" altLang="en-US" smtClean="0"/>
          </a:p>
        </p:txBody>
      </p:sp>
      <p:sp>
        <p:nvSpPr>
          <p:cNvPr id="26627" name="Rectangle 3"/>
          <p:cNvSpPr>
            <a:spLocks noGrp="1" noChangeArrowheads="1"/>
          </p:cNvSpPr>
          <p:nvPr>
            <p:ph idx="1"/>
          </p:nvPr>
        </p:nvSpPr>
        <p:spPr/>
        <p:txBody>
          <a:bodyPr/>
          <a:lstStyle/>
          <a:p>
            <a:pPr algn="just">
              <a:lnSpc>
                <a:spcPct val="90000"/>
              </a:lnSpc>
              <a:spcBef>
                <a:spcPts val="600"/>
              </a:spcBef>
              <a:spcAft>
                <a:spcPts val="600"/>
              </a:spcAft>
            </a:pPr>
            <a:r>
              <a:rPr lang="en-GB" altLang="en-US" smtClean="0"/>
              <a:t>There shall be a standard user interface to all databases which shall be based on the Z39.50 standard.</a:t>
            </a:r>
          </a:p>
          <a:p>
            <a:pPr algn="just">
              <a:lnSpc>
                <a:spcPct val="90000"/>
              </a:lnSpc>
              <a:spcAft>
                <a:spcPts val="600"/>
              </a:spcAft>
            </a:pPr>
            <a:r>
              <a:rPr lang="en-GB" altLang="en-US" smtClean="0"/>
              <a:t>Because of copyright restrictions, some documents must be deleted immediately on arrival. Depending on the user’s requirements, these documents will either be printed locally on the system server for manually forwarding to the user or routed to a network printer.</a:t>
            </a:r>
          </a:p>
          <a:p>
            <a:pPr>
              <a:lnSpc>
                <a:spcPct val="90000"/>
              </a:lnSpc>
            </a:pPr>
            <a:endParaRPr lang="en-GB" altLang="en-US" smtClean="0"/>
          </a:p>
        </p:txBody>
      </p:sp>
    </p:spTree>
    <p:extLst>
      <p:ext uri="{BB962C8B-B14F-4D97-AF65-F5344CB8AC3E}">
        <p14:creationId xmlns:p14="http://schemas.microsoft.com/office/powerpoint/2010/main" xmlns="" val="2824287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a:lstStyle/>
          <a:p>
            <a:r>
              <a:rPr lang="en-GB" altLang="en-US" smtClean="0"/>
              <a:t>Train protection system</a:t>
            </a:r>
          </a:p>
        </p:txBody>
      </p:sp>
      <p:sp>
        <p:nvSpPr>
          <p:cNvPr id="27651" name="Rectangle 6"/>
          <p:cNvSpPr>
            <a:spLocks noGrp="1" noChangeArrowheads="1"/>
          </p:cNvSpPr>
          <p:nvPr>
            <p:ph idx="1"/>
          </p:nvPr>
        </p:nvSpPr>
        <p:spPr>
          <a:xfrm>
            <a:off x="533400" y="1981200"/>
            <a:ext cx="7772400" cy="4114800"/>
          </a:xfrm>
        </p:spPr>
        <p:txBody>
          <a:bodyPr/>
          <a:lstStyle/>
          <a:p>
            <a:pPr algn="just">
              <a:spcAft>
                <a:spcPts val="600"/>
              </a:spcAft>
            </a:pPr>
            <a:r>
              <a:rPr lang="en-GB" altLang="en-US" smtClean="0"/>
              <a:t>The deceleration of the train shall be computed as:</a:t>
            </a:r>
          </a:p>
          <a:p>
            <a:pPr lvl="1" algn="just"/>
            <a:r>
              <a:rPr lang="en-GB" altLang="en-US" smtClean="0"/>
              <a:t>D</a:t>
            </a:r>
            <a:r>
              <a:rPr lang="en-GB" altLang="en-US" baseline="-25000" smtClean="0"/>
              <a:t>train</a:t>
            </a:r>
            <a:r>
              <a:rPr lang="en-GB" altLang="en-US" smtClean="0"/>
              <a:t> = D</a:t>
            </a:r>
            <a:r>
              <a:rPr lang="en-GB" altLang="en-US" baseline="-25000" smtClean="0"/>
              <a:t>control</a:t>
            </a:r>
            <a:r>
              <a:rPr lang="en-GB" altLang="en-US" smtClean="0"/>
              <a:t> + D</a:t>
            </a:r>
            <a:r>
              <a:rPr lang="en-GB" altLang="en-US" baseline="-25000" smtClean="0"/>
              <a:t>gradient </a:t>
            </a:r>
          </a:p>
          <a:p>
            <a:pPr algn="just">
              <a:buFont typeface="Zapf Dingbats" charset="2"/>
              <a:buNone/>
            </a:pPr>
            <a:r>
              <a:rPr lang="en-GB" altLang="en-US" smtClean="0"/>
              <a:t>	where D</a:t>
            </a:r>
            <a:r>
              <a:rPr lang="en-GB" altLang="en-US" baseline="-25000" smtClean="0"/>
              <a:t>gradient </a:t>
            </a:r>
            <a:r>
              <a:rPr lang="en-GB" altLang="en-US" smtClean="0"/>
              <a:t>is 9.81ms</a:t>
            </a:r>
            <a:r>
              <a:rPr lang="en-GB" altLang="en-US" baseline="30000" smtClean="0"/>
              <a:t>2 </a:t>
            </a:r>
            <a:r>
              <a:rPr lang="en-GB" altLang="en-US" smtClean="0"/>
              <a:t>* compensated gradient/alpha and where the values of 9.81ms</a:t>
            </a:r>
            <a:r>
              <a:rPr lang="en-GB" altLang="en-US" baseline="30000" smtClean="0"/>
              <a:t>2 </a:t>
            </a:r>
            <a:r>
              <a:rPr lang="en-GB" altLang="en-US" smtClean="0"/>
              <a:t>/alpha are known for different types of train.</a:t>
            </a:r>
          </a:p>
        </p:txBody>
      </p:sp>
    </p:spTree>
    <p:extLst>
      <p:ext uri="{BB962C8B-B14F-4D97-AF65-F5344CB8AC3E}">
        <p14:creationId xmlns:p14="http://schemas.microsoft.com/office/powerpoint/2010/main" xmlns="" val="958338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smtClean="0"/>
              <a:t>Domain requirements problems</a:t>
            </a:r>
          </a:p>
        </p:txBody>
      </p:sp>
      <p:sp>
        <p:nvSpPr>
          <p:cNvPr id="28675" name="Rectangle 3"/>
          <p:cNvSpPr>
            <a:spLocks noGrp="1" noChangeArrowheads="1"/>
          </p:cNvSpPr>
          <p:nvPr>
            <p:ph idx="1"/>
          </p:nvPr>
        </p:nvSpPr>
        <p:spPr/>
        <p:txBody>
          <a:bodyPr/>
          <a:lstStyle/>
          <a:p>
            <a:r>
              <a:rPr lang="en-GB" altLang="en-US" smtClean="0"/>
              <a:t>Understandability</a:t>
            </a:r>
          </a:p>
          <a:p>
            <a:pPr lvl="1"/>
            <a:r>
              <a:rPr lang="en-GB" altLang="en-US" smtClean="0"/>
              <a:t>Requirements are expressed in the language of the application domain</a:t>
            </a:r>
          </a:p>
          <a:p>
            <a:pPr lvl="1"/>
            <a:r>
              <a:rPr lang="en-GB" altLang="en-US" smtClean="0"/>
              <a:t>This is often not understood by software engineers developing the system</a:t>
            </a:r>
          </a:p>
          <a:p>
            <a:r>
              <a:rPr lang="en-GB" altLang="en-US" smtClean="0"/>
              <a:t>Implicitness</a:t>
            </a:r>
          </a:p>
          <a:p>
            <a:pPr lvl="1"/>
            <a:r>
              <a:rPr lang="en-GB" altLang="en-US" smtClean="0"/>
              <a:t>Domain specialists understand the area so well that they do not think of making the domain requirements explicit</a:t>
            </a:r>
          </a:p>
        </p:txBody>
      </p:sp>
    </p:spTree>
    <p:extLst>
      <p:ext uri="{BB962C8B-B14F-4D97-AF65-F5344CB8AC3E}">
        <p14:creationId xmlns:p14="http://schemas.microsoft.com/office/powerpoint/2010/main" xmlns="" val="2149097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smtClean="0"/>
              <a:t>User requirements</a:t>
            </a:r>
          </a:p>
        </p:txBody>
      </p:sp>
      <p:sp>
        <p:nvSpPr>
          <p:cNvPr id="29699" name="Rectangle 3"/>
          <p:cNvSpPr>
            <a:spLocks noGrp="1" noChangeArrowheads="1"/>
          </p:cNvSpPr>
          <p:nvPr>
            <p:ph idx="1"/>
          </p:nvPr>
        </p:nvSpPr>
        <p:spPr/>
        <p:txBody>
          <a:bodyPr/>
          <a:lstStyle/>
          <a:p>
            <a:r>
              <a:rPr lang="en-GB" altLang="en-US" smtClean="0"/>
              <a:t>Should describe functional and non-functional requirements so that they are understandable by system users who don’t have detailed technical knowledge</a:t>
            </a:r>
          </a:p>
          <a:p>
            <a:r>
              <a:rPr lang="en-GB" altLang="en-US" smtClean="0"/>
              <a:t>User requirements are defined using natural language, tables and diagrams</a:t>
            </a:r>
          </a:p>
        </p:txBody>
      </p:sp>
    </p:spTree>
    <p:extLst>
      <p:ext uri="{BB962C8B-B14F-4D97-AF65-F5344CB8AC3E}">
        <p14:creationId xmlns:p14="http://schemas.microsoft.com/office/powerpoint/2010/main" xmlns="" val="2301496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smtClean="0"/>
              <a:t>Problems with natural language</a:t>
            </a:r>
          </a:p>
        </p:txBody>
      </p:sp>
      <p:sp>
        <p:nvSpPr>
          <p:cNvPr id="30723" name="Rectangle 3"/>
          <p:cNvSpPr>
            <a:spLocks noGrp="1" noChangeArrowheads="1"/>
          </p:cNvSpPr>
          <p:nvPr>
            <p:ph idx="1"/>
          </p:nvPr>
        </p:nvSpPr>
        <p:spPr/>
        <p:txBody>
          <a:bodyPr/>
          <a:lstStyle/>
          <a:p>
            <a:r>
              <a:rPr lang="en-GB" altLang="en-US" smtClean="0"/>
              <a:t>Lack of clarity </a:t>
            </a:r>
          </a:p>
          <a:p>
            <a:pPr lvl="1"/>
            <a:r>
              <a:rPr lang="en-GB" altLang="en-US" smtClean="0"/>
              <a:t>Precision is difficult without making the document difficult to read</a:t>
            </a:r>
          </a:p>
          <a:p>
            <a:r>
              <a:rPr lang="en-GB" altLang="en-US" smtClean="0"/>
              <a:t>Requirements confusion</a:t>
            </a:r>
          </a:p>
          <a:p>
            <a:pPr lvl="1"/>
            <a:r>
              <a:rPr lang="en-GB" altLang="en-US" smtClean="0"/>
              <a:t> Functional and non-functional requirements tend to be mixed-up</a:t>
            </a:r>
          </a:p>
          <a:p>
            <a:r>
              <a:rPr lang="en-GB" altLang="en-US" smtClean="0"/>
              <a:t>Requirements amalgamation</a:t>
            </a:r>
          </a:p>
          <a:p>
            <a:pPr lvl="1"/>
            <a:r>
              <a:rPr lang="en-GB" altLang="en-US" smtClean="0"/>
              <a:t> Several different requirements may be expressed together</a:t>
            </a:r>
          </a:p>
        </p:txBody>
      </p:sp>
    </p:spTree>
    <p:extLst>
      <p:ext uri="{BB962C8B-B14F-4D97-AF65-F5344CB8AC3E}">
        <p14:creationId xmlns:p14="http://schemas.microsoft.com/office/powerpoint/2010/main" xmlns="" val="1399148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r>
              <a:rPr lang="en-GB" altLang="en-US" smtClean="0"/>
              <a:t>Database requirement</a:t>
            </a:r>
          </a:p>
        </p:txBody>
      </p:sp>
      <p:sp>
        <p:nvSpPr>
          <p:cNvPr id="31747" name="Rectangle 3"/>
          <p:cNvSpPr>
            <a:spLocks noChangeArrowheads="1"/>
          </p:cNvSpPr>
          <p:nvPr/>
        </p:nvSpPr>
        <p:spPr bwMode="auto">
          <a:xfrm>
            <a:off x="213947" y="2424113"/>
            <a:ext cx="8822927" cy="2305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GB" altLang="en-US" b="1"/>
              <a:t>4.A.5</a:t>
            </a:r>
            <a:r>
              <a:rPr lang="en-GB" altLang="en-US"/>
              <a:t>  The database shall support the generation and control of </a:t>
            </a:r>
          </a:p>
          <a:p>
            <a:r>
              <a:rPr lang="en-GB" altLang="en-US"/>
              <a:t>configuration objects; that is, objects which are themselves groupings </a:t>
            </a:r>
          </a:p>
          <a:p>
            <a:r>
              <a:rPr lang="en-GB" altLang="en-US"/>
              <a:t>of other objects in the database. The configuration control facilities </a:t>
            </a:r>
          </a:p>
          <a:p>
            <a:r>
              <a:rPr lang="en-GB" altLang="en-US"/>
              <a:t>shall allow access to the objects in a version group by the use of an </a:t>
            </a:r>
          </a:p>
          <a:p>
            <a:r>
              <a:rPr lang="en-GB" altLang="en-US"/>
              <a:t>incomplete name.</a:t>
            </a:r>
          </a:p>
          <a:p>
            <a:endParaRPr lang="en-GB" altLang="en-US"/>
          </a:p>
        </p:txBody>
      </p:sp>
    </p:spTree>
    <p:extLst>
      <p:ext uri="{BB962C8B-B14F-4D97-AF65-F5344CB8AC3E}">
        <p14:creationId xmlns:p14="http://schemas.microsoft.com/office/powerpoint/2010/main" xmlns="" val="229619017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266700"/>
            <a:ext cx="8229600" cy="1104900"/>
          </a:xfrm>
        </p:spPr>
        <p:txBody>
          <a:bodyPr/>
          <a:lstStyle/>
          <a:p>
            <a:r>
              <a:rPr lang="en-GB" altLang="en-US" smtClean="0"/>
              <a:t>Guidelines for writing requirements</a:t>
            </a:r>
          </a:p>
        </p:txBody>
      </p:sp>
      <p:sp>
        <p:nvSpPr>
          <p:cNvPr id="36867" name="Rectangle 3"/>
          <p:cNvSpPr>
            <a:spLocks noGrp="1" noChangeArrowheads="1"/>
          </p:cNvSpPr>
          <p:nvPr>
            <p:ph idx="1"/>
          </p:nvPr>
        </p:nvSpPr>
        <p:spPr/>
        <p:txBody>
          <a:bodyPr/>
          <a:lstStyle/>
          <a:p>
            <a:r>
              <a:rPr lang="en-GB" altLang="en-US" smtClean="0"/>
              <a:t>Invent a standard format and use it for all requirements</a:t>
            </a:r>
          </a:p>
          <a:p>
            <a:r>
              <a:rPr lang="en-GB" altLang="en-US" smtClean="0"/>
              <a:t>Use language in a consistent way. Use shall for mandatory requirements, should for desirable requirements</a:t>
            </a:r>
          </a:p>
          <a:p>
            <a:r>
              <a:rPr lang="en-GB" altLang="en-US" smtClean="0"/>
              <a:t>Use text highlighting to identify key parts of the requirement</a:t>
            </a:r>
          </a:p>
          <a:p>
            <a:r>
              <a:rPr lang="en-GB" altLang="en-US" smtClean="0"/>
              <a:t>Avoid the use of computer jargon</a:t>
            </a:r>
          </a:p>
        </p:txBody>
      </p:sp>
    </p:spTree>
    <p:extLst>
      <p:ext uri="{BB962C8B-B14F-4D97-AF65-F5344CB8AC3E}">
        <p14:creationId xmlns:p14="http://schemas.microsoft.com/office/powerpoint/2010/main" xmlns="" val="413172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GB" altLang="en-US" smtClean="0"/>
              <a:t>Topics covered</a:t>
            </a:r>
          </a:p>
        </p:txBody>
      </p:sp>
      <p:sp>
        <p:nvSpPr>
          <p:cNvPr id="5123" name="Rectangle 3"/>
          <p:cNvSpPr>
            <a:spLocks noGrp="1" noChangeArrowheads="1"/>
          </p:cNvSpPr>
          <p:nvPr>
            <p:ph idx="1"/>
          </p:nvPr>
        </p:nvSpPr>
        <p:spPr>
          <a:noFill/>
        </p:spPr>
        <p:txBody>
          <a:bodyPr/>
          <a:lstStyle/>
          <a:p>
            <a:r>
              <a:rPr lang="en-GB" altLang="en-US" smtClean="0"/>
              <a:t>Functional and non-functional requirements</a:t>
            </a:r>
          </a:p>
          <a:p>
            <a:r>
              <a:rPr lang="en-GB" altLang="en-US" smtClean="0"/>
              <a:t>User requirements</a:t>
            </a:r>
          </a:p>
          <a:p>
            <a:r>
              <a:rPr lang="en-GB" altLang="en-US" smtClean="0"/>
              <a:t>System requirements</a:t>
            </a:r>
          </a:p>
          <a:p>
            <a:r>
              <a:rPr lang="en-GB" altLang="en-US" smtClean="0"/>
              <a:t>The software requirements document</a:t>
            </a:r>
          </a:p>
        </p:txBody>
      </p:sp>
    </p:spTree>
    <p:extLst>
      <p:ext uri="{BB962C8B-B14F-4D97-AF65-F5344CB8AC3E}">
        <p14:creationId xmlns:p14="http://schemas.microsoft.com/office/powerpoint/2010/main" xmlns="" val="127799373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smtClean="0"/>
              <a:t>System requirements</a:t>
            </a:r>
          </a:p>
        </p:txBody>
      </p:sp>
      <p:sp>
        <p:nvSpPr>
          <p:cNvPr id="37891" name="Rectangle 3"/>
          <p:cNvSpPr>
            <a:spLocks noGrp="1" noChangeArrowheads="1"/>
          </p:cNvSpPr>
          <p:nvPr>
            <p:ph idx="1"/>
          </p:nvPr>
        </p:nvSpPr>
        <p:spPr/>
        <p:txBody>
          <a:bodyPr/>
          <a:lstStyle/>
          <a:p>
            <a:r>
              <a:rPr lang="en-GB" altLang="en-US" dirty="0" smtClean="0"/>
              <a:t>More detailed specifications of user requirements</a:t>
            </a:r>
          </a:p>
          <a:p>
            <a:r>
              <a:rPr lang="en-GB" altLang="en-US" dirty="0" smtClean="0"/>
              <a:t>Serve as a basis for designing the system</a:t>
            </a:r>
          </a:p>
          <a:p>
            <a:r>
              <a:rPr lang="en-GB" altLang="en-US" dirty="0" smtClean="0"/>
              <a:t>May be used as part of the system contract</a:t>
            </a:r>
          </a:p>
          <a:p>
            <a:r>
              <a:rPr lang="en-GB" altLang="en-US" dirty="0" smtClean="0"/>
              <a:t>System requirements may be expressed using system models.</a:t>
            </a:r>
          </a:p>
        </p:txBody>
      </p:sp>
    </p:spTree>
    <p:extLst>
      <p:ext uri="{BB962C8B-B14F-4D97-AF65-F5344CB8AC3E}">
        <p14:creationId xmlns:p14="http://schemas.microsoft.com/office/powerpoint/2010/main" xmlns="" val="1251136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smtClean="0"/>
              <a:t>Requirements and design</a:t>
            </a:r>
          </a:p>
        </p:txBody>
      </p:sp>
      <p:sp>
        <p:nvSpPr>
          <p:cNvPr id="38915" name="Rectangle 3"/>
          <p:cNvSpPr>
            <a:spLocks noGrp="1" noChangeArrowheads="1"/>
          </p:cNvSpPr>
          <p:nvPr>
            <p:ph idx="1"/>
          </p:nvPr>
        </p:nvSpPr>
        <p:spPr/>
        <p:txBody>
          <a:bodyPr>
            <a:normAutofit fontScale="92500" lnSpcReduction="10000"/>
          </a:bodyPr>
          <a:lstStyle/>
          <a:p>
            <a:r>
              <a:rPr lang="en-GB" altLang="en-US" smtClean="0"/>
              <a:t>In principle, requirements should state what the system should do and the design should describe how it does this</a:t>
            </a:r>
          </a:p>
          <a:p>
            <a:r>
              <a:rPr lang="en-GB" altLang="en-US" smtClean="0"/>
              <a:t>In practice, requirements and design are inseparable</a:t>
            </a:r>
          </a:p>
          <a:p>
            <a:pPr lvl="1"/>
            <a:r>
              <a:rPr lang="en-GB" altLang="en-US" smtClean="0"/>
              <a:t>A system architecture may be designed to structure the requirements</a:t>
            </a:r>
          </a:p>
          <a:p>
            <a:pPr lvl="1"/>
            <a:r>
              <a:rPr lang="en-GB" altLang="en-US" smtClean="0"/>
              <a:t>The system may inter-operate with other systems that generate design requirements</a:t>
            </a:r>
          </a:p>
          <a:p>
            <a:pPr lvl="1"/>
            <a:r>
              <a:rPr lang="en-GB" altLang="en-US" smtClean="0"/>
              <a:t>The use of a specific design may be a domain requirement</a:t>
            </a:r>
          </a:p>
        </p:txBody>
      </p:sp>
    </p:spTree>
    <p:extLst>
      <p:ext uri="{BB962C8B-B14F-4D97-AF65-F5344CB8AC3E}">
        <p14:creationId xmlns:p14="http://schemas.microsoft.com/office/powerpoint/2010/main" xmlns="" val="33206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smtClean="0"/>
              <a:t>Problems with NL specification</a:t>
            </a:r>
          </a:p>
        </p:txBody>
      </p:sp>
      <p:sp>
        <p:nvSpPr>
          <p:cNvPr id="39939" name="Rectangle 3"/>
          <p:cNvSpPr>
            <a:spLocks noGrp="1" noChangeArrowheads="1"/>
          </p:cNvSpPr>
          <p:nvPr>
            <p:ph idx="1"/>
          </p:nvPr>
        </p:nvSpPr>
        <p:spPr/>
        <p:txBody>
          <a:bodyPr>
            <a:normAutofit fontScale="92500"/>
          </a:bodyPr>
          <a:lstStyle/>
          <a:p>
            <a:r>
              <a:rPr lang="en-GB" altLang="en-US" smtClean="0"/>
              <a:t>Ambiguity</a:t>
            </a:r>
          </a:p>
          <a:p>
            <a:pPr lvl="1"/>
            <a:r>
              <a:rPr lang="en-GB" altLang="en-US" smtClean="0"/>
              <a:t>The readers and writers of the requirement must interpret the same words in the same way. NL is naturally ambiguous so this is very difficult</a:t>
            </a:r>
          </a:p>
          <a:p>
            <a:r>
              <a:rPr lang="en-GB" altLang="en-US" smtClean="0"/>
              <a:t>Over-flexibility</a:t>
            </a:r>
          </a:p>
          <a:p>
            <a:pPr lvl="1"/>
            <a:r>
              <a:rPr lang="en-GB" altLang="en-US" smtClean="0"/>
              <a:t>The same thing may be said in a number of different ways in the specification</a:t>
            </a:r>
          </a:p>
          <a:p>
            <a:r>
              <a:rPr lang="en-GB" altLang="en-US" smtClean="0"/>
              <a:t>Lack of modularisation</a:t>
            </a:r>
          </a:p>
          <a:p>
            <a:pPr lvl="1"/>
            <a:r>
              <a:rPr lang="en-GB" altLang="en-US" smtClean="0"/>
              <a:t>NL structures are inadequate to structure system requirements</a:t>
            </a:r>
          </a:p>
        </p:txBody>
      </p:sp>
    </p:spTree>
    <p:extLst>
      <p:ext uri="{BB962C8B-B14F-4D97-AF65-F5344CB8AC3E}">
        <p14:creationId xmlns:p14="http://schemas.microsoft.com/office/powerpoint/2010/main" xmlns="" val="1088494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smtClean="0"/>
              <a:t>Alternatives to NL specification</a:t>
            </a:r>
          </a:p>
        </p:txBody>
      </p:sp>
      <p:graphicFrame>
        <p:nvGraphicFramePr>
          <p:cNvPr id="40963" name="Object 4"/>
          <p:cNvGraphicFramePr>
            <a:graphicFrameLocks noChangeAspect="1"/>
          </p:cNvGraphicFramePr>
          <p:nvPr>
            <p:extLst>
              <p:ext uri="{D42A27DB-BD31-4B8C-83A1-F6EECF244321}">
                <p14:modId xmlns:p14="http://schemas.microsoft.com/office/powerpoint/2010/main" xmlns="" val="1000684228"/>
              </p:ext>
            </p:extLst>
          </p:nvPr>
        </p:nvGraphicFramePr>
        <p:xfrm>
          <a:off x="422031" y="1579562"/>
          <a:ext cx="8159262" cy="4973638"/>
        </p:xfrm>
        <a:graphic>
          <a:graphicData uri="http://schemas.openxmlformats.org/presentationml/2006/ole">
            <p:oleObj spid="_x0000_s4099" name="Document" r:id="rId3" imgW="5268685" imgH="3516474" progId="Word.Document.8">
              <p:embed/>
            </p:oleObj>
          </a:graphicData>
        </a:graphic>
      </p:graphicFrame>
    </p:spTree>
    <p:extLst>
      <p:ext uri="{BB962C8B-B14F-4D97-AF65-F5344CB8AC3E}">
        <p14:creationId xmlns:p14="http://schemas.microsoft.com/office/powerpoint/2010/main" xmlns="" val="1391432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266700"/>
            <a:ext cx="8382000" cy="1104900"/>
          </a:xfrm>
          <a:noFill/>
        </p:spPr>
        <p:txBody>
          <a:bodyPr/>
          <a:lstStyle/>
          <a:p>
            <a:r>
              <a:rPr lang="en-GB" altLang="en-US" smtClean="0"/>
              <a:t>Structured language specifications</a:t>
            </a:r>
          </a:p>
        </p:txBody>
      </p:sp>
      <p:sp>
        <p:nvSpPr>
          <p:cNvPr id="41987" name="Rectangle 3"/>
          <p:cNvSpPr>
            <a:spLocks noGrp="1" noChangeArrowheads="1"/>
          </p:cNvSpPr>
          <p:nvPr>
            <p:ph idx="1"/>
          </p:nvPr>
        </p:nvSpPr>
        <p:spPr>
          <a:noFill/>
        </p:spPr>
        <p:txBody>
          <a:bodyPr/>
          <a:lstStyle/>
          <a:p>
            <a:r>
              <a:rPr lang="en-GB" altLang="en-US" dirty="0" smtClean="0"/>
              <a:t>A limited form of natural language may be used to express requirements</a:t>
            </a:r>
          </a:p>
          <a:p>
            <a:r>
              <a:rPr lang="en-GB" altLang="en-US" dirty="0" smtClean="0"/>
              <a:t>This removes some of the problems resulting from ambiguity and flexibility and imposes a degree of uniformity on a specification</a:t>
            </a:r>
          </a:p>
          <a:p>
            <a:r>
              <a:rPr lang="en-GB" altLang="en-US" dirty="0" smtClean="0"/>
              <a:t>Often best supported using a forms-based approach</a:t>
            </a:r>
          </a:p>
        </p:txBody>
      </p:sp>
    </p:spTree>
    <p:extLst>
      <p:ext uri="{BB962C8B-B14F-4D97-AF65-F5344CB8AC3E}">
        <p14:creationId xmlns:p14="http://schemas.microsoft.com/office/powerpoint/2010/main" xmlns="" val="317264239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r>
              <a:rPr lang="en-GB" altLang="en-US" smtClean="0"/>
              <a:t>Form-based specifications</a:t>
            </a:r>
          </a:p>
        </p:txBody>
      </p:sp>
      <p:sp>
        <p:nvSpPr>
          <p:cNvPr id="43011" name="Rectangle 3"/>
          <p:cNvSpPr>
            <a:spLocks noGrp="1" noChangeArrowheads="1"/>
          </p:cNvSpPr>
          <p:nvPr>
            <p:ph idx="1"/>
          </p:nvPr>
        </p:nvSpPr>
        <p:spPr>
          <a:noFill/>
        </p:spPr>
        <p:txBody>
          <a:bodyPr/>
          <a:lstStyle/>
          <a:p>
            <a:r>
              <a:rPr lang="en-GB" altLang="en-US" smtClean="0"/>
              <a:t>Definition of the function or entity</a:t>
            </a:r>
          </a:p>
          <a:p>
            <a:r>
              <a:rPr lang="en-GB" altLang="en-US" smtClean="0"/>
              <a:t>Description of inputs and where they come from</a:t>
            </a:r>
          </a:p>
          <a:p>
            <a:r>
              <a:rPr lang="en-GB" altLang="en-US" smtClean="0"/>
              <a:t>Description of outputs and where they go to</a:t>
            </a:r>
          </a:p>
          <a:p>
            <a:r>
              <a:rPr lang="en-GB" altLang="en-US" smtClean="0"/>
              <a:t>Indication of other entities required</a:t>
            </a:r>
          </a:p>
          <a:p>
            <a:r>
              <a:rPr lang="en-GB" altLang="en-US" smtClean="0"/>
              <a:t>Pre and post conditions (if appropriate)</a:t>
            </a:r>
          </a:p>
          <a:p>
            <a:r>
              <a:rPr lang="en-GB" altLang="en-US" smtClean="0"/>
              <a:t>The side effects (if any)</a:t>
            </a:r>
          </a:p>
        </p:txBody>
      </p:sp>
    </p:spTree>
    <p:extLst>
      <p:ext uri="{BB962C8B-B14F-4D97-AF65-F5344CB8AC3E}">
        <p14:creationId xmlns:p14="http://schemas.microsoft.com/office/powerpoint/2010/main" xmlns="" val="271077643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GB" altLang="en-US" smtClean="0"/>
              <a:t>Form-based node specification</a:t>
            </a:r>
          </a:p>
        </p:txBody>
      </p:sp>
      <p:graphicFrame>
        <p:nvGraphicFramePr>
          <p:cNvPr id="44035" name="Object 3"/>
          <p:cNvGraphicFramePr>
            <a:graphicFrameLocks/>
          </p:cNvGraphicFramePr>
          <p:nvPr/>
        </p:nvGraphicFramePr>
        <p:xfrm>
          <a:off x="838200" y="1587500"/>
          <a:ext cx="7583366" cy="5270500"/>
        </p:xfrm>
        <a:graphic>
          <a:graphicData uri="http://schemas.openxmlformats.org/presentationml/2006/ole">
            <p:oleObj spid="_x0000_s111618" name="Document" r:id="rId3" imgW="5600700" imgH="3594100" progId="Word.Document.8">
              <p:embed/>
            </p:oleObj>
          </a:graphicData>
        </a:graphic>
      </p:graphicFrame>
    </p:spTree>
    <p:extLst>
      <p:ext uri="{BB962C8B-B14F-4D97-AF65-F5344CB8AC3E}">
        <p14:creationId xmlns:p14="http://schemas.microsoft.com/office/powerpoint/2010/main" xmlns="" val="37113100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266700"/>
            <a:ext cx="8458200" cy="1104900"/>
          </a:xfrm>
          <a:noFill/>
        </p:spPr>
        <p:txBody>
          <a:bodyPr/>
          <a:lstStyle/>
          <a:p>
            <a:r>
              <a:rPr lang="en-GB" altLang="en-US" smtClean="0"/>
              <a:t>PDL-based requirements definition</a:t>
            </a:r>
          </a:p>
        </p:txBody>
      </p:sp>
      <p:sp>
        <p:nvSpPr>
          <p:cNvPr id="45059" name="Rectangle 3"/>
          <p:cNvSpPr>
            <a:spLocks noGrp="1" noChangeArrowheads="1"/>
          </p:cNvSpPr>
          <p:nvPr>
            <p:ph idx="1"/>
          </p:nvPr>
        </p:nvSpPr>
        <p:spPr>
          <a:noFill/>
        </p:spPr>
        <p:txBody>
          <a:bodyPr>
            <a:normAutofit fontScale="92500" lnSpcReduction="10000"/>
          </a:bodyPr>
          <a:lstStyle/>
          <a:p>
            <a:pPr>
              <a:lnSpc>
                <a:spcPct val="90000"/>
              </a:lnSpc>
            </a:pPr>
            <a:r>
              <a:rPr lang="en-GB" altLang="en-US" sz="2400" smtClean="0"/>
              <a:t>Requirements may be defined operationally using a language like a programming language but with more flexibility of expression</a:t>
            </a:r>
          </a:p>
          <a:p>
            <a:pPr>
              <a:lnSpc>
                <a:spcPct val="90000"/>
              </a:lnSpc>
            </a:pPr>
            <a:r>
              <a:rPr lang="en-GB" altLang="en-US" sz="2400" smtClean="0"/>
              <a:t>Most appropriate in two situations</a:t>
            </a:r>
          </a:p>
          <a:p>
            <a:pPr lvl="1">
              <a:lnSpc>
                <a:spcPct val="90000"/>
              </a:lnSpc>
            </a:pPr>
            <a:r>
              <a:rPr lang="en-GB" altLang="en-US" smtClean="0"/>
              <a:t>Where an operation is specified as a sequence of actions and the order is important</a:t>
            </a:r>
          </a:p>
          <a:p>
            <a:pPr lvl="1">
              <a:lnSpc>
                <a:spcPct val="90000"/>
              </a:lnSpc>
            </a:pPr>
            <a:r>
              <a:rPr lang="en-GB" altLang="en-US" smtClean="0"/>
              <a:t>When hardware and software interfaces have to be specified</a:t>
            </a:r>
          </a:p>
          <a:p>
            <a:pPr>
              <a:lnSpc>
                <a:spcPct val="90000"/>
              </a:lnSpc>
            </a:pPr>
            <a:r>
              <a:rPr lang="en-GB" altLang="en-US" sz="2400" smtClean="0"/>
              <a:t>Disadvantages are</a:t>
            </a:r>
            <a:endParaRPr lang="en-GB" altLang="en-US" smtClean="0"/>
          </a:p>
          <a:p>
            <a:pPr lvl="1">
              <a:lnSpc>
                <a:spcPct val="90000"/>
              </a:lnSpc>
            </a:pPr>
            <a:r>
              <a:rPr lang="en-GB" altLang="en-US" smtClean="0"/>
              <a:t>The PDL may not be sufficiently expressive to define domain concepts</a:t>
            </a:r>
          </a:p>
          <a:p>
            <a:pPr lvl="1">
              <a:lnSpc>
                <a:spcPct val="90000"/>
              </a:lnSpc>
            </a:pPr>
            <a:r>
              <a:rPr lang="en-GB" altLang="en-US" smtClean="0"/>
              <a:t>The specification will be taken as a design rather than a specification</a:t>
            </a:r>
          </a:p>
        </p:txBody>
      </p:sp>
    </p:spTree>
    <p:extLst>
      <p:ext uri="{BB962C8B-B14F-4D97-AF65-F5344CB8AC3E}">
        <p14:creationId xmlns:p14="http://schemas.microsoft.com/office/powerpoint/2010/main" xmlns="" val="263119563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smtClean="0"/>
              <a:t>Part of an ATM specification</a:t>
            </a:r>
          </a:p>
        </p:txBody>
      </p:sp>
      <p:graphicFrame>
        <p:nvGraphicFramePr>
          <p:cNvPr id="46083" name="Object 8"/>
          <p:cNvGraphicFramePr>
            <a:graphicFrameLocks noChangeAspect="1"/>
          </p:cNvGraphicFramePr>
          <p:nvPr/>
        </p:nvGraphicFramePr>
        <p:xfrm>
          <a:off x="281354" y="1752600"/>
          <a:ext cx="8721969" cy="4256088"/>
        </p:xfrm>
        <a:graphic>
          <a:graphicData uri="http://schemas.openxmlformats.org/presentationml/2006/ole">
            <p:oleObj spid="_x0000_s6147" name="Document" r:id="rId3" imgW="5846064" imgH="2639568" progId="Word.Document.8">
              <p:embed/>
            </p:oleObj>
          </a:graphicData>
        </a:graphic>
      </p:graphicFrame>
    </p:spTree>
    <p:extLst>
      <p:ext uri="{BB962C8B-B14F-4D97-AF65-F5344CB8AC3E}">
        <p14:creationId xmlns:p14="http://schemas.microsoft.com/office/powerpoint/2010/main" xmlns="" val="21921634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tLang="en-US" smtClean="0"/>
              <a:t>PDL disadvantages</a:t>
            </a:r>
          </a:p>
        </p:txBody>
      </p:sp>
      <p:sp>
        <p:nvSpPr>
          <p:cNvPr id="47107" name="Rectangle 3"/>
          <p:cNvSpPr>
            <a:spLocks noGrp="1" noChangeArrowheads="1"/>
          </p:cNvSpPr>
          <p:nvPr>
            <p:ph idx="1"/>
          </p:nvPr>
        </p:nvSpPr>
        <p:spPr/>
        <p:txBody>
          <a:bodyPr/>
          <a:lstStyle/>
          <a:p>
            <a:r>
              <a:rPr lang="en-GB" altLang="en-US" smtClean="0"/>
              <a:t>PDL may not be sufficiently expressive to express the system functionality in an understandable way</a:t>
            </a:r>
          </a:p>
          <a:p>
            <a:r>
              <a:rPr lang="en-GB" altLang="en-US" smtClean="0"/>
              <a:t>Notation is only understandable to people with programming language knowledge</a:t>
            </a:r>
          </a:p>
          <a:p>
            <a:r>
              <a:rPr lang="en-GB" altLang="en-US" smtClean="0"/>
              <a:t>The requirement may be taken as a design specification rather than a model to help understand the system</a:t>
            </a:r>
          </a:p>
        </p:txBody>
      </p:sp>
    </p:spTree>
    <p:extLst>
      <p:ext uri="{BB962C8B-B14F-4D97-AF65-F5344CB8AC3E}">
        <p14:creationId xmlns:p14="http://schemas.microsoft.com/office/powerpoint/2010/main" xmlns="" val="2277497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r>
              <a:rPr lang="en-GB" altLang="en-US" smtClean="0"/>
              <a:t>Requirements engineering</a:t>
            </a:r>
          </a:p>
        </p:txBody>
      </p:sp>
      <p:sp>
        <p:nvSpPr>
          <p:cNvPr id="6147" name="Rectangle 3"/>
          <p:cNvSpPr>
            <a:spLocks noGrp="1" noChangeArrowheads="1"/>
          </p:cNvSpPr>
          <p:nvPr>
            <p:ph idx="1"/>
          </p:nvPr>
        </p:nvSpPr>
        <p:spPr>
          <a:noFill/>
        </p:spPr>
        <p:txBody>
          <a:bodyPr/>
          <a:lstStyle/>
          <a:p>
            <a:r>
              <a:rPr lang="en-GB" altLang="en-US" smtClean="0"/>
              <a:t>The process of establishing the services that the customer requires from a system and the constraints under which it operates and is developed</a:t>
            </a:r>
          </a:p>
          <a:p>
            <a:r>
              <a:rPr lang="en-GB" altLang="en-US" smtClean="0"/>
              <a:t>The requirements themselves are the descriptions of the system services and constraints that are generated during the requirements engineering process</a:t>
            </a:r>
          </a:p>
        </p:txBody>
      </p:sp>
    </p:spTree>
    <p:extLst>
      <p:ext uri="{BB962C8B-B14F-4D97-AF65-F5344CB8AC3E}">
        <p14:creationId xmlns:p14="http://schemas.microsoft.com/office/powerpoint/2010/main" xmlns="" val="108631647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smtClean="0"/>
              <a:t>Interface specification</a:t>
            </a:r>
          </a:p>
        </p:txBody>
      </p:sp>
      <p:sp>
        <p:nvSpPr>
          <p:cNvPr id="48131" name="Rectangle 3"/>
          <p:cNvSpPr>
            <a:spLocks noGrp="1" noChangeArrowheads="1"/>
          </p:cNvSpPr>
          <p:nvPr>
            <p:ph idx="1"/>
          </p:nvPr>
        </p:nvSpPr>
        <p:spPr/>
        <p:txBody>
          <a:bodyPr>
            <a:normAutofit lnSpcReduction="10000"/>
          </a:bodyPr>
          <a:lstStyle/>
          <a:p>
            <a:r>
              <a:rPr lang="en-GB" altLang="en-US" smtClean="0"/>
              <a:t>Most systems must operate with other systems and the operating interfaces must be specified as part of the requirements</a:t>
            </a:r>
          </a:p>
          <a:p>
            <a:r>
              <a:rPr lang="en-GB" altLang="en-US" smtClean="0"/>
              <a:t>Three types of interface may have to be defined</a:t>
            </a:r>
          </a:p>
          <a:p>
            <a:pPr lvl="1"/>
            <a:r>
              <a:rPr lang="en-GB" altLang="en-US" smtClean="0"/>
              <a:t>Procedural interfaces</a:t>
            </a:r>
          </a:p>
          <a:p>
            <a:pPr lvl="1"/>
            <a:r>
              <a:rPr lang="en-GB" altLang="en-US" smtClean="0"/>
              <a:t>Data structures that are exchanged</a:t>
            </a:r>
          </a:p>
          <a:p>
            <a:pPr lvl="1"/>
            <a:r>
              <a:rPr lang="en-GB" altLang="en-US" smtClean="0"/>
              <a:t>Data representations</a:t>
            </a:r>
          </a:p>
          <a:p>
            <a:r>
              <a:rPr lang="en-GB" altLang="en-US" smtClean="0"/>
              <a:t>Formal notations are an effective technique for interface specification</a:t>
            </a:r>
          </a:p>
        </p:txBody>
      </p:sp>
    </p:spTree>
    <p:extLst>
      <p:ext uri="{BB962C8B-B14F-4D97-AF65-F5344CB8AC3E}">
        <p14:creationId xmlns:p14="http://schemas.microsoft.com/office/powerpoint/2010/main" xmlns="" val="1712236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smtClean="0"/>
              <a:t>PDL interface description</a:t>
            </a:r>
          </a:p>
        </p:txBody>
      </p:sp>
      <p:graphicFrame>
        <p:nvGraphicFramePr>
          <p:cNvPr id="49155" name="Object 4"/>
          <p:cNvGraphicFramePr>
            <a:graphicFrameLocks noChangeAspect="1"/>
          </p:cNvGraphicFramePr>
          <p:nvPr/>
        </p:nvGraphicFramePr>
        <p:xfrm>
          <a:off x="0" y="2286000"/>
          <a:ext cx="8721969" cy="3200400"/>
        </p:xfrm>
        <a:graphic>
          <a:graphicData uri="http://schemas.openxmlformats.org/presentationml/2006/ole">
            <p:oleObj spid="_x0000_s7171" name="Document" r:id="rId3" imgW="5428488" imgH="1914144" progId="Word.Document.8">
              <p:embed/>
            </p:oleObj>
          </a:graphicData>
        </a:graphic>
      </p:graphicFrame>
    </p:spTree>
    <p:extLst>
      <p:ext uri="{BB962C8B-B14F-4D97-AF65-F5344CB8AC3E}">
        <p14:creationId xmlns:p14="http://schemas.microsoft.com/office/powerpoint/2010/main" xmlns="" val="20152522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r>
              <a:rPr lang="en-GB" altLang="en-US" smtClean="0"/>
              <a:t>The requirements document</a:t>
            </a:r>
          </a:p>
        </p:txBody>
      </p:sp>
      <p:sp>
        <p:nvSpPr>
          <p:cNvPr id="50179" name="Rectangle 3"/>
          <p:cNvSpPr>
            <a:spLocks noGrp="1" noChangeArrowheads="1"/>
          </p:cNvSpPr>
          <p:nvPr>
            <p:ph idx="1"/>
          </p:nvPr>
        </p:nvSpPr>
        <p:spPr>
          <a:noFill/>
        </p:spPr>
        <p:txBody>
          <a:bodyPr/>
          <a:lstStyle/>
          <a:p>
            <a:r>
              <a:rPr lang="en-GB" altLang="en-US" smtClean="0"/>
              <a:t>The requirements document is the official statement of what is required of the system developers</a:t>
            </a:r>
          </a:p>
          <a:p>
            <a:r>
              <a:rPr lang="en-GB" altLang="en-US" smtClean="0"/>
              <a:t>Should include both a definition and a specification of requirements</a:t>
            </a:r>
          </a:p>
          <a:p>
            <a:r>
              <a:rPr lang="en-GB" altLang="en-US" smtClean="0"/>
              <a:t>It is NOT a design document. As far as possible, it should set of WHAT the system should do rather than HOW it should do it</a:t>
            </a:r>
          </a:p>
        </p:txBody>
      </p:sp>
    </p:spTree>
    <p:extLst>
      <p:ext uri="{BB962C8B-B14F-4D97-AF65-F5344CB8AC3E}">
        <p14:creationId xmlns:p14="http://schemas.microsoft.com/office/powerpoint/2010/main" xmlns="" val="333761773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362092" y="5029200"/>
            <a:ext cx="1781908" cy="1104900"/>
          </a:xfrm>
        </p:spPr>
        <p:txBody>
          <a:bodyPr/>
          <a:lstStyle/>
          <a:p>
            <a:r>
              <a:rPr lang="en-GB" altLang="en-US" sz="2000" smtClean="0"/>
              <a:t>Users of a requirements document</a:t>
            </a:r>
          </a:p>
        </p:txBody>
      </p:sp>
      <p:pic>
        <p:nvPicPr>
          <p:cNvPr id="51203" name="Picture 4" descr="5.15 Req-doc-users.eps                                         00002F3DDocs                           B1931E2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457200"/>
            <a:ext cx="6553200" cy="609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836612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6200" y="266700"/>
            <a:ext cx="8991600" cy="1104900"/>
          </a:xfrm>
          <a:noFill/>
        </p:spPr>
        <p:txBody>
          <a:bodyPr/>
          <a:lstStyle/>
          <a:p>
            <a:r>
              <a:rPr lang="en-GB" altLang="en-US" smtClean="0"/>
              <a:t>Requirements document requirements</a:t>
            </a:r>
          </a:p>
        </p:txBody>
      </p:sp>
      <p:sp>
        <p:nvSpPr>
          <p:cNvPr id="52227" name="Rectangle 3"/>
          <p:cNvSpPr>
            <a:spLocks noGrp="1" noChangeArrowheads="1"/>
          </p:cNvSpPr>
          <p:nvPr>
            <p:ph idx="1"/>
          </p:nvPr>
        </p:nvSpPr>
        <p:spPr>
          <a:noFill/>
        </p:spPr>
        <p:txBody>
          <a:bodyPr/>
          <a:lstStyle/>
          <a:p>
            <a:r>
              <a:rPr lang="en-GB" altLang="en-US" smtClean="0"/>
              <a:t>Specify external system behaviour</a:t>
            </a:r>
          </a:p>
          <a:p>
            <a:r>
              <a:rPr lang="en-GB" altLang="en-US" smtClean="0"/>
              <a:t>Specify implementation constraints</a:t>
            </a:r>
          </a:p>
          <a:p>
            <a:r>
              <a:rPr lang="en-GB" altLang="en-US" smtClean="0"/>
              <a:t>Easy to change</a:t>
            </a:r>
          </a:p>
          <a:p>
            <a:r>
              <a:rPr lang="en-GB" altLang="en-US" smtClean="0"/>
              <a:t>Serve as reference tool for maintenance</a:t>
            </a:r>
          </a:p>
          <a:p>
            <a:r>
              <a:rPr lang="en-GB" altLang="en-US" smtClean="0"/>
              <a:t>Record forethought about the life cycle of the system i.e. predict changes</a:t>
            </a:r>
          </a:p>
          <a:p>
            <a:r>
              <a:rPr lang="en-GB" altLang="en-US" smtClean="0"/>
              <a:t>Characterise responses to unexpected events</a:t>
            </a:r>
          </a:p>
        </p:txBody>
      </p:sp>
    </p:spTree>
    <p:extLst>
      <p:ext uri="{BB962C8B-B14F-4D97-AF65-F5344CB8AC3E}">
        <p14:creationId xmlns:p14="http://schemas.microsoft.com/office/powerpoint/2010/main" xmlns="" val="211368920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r>
              <a:rPr lang="en-GB" altLang="en-US" smtClean="0"/>
              <a:t>IEEE requirements standard</a:t>
            </a:r>
          </a:p>
        </p:txBody>
      </p:sp>
      <p:sp>
        <p:nvSpPr>
          <p:cNvPr id="53251" name="Rectangle 3"/>
          <p:cNvSpPr>
            <a:spLocks noGrp="1" noChangeArrowheads="1"/>
          </p:cNvSpPr>
          <p:nvPr>
            <p:ph idx="1"/>
          </p:nvPr>
        </p:nvSpPr>
        <p:spPr>
          <a:noFill/>
        </p:spPr>
        <p:txBody>
          <a:bodyPr/>
          <a:lstStyle/>
          <a:p>
            <a:r>
              <a:rPr lang="en-GB" altLang="en-US" smtClean="0"/>
              <a:t>Introduction</a:t>
            </a:r>
          </a:p>
          <a:p>
            <a:r>
              <a:rPr lang="en-GB" altLang="en-US" smtClean="0"/>
              <a:t>General description</a:t>
            </a:r>
          </a:p>
          <a:p>
            <a:r>
              <a:rPr lang="en-GB" altLang="en-US" smtClean="0"/>
              <a:t>Specific requirements</a:t>
            </a:r>
          </a:p>
          <a:p>
            <a:r>
              <a:rPr lang="en-GB" altLang="en-US" smtClean="0"/>
              <a:t>Appendices</a:t>
            </a:r>
          </a:p>
          <a:p>
            <a:r>
              <a:rPr lang="en-GB" altLang="en-US" smtClean="0"/>
              <a:t>Index</a:t>
            </a:r>
          </a:p>
          <a:p>
            <a:r>
              <a:rPr lang="en-GB" altLang="en-US" smtClean="0"/>
              <a:t>This is a generic structure that must be instantiated for specific systems</a:t>
            </a:r>
          </a:p>
        </p:txBody>
      </p:sp>
    </p:spTree>
    <p:extLst>
      <p:ext uri="{BB962C8B-B14F-4D97-AF65-F5344CB8AC3E}">
        <p14:creationId xmlns:p14="http://schemas.microsoft.com/office/powerpoint/2010/main" xmlns="" val="112156141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266700"/>
            <a:ext cx="8411308" cy="1104900"/>
          </a:xfrm>
        </p:spPr>
        <p:txBody>
          <a:bodyPr/>
          <a:lstStyle/>
          <a:p>
            <a:r>
              <a:rPr lang="en-GB" altLang="en-US" smtClean="0"/>
              <a:t>Requirements document structure</a:t>
            </a:r>
          </a:p>
        </p:txBody>
      </p:sp>
      <p:sp>
        <p:nvSpPr>
          <p:cNvPr id="54275" name="Rectangle 3"/>
          <p:cNvSpPr>
            <a:spLocks noGrp="1" noChangeArrowheads="1"/>
          </p:cNvSpPr>
          <p:nvPr>
            <p:ph idx="1"/>
          </p:nvPr>
        </p:nvSpPr>
        <p:spPr/>
        <p:txBody>
          <a:bodyPr/>
          <a:lstStyle/>
          <a:p>
            <a:r>
              <a:rPr lang="en-GB" altLang="en-US" sz="2400" smtClean="0"/>
              <a:t>Introduction</a:t>
            </a:r>
          </a:p>
          <a:p>
            <a:r>
              <a:rPr lang="en-GB" altLang="en-US" sz="2400" smtClean="0"/>
              <a:t>Glossary</a:t>
            </a:r>
          </a:p>
          <a:p>
            <a:r>
              <a:rPr lang="en-GB" altLang="en-US" sz="2400" smtClean="0"/>
              <a:t>User requirements definition</a:t>
            </a:r>
          </a:p>
          <a:p>
            <a:r>
              <a:rPr lang="en-GB" altLang="en-US" sz="2400" smtClean="0"/>
              <a:t>System architecture</a:t>
            </a:r>
          </a:p>
          <a:p>
            <a:r>
              <a:rPr lang="en-GB" altLang="en-US" sz="2400" smtClean="0"/>
              <a:t>System requirements specification</a:t>
            </a:r>
          </a:p>
          <a:p>
            <a:r>
              <a:rPr lang="en-GB" altLang="en-US" sz="2400" smtClean="0"/>
              <a:t>System models</a:t>
            </a:r>
          </a:p>
          <a:p>
            <a:r>
              <a:rPr lang="en-GB" altLang="en-US" sz="2400" smtClean="0"/>
              <a:t>System evolution</a:t>
            </a:r>
          </a:p>
          <a:p>
            <a:r>
              <a:rPr lang="en-GB" altLang="en-US" sz="2400" smtClean="0"/>
              <a:t>Appendices</a:t>
            </a:r>
          </a:p>
          <a:p>
            <a:r>
              <a:rPr lang="en-GB" altLang="en-US" sz="2400" smtClean="0"/>
              <a:t>Index</a:t>
            </a:r>
          </a:p>
        </p:txBody>
      </p:sp>
    </p:spTree>
    <p:extLst>
      <p:ext uri="{BB962C8B-B14F-4D97-AF65-F5344CB8AC3E}">
        <p14:creationId xmlns:p14="http://schemas.microsoft.com/office/powerpoint/2010/main" xmlns="" val="42666810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p:spPr>
        <p:txBody>
          <a:bodyPr/>
          <a:lstStyle/>
          <a:p>
            <a:r>
              <a:rPr lang="en-GB" altLang="en-US" smtClean="0"/>
              <a:t>Key points</a:t>
            </a:r>
          </a:p>
        </p:txBody>
      </p:sp>
      <p:sp>
        <p:nvSpPr>
          <p:cNvPr id="55299" name="Rectangle 3"/>
          <p:cNvSpPr>
            <a:spLocks noGrp="1" noChangeArrowheads="1"/>
          </p:cNvSpPr>
          <p:nvPr>
            <p:ph idx="1"/>
          </p:nvPr>
        </p:nvSpPr>
        <p:spPr>
          <a:noFill/>
        </p:spPr>
        <p:txBody>
          <a:bodyPr/>
          <a:lstStyle/>
          <a:p>
            <a:pPr>
              <a:lnSpc>
                <a:spcPct val="90000"/>
              </a:lnSpc>
            </a:pPr>
            <a:r>
              <a:rPr lang="en-GB" altLang="en-US" smtClean="0"/>
              <a:t>Requirements set out what the system should do and define constraints on its operation and implementation</a:t>
            </a:r>
          </a:p>
          <a:p>
            <a:pPr>
              <a:lnSpc>
                <a:spcPct val="90000"/>
              </a:lnSpc>
            </a:pPr>
            <a:r>
              <a:rPr lang="en-GB" altLang="en-US" smtClean="0"/>
              <a:t>Functional requirements set out services the system should provide</a:t>
            </a:r>
          </a:p>
          <a:p>
            <a:pPr>
              <a:lnSpc>
                <a:spcPct val="90000"/>
              </a:lnSpc>
            </a:pPr>
            <a:r>
              <a:rPr lang="en-GB" altLang="en-US" smtClean="0"/>
              <a:t>Non-functional requirements constrain the system being developed or the development process</a:t>
            </a:r>
          </a:p>
          <a:p>
            <a:pPr>
              <a:lnSpc>
                <a:spcPct val="90000"/>
              </a:lnSpc>
            </a:pPr>
            <a:r>
              <a:rPr lang="en-GB" altLang="en-US" smtClean="0"/>
              <a:t>User requirements are high-level statements of what the system should do</a:t>
            </a:r>
          </a:p>
        </p:txBody>
      </p:sp>
    </p:spTree>
    <p:extLst>
      <p:ext uri="{BB962C8B-B14F-4D97-AF65-F5344CB8AC3E}">
        <p14:creationId xmlns:p14="http://schemas.microsoft.com/office/powerpoint/2010/main" xmlns="" val="55647633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r>
              <a:rPr lang="en-GB" altLang="en-US" smtClean="0"/>
              <a:t>Key points</a:t>
            </a:r>
          </a:p>
        </p:txBody>
      </p:sp>
      <p:sp>
        <p:nvSpPr>
          <p:cNvPr id="56323" name="Rectangle 3"/>
          <p:cNvSpPr>
            <a:spLocks noGrp="1" noChangeArrowheads="1"/>
          </p:cNvSpPr>
          <p:nvPr>
            <p:ph idx="1"/>
          </p:nvPr>
        </p:nvSpPr>
        <p:spPr>
          <a:noFill/>
        </p:spPr>
        <p:txBody>
          <a:bodyPr>
            <a:normAutofit/>
          </a:bodyPr>
          <a:lstStyle/>
          <a:p>
            <a:r>
              <a:rPr lang="en-GB" altLang="en-US" sz="2800" dirty="0" smtClean="0"/>
              <a:t>User requirements should be written in natural language, tables and diagrams</a:t>
            </a:r>
          </a:p>
          <a:p>
            <a:r>
              <a:rPr lang="en-GB" altLang="en-US" sz="2800" dirty="0" smtClean="0"/>
              <a:t>System requirements are intended to communicate the functions that the system should provide</a:t>
            </a:r>
          </a:p>
          <a:p>
            <a:r>
              <a:rPr lang="en-GB" altLang="en-US" sz="2800" dirty="0" smtClean="0"/>
              <a:t>System requirements may be written in structured natural language, a PDL or in a formal language</a:t>
            </a:r>
          </a:p>
          <a:p>
            <a:r>
              <a:rPr lang="en-GB" altLang="en-US" sz="2800" dirty="0" smtClean="0"/>
              <a:t>A software requirements document is an agreed statement of the system requirements</a:t>
            </a:r>
          </a:p>
        </p:txBody>
      </p:sp>
    </p:spTree>
    <p:extLst>
      <p:ext uri="{BB962C8B-B14F-4D97-AF65-F5344CB8AC3E}">
        <p14:creationId xmlns:p14="http://schemas.microsoft.com/office/powerpoint/2010/main" xmlns="" val="18483248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8600" y="2133600"/>
            <a:ext cx="8305800" cy="1104900"/>
          </a:xfrm>
          <a:noFill/>
        </p:spPr>
        <p:txBody>
          <a:bodyPr/>
          <a:lstStyle/>
          <a:p>
            <a:r>
              <a:rPr lang="en-GB" altLang="en-US" smtClean="0"/>
              <a:t>Requirements Engineering Processes</a:t>
            </a:r>
          </a:p>
        </p:txBody>
      </p:sp>
      <p:sp>
        <p:nvSpPr>
          <p:cNvPr id="57347" name="Line 5"/>
          <p:cNvSpPr>
            <a:spLocks noChangeShapeType="1"/>
          </p:cNvSpPr>
          <p:nvPr/>
        </p:nvSpPr>
        <p:spPr bwMode="auto">
          <a:xfrm>
            <a:off x="0" y="3886200"/>
            <a:ext cx="9144000" cy="0"/>
          </a:xfrm>
          <a:prstGeom prst="line">
            <a:avLst/>
          </a:prstGeom>
          <a:noFill/>
          <a:ln w="508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259279364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GB" altLang="en-US" smtClean="0"/>
              <a:t>What is a requirement?</a:t>
            </a:r>
          </a:p>
        </p:txBody>
      </p:sp>
      <p:sp>
        <p:nvSpPr>
          <p:cNvPr id="7171" name="Rectangle 3"/>
          <p:cNvSpPr>
            <a:spLocks noGrp="1" noChangeArrowheads="1"/>
          </p:cNvSpPr>
          <p:nvPr>
            <p:ph idx="1"/>
          </p:nvPr>
        </p:nvSpPr>
        <p:spPr>
          <a:noFill/>
        </p:spPr>
        <p:txBody>
          <a:bodyPr>
            <a:normAutofit fontScale="92500" lnSpcReduction="20000"/>
          </a:bodyPr>
          <a:lstStyle/>
          <a:p>
            <a:r>
              <a:rPr lang="en-GB" altLang="en-US" smtClean="0"/>
              <a:t>It may range from a high-level abstract statement of a service or of a system constraint to a detailed mathematical functional specification</a:t>
            </a:r>
          </a:p>
          <a:p>
            <a:r>
              <a:rPr lang="en-GB" altLang="en-US" smtClean="0"/>
              <a:t>This is inevitable as requirements may serve a dual function</a:t>
            </a:r>
          </a:p>
          <a:p>
            <a:pPr lvl="1"/>
            <a:r>
              <a:rPr lang="en-GB" altLang="en-US" smtClean="0"/>
              <a:t>May be the basis for a bid for a contract - therefore must be open to interpretation</a:t>
            </a:r>
          </a:p>
          <a:p>
            <a:pPr lvl="1"/>
            <a:r>
              <a:rPr lang="en-GB" altLang="en-US" smtClean="0"/>
              <a:t>May be the basis for the contract itself - therefore must be defined in detail</a:t>
            </a:r>
          </a:p>
          <a:p>
            <a:pPr lvl="1"/>
            <a:r>
              <a:rPr lang="en-GB" altLang="en-US" smtClean="0"/>
              <a:t>Both these statements may be called requirements</a:t>
            </a:r>
          </a:p>
        </p:txBody>
      </p:sp>
    </p:spTree>
    <p:extLst>
      <p:ext uri="{BB962C8B-B14F-4D97-AF65-F5344CB8AC3E}">
        <p14:creationId xmlns:p14="http://schemas.microsoft.com/office/powerpoint/2010/main" xmlns="" val="166276342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r>
              <a:rPr lang="en-GB" altLang="en-US" smtClean="0"/>
              <a:t>Objectives</a:t>
            </a:r>
          </a:p>
        </p:txBody>
      </p:sp>
      <p:sp>
        <p:nvSpPr>
          <p:cNvPr id="58371" name="Rectangle 3"/>
          <p:cNvSpPr>
            <a:spLocks noGrp="1" noChangeArrowheads="1"/>
          </p:cNvSpPr>
          <p:nvPr>
            <p:ph idx="1"/>
          </p:nvPr>
        </p:nvSpPr>
        <p:spPr>
          <a:noFill/>
        </p:spPr>
        <p:txBody>
          <a:bodyPr/>
          <a:lstStyle/>
          <a:p>
            <a:pPr>
              <a:lnSpc>
                <a:spcPct val="90000"/>
              </a:lnSpc>
            </a:pPr>
            <a:r>
              <a:rPr lang="en-GB" altLang="en-US" smtClean="0"/>
              <a:t>To describe the principal requirements engineering activities and their relationships</a:t>
            </a:r>
          </a:p>
          <a:p>
            <a:pPr>
              <a:lnSpc>
                <a:spcPct val="90000"/>
              </a:lnSpc>
            </a:pPr>
            <a:r>
              <a:rPr lang="en-GB" altLang="en-US" smtClean="0"/>
              <a:t>To introduce techniques for requirements elicitation and analysis</a:t>
            </a:r>
          </a:p>
          <a:p>
            <a:pPr>
              <a:lnSpc>
                <a:spcPct val="90000"/>
              </a:lnSpc>
            </a:pPr>
            <a:r>
              <a:rPr lang="en-GB" altLang="en-US" smtClean="0"/>
              <a:t>To describe requirements validation and the role of requirements reviews</a:t>
            </a:r>
          </a:p>
          <a:p>
            <a:pPr>
              <a:lnSpc>
                <a:spcPct val="90000"/>
              </a:lnSpc>
            </a:pPr>
            <a:r>
              <a:rPr lang="en-GB" altLang="en-US" smtClean="0"/>
              <a:t>To discuss the role of requirements management in support of other requirements engineering processes</a:t>
            </a:r>
          </a:p>
        </p:txBody>
      </p:sp>
    </p:spTree>
    <p:extLst>
      <p:ext uri="{BB962C8B-B14F-4D97-AF65-F5344CB8AC3E}">
        <p14:creationId xmlns:p14="http://schemas.microsoft.com/office/powerpoint/2010/main" xmlns="" val="372218634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p:spPr>
        <p:txBody>
          <a:bodyPr/>
          <a:lstStyle/>
          <a:p>
            <a:r>
              <a:rPr lang="en-GB" altLang="en-US" smtClean="0"/>
              <a:t>Topics covered</a:t>
            </a:r>
          </a:p>
        </p:txBody>
      </p:sp>
      <p:sp>
        <p:nvSpPr>
          <p:cNvPr id="59395" name="Rectangle 3"/>
          <p:cNvSpPr>
            <a:spLocks noGrp="1" noChangeArrowheads="1"/>
          </p:cNvSpPr>
          <p:nvPr>
            <p:ph idx="1"/>
          </p:nvPr>
        </p:nvSpPr>
        <p:spPr>
          <a:noFill/>
        </p:spPr>
        <p:txBody>
          <a:bodyPr/>
          <a:lstStyle/>
          <a:p>
            <a:r>
              <a:rPr lang="en-GB" altLang="en-US" smtClean="0"/>
              <a:t>Feasibility studies</a:t>
            </a:r>
          </a:p>
          <a:p>
            <a:r>
              <a:rPr lang="en-GB" altLang="en-US" smtClean="0"/>
              <a:t>Requirements elicitation and analysis</a:t>
            </a:r>
          </a:p>
          <a:p>
            <a:r>
              <a:rPr lang="en-GB" altLang="en-US" smtClean="0"/>
              <a:t>Requirements validation</a:t>
            </a:r>
          </a:p>
          <a:p>
            <a:r>
              <a:rPr lang="en-GB" altLang="en-US" smtClean="0"/>
              <a:t>Requirements management</a:t>
            </a:r>
          </a:p>
        </p:txBody>
      </p:sp>
    </p:spTree>
    <p:extLst>
      <p:ext uri="{BB962C8B-B14F-4D97-AF65-F5344CB8AC3E}">
        <p14:creationId xmlns:p14="http://schemas.microsoft.com/office/powerpoint/2010/main" xmlns="" val="214596367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altLang="en-US" sz="3600" smtClean="0"/>
              <a:t>Requirements engineering processes</a:t>
            </a:r>
            <a:endParaRPr lang="en-GB" altLang="en-US" smtClean="0"/>
          </a:p>
        </p:txBody>
      </p:sp>
      <p:sp>
        <p:nvSpPr>
          <p:cNvPr id="60419" name="Rectangle 3"/>
          <p:cNvSpPr>
            <a:spLocks noGrp="1" noChangeArrowheads="1"/>
          </p:cNvSpPr>
          <p:nvPr>
            <p:ph idx="1"/>
          </p:nvPr>
        </p:nvSpPr>
        <p:spPr/>
        <p:txBody>
          <a:bodyPr/>
          <a:lstStyle/>
          <a:p>
            <a:pPr>
              <a:lnSpc>
                <a:spcPct val="90000"/>
              </a:lnSpc>
            </a:pPr>
            <a:r>
              <a:rPr lang="en-GB" altLang="en-US" smtClean="0"/>
              <a:t>The processes used for RE vary widely depending on the application domain, the people involved and the organisation developing the requirements.</a:t>
            </a:r>
          </a:p>
          <a:p>
            <a:pPr>
              <a:lnSpc>
                <a:spcPct val="90000"/>
              </a:lnSpc>
            </a:pPr>
            <a:r>
              <a:rPr lang="en-GB" altLang="en-US" smtClean="0"/>
              <a:t>However, there are a number of generic activities common to all processes</a:t>
            </a:r>
          </a:p>
          <a:p>
            <a:pPr lvl="1">
              <a:lnSpc>
                <a:spcPct val="90000"/>
              </a:lnSpc>
            </a:pPr>
            <a:r>
              <a:rPr lang="en-GB" altLang="en-US" smtClean="0"/>
              <a:t>Requirements elicitation;</a:t>
            </a:r>
          </a:p>
          <a:p>
            <a:pPr lvl="1">
              <a:lnSpc>
                <a:spcPct val="90000"/>
              </a:lnSpc>
            </a:pPr>
            <a:r>
              <a:rPr lang="en-GB" altLang="en-US" smtClean="0"/>
              <a:t>Requirements analysis;</a:t>
            </a:r>
          </a:p>
          <a:p>
            <a:pPr lvl="1">
              <a:lnSpc>
                <a:spcPct val="90000"/>
              </a:lnSpc>
            </a:pPr>
            <a:r>
              <a:rPr lang="en-GB" altLang="en-US" smtClean="0"/>
              <a:t>Requirements validation;</a:t>
            </a:r>
          </a:p>
          <a:p>
            <a:pPr lvl="1">
              <a:lnSpc>
                <a:spcPct val="90000"/>
              </a:lnSpc>
            </a:pPr>
            <a:r>
              <a:rPr lang="en-GB" altLang="en-US" smtClean="0"/>
              <a:t>Requirements management.</a:t>
            </a:r>
          </a:p>
        </p:txBody>
      </p:sp>
    </p:spTree>
    <p:extLst>
      <p:ext uri="{BB962C8B-B14F-4D97-AF65-F5344CB8AC3E}">
        <p14:creationId xmlns:p14="http://schemas.microsoft.com/office/powerpoint/2010/main" xmlns="" val="6023960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8"/>
          <p:cNvSpPr>
            <a:spLocks noChangeArrowheads="1"/>
          </p:cNvSpPr>
          <p:nvPr/>
        </p:nvSpPr>
        <p:spPr bwMode="auto">
          <a:xfrm>
            <a:off x="685800" y="1676400"/>
            <a:ext cx="7620000" cy="44958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61443" name="Rectangle 2"/>
          <p:cNvSpPr>
            <a:spLocks noGrp="1" noChangeArrowheads="1"/>
          </p:cNvSpPr>
          <p:nvPr>
            <p:ph type="title"/>
          </p:nvPr>
        </p:nvSpPr>
        <p:spPr/>
        <p:txBody>
          <a:bodyPr/>
          <a:lstStyle/>
          <a:p>
            <a:r>
              <a:rPr lang="en-GB" altLang="en-US" sz="3200" smtClean="0"/>
              <a:t>The requirements engineering process</a:t>
            </a:r>
            <a:endParaRPr lang="en-GB" altLang="en-US" smtClean="0"/>
          </a:p>
        </p:txBody>
      </p:sp>
      <p:pic>
        <p:nvPicPr>
          <p:cNvPr id="61444" name="Picture 7" descr="7.1 RE-process.eps                                             001057BB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1905000"/>
            <a:ext cx="6400800" cy="412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227710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mtClean="0"/>
              <a:t>Requirements engineering</a:t>
            </a:r>
          </a:p>
        </p:txBody>
      </p:sp>
      <p:sp>
        <p:nvSpPr>
          <p:cNvPr id="62467" name="Rectangle 4"/>
          <p:cNvSpPr>
            <a:spLocks noChangeArrowheads="1"/>
          </p:cNvSpPr>
          <p:nvPr/>
        </p:nvSpPr>
        <p:spPr bwMode="auto">
          <a:xfrm>
            <a:off x="228600" y="1676400"/>
            <a:ext cx="8458200" cy="46482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62468" name="Picture 5" descr="7.2.eps                                                        001BF29E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1200" y="1905000"/>
            <a:ext cx="5221166" cy="421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2988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ltLang="en-US" smtClean="0"/>
              <a:t>Feasibility studies</a:t>
            </a:r>
          </a:p>
        </p:txBody>
      </p:sp>
      <p:sp>
        <p:nvSpPr>
          <p:cNvPr id="63491" name="Rectangle 3"/>
          <p:cNvSpPr>
            <a:spLocks noGrp="1" noChangeArrowheads="1"/>
          </p:cNvSpPr>
          <p:nvPr>
            <p:ph idx="1"/>
          </p:nvPr>
        </p:nvSpPr>
        <p:spPr/>
        <p:txBody>
          <a:bodyPr/>
          <a:lstStyle/>
          <a:p>
            <a:r>
              <a:rPr lang="en-GB" altLang="en-US" smtClean="0"/>
              <a:t>A feasibility study decides whether or not the proposed system is worthwhile.</a:t>
            </a:r>
          </a:p>
          <a:p>
            <a:r>
              <a:rPr lang="en-GB" altLang="en-US" smtClean="0"/>
              <a:t>A short focused study that checks</a:t>
            </a:r>
          </a:p>
          <a:p>
            <a:pPr lvl="1"/>
            <a:r>
              <a:rPr lang="en-GB" altLang="en-US" smtClean="0"/>
              <a:t>If the system contributes to organisational objectives;</a:t>
            </a:r>
          </a:p>
          <a:p>
            <a:pPr lvl="1"/>
            <a:r>
              <a:rPr lang="en-GB" altLang="en-US" smtClean="0"/>
              <a:t>If the system can be engineered using current technology and within budget;</a:t>
            </a:r>
          </a:p>
          <a:p>
            <a:pPr lvl="1"/>
            <a:r>
              <a:rPr lang="en-GB" altLang="en-US" smtClean="0"/>
              <a:t>If the system can be integrated with other systems that are used.</a:t>
            </a:r>
          </a:p>
        </p:txBody>
      </p:sp>
    </p:spTree>
    <p:extLst>
      <p:ext uri="{BB962C8B-B14F-4D97-AF65-F5344CB8AC3E}">
        <p14:creationId xmlns:p14="http://schemas.microsoft.com/office/powerpoint/2010/main" xmlns="" val="5013036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ltLang="en-US" smtClean="0"/>
              <a:t>Feasibility study implementation</a:t>
            </a:r>
          </a:p>
        </p:txBody>
      </p:sp>
      <p:sp>
        <p:nvSpPr>
          <p:cNvPr id="64515" name="Rectangle 3"/>
          <p:cNvSpPr>
            <a:spLocks noGrp="1" noChangeArrowheads="1"/>
          </p:cNvSpPr>
          <p:nvPr>
            <p:ph idx="1"/>
          </p:nvPr>
        </p:nvSpPr>
        <p:spPr/>
        <p:txBody>
          <a:bodyPr/>
          <a:lstStyle/>
          <a:p>
            <a:r>
              <a:rPr lang="en-GB" altLang="en-US" sz="2400" smtClean="0"/>
              <a:t>Based on information assessment (what is required), information collection and report writing.</a:t>
            </a:r>
          </a:p>
          <a:p>
            <a:r>
              <a:rPr lang="en-GB" altLang="en-US" sz="2400" smtClean="0"/>
              <a:t>Questions for people in the organisation</a:t>
            </a:r>
          </a:p>
          <a:p>
            <a:pPr lvl="1"/>
            <a:r>
              <a:rPr lang="en-GB" altLang="en-US" smtClean="0"/>
              <a:t>What if the system wasn’t implemented?</a:t>
            </a:r>
          </a:p>
          <a:p>
            <a:pPr lvl="1"/>
            <a:r>
              <a:rPr lang="en-GB" altLang="en-US" smtClean="0"/>
              <a:t>What are current process problems?</a:t>
            </a:r>
          </a:p>
          <a:p>
            <a:pPr lvl="1"/>
            <a:r>
              <a:rPr lang="en-GB" altLang="en-US" smtClean="0"/>
              <a:t>How will the proposed system help?</a:t>
            </a:r>
          </a:p>
          <a:p>
            <a:pPr lvl="1"/>
            <a:r>
              <a:rPr lang="en-GB" altLang="en-US" smtClean="0"/>
              <a:t>What will be the integration problems?</a:t>
            </a:r>
          </a:p>
          <a:p>
            <a:pPr lvl="1"/>
            <a:r>
              <a:rPr lang="en-GB" altLang="en-US" smtClean="0"/>
              <a:t>Is new technology needed? What skills?</a:t>
            </a:r>
          </a:p>
          <a:p>
            <a:pPr lvl="1"/>
            <a:r>
              <a:rPr lang="en-GB" altLang="en-US" smtClean="0"/>
              <a:t>What facilities must be supported by the proposed system?</a:t>
            </a:r>
          </a:p>
        </p:txBody>
      </p:sp>
    </p:spTree>
    <p:extLst>
      <p:ext uri="{BB962C8B-B14F-4D97-AF65-F5344CB8AC3E}">
        <p14:creationId xmlns:p14="http://schemas.microsoft.com/office/powerpoint/2010/main" xmlns="" val="20050138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p:spPr>
        <p:txBody>
          <a:bodyPr/>
          <a:lstStyle/>
          <a:p>
            <a:r>
              <a:rPr lang="en-GB" altLang="en-US" smtClean="0"/>
              <a:t>Elicitation and analysis</a:t>
            </a:r>
          </a:p>
        </p:txBody>
      </p:sp>
      <p:sp>
        <p:nvSpPr>
          <p:cNvPr id="65539" name="Rectangle 3"/>
          <p:cNvSpPr>
            <a:spLocks noGrp="1" noChangeArrowheads="1"/>
          </p:cNvSpPr>
          <p:nvPr>
            <p:ph idx="1"/>
          </p:nvPr>
        </p:nvSpPr>
        <p:spPr>
          <a:noFill/>
        </p:spPr>
        <p:txBody>
          <a:bodyPr/>
          <a:lstStyle/>
          <a:p>
            <a:r>
              <a:rPr lang="en-GB" altLang="en-US" sz="2400" smtClean="0"/>
              <a:t>Sometimes called requirements elicitation or requirements discovery.</a:t>
            </a:r>
          </a:p>
          <a:p>
            <a:r>
              <a:rPr lang="en-GB" altLang="en-US" sz="2400" smtClean="0"/>
              <a:t>Involves technical staff working with customers to find out about the application domain, the services that the system should provide and the system’s operational constraints.</a:t>
            </a:r>
          </a:p>
          <a:p>
            <a:r>
              <a:rPr lang="en-GB" altLang="en-US" sz="2400" smtClean="0"/>
              <a:t>May involve end-users, managers, engineers involved in maintenance, domain experts, trade unions, etc. These are called </a:t>
            </a:r>
            <a:r>
              <a:rPr lang="en-GB" altLang="en-US" sz="2400" i="1" smtClean="0"/>
              <a:t>stakeholders.</a:t>
            </a:r>
          </a:p>
        </p:txBody>
      </p:sp>
    </p:spTree>
    <p:extLst>
      <p:ext uri="{BB962C8B-B14F-4D97-AF65-F5344CB8AC3E}">
        <p14:creationId xmlns:p14="http://schemas.microsoft.com/office/powerpoint/2010/main" xmlns="" val="162333136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66700"/>
            <a:ext cx="8458200" cy="1104900"/>
          </a:xfrm>
          <a:noFill/>
        </p:spPr>
        <p:txBody>
          <a:bodyPr/>
          <a:lstStyle/>
          <a:p>
            <a:r>
              <a:rPr lang="en-GB" altLang="en-US" smtClean="0"/>
              <a:t>Problems of requirements analysis</a:t>
            </a:r>
          </a:p>
        </p:txBody>
      </p:sp>
      <p:sp>
        <p:nvSpPr>
          <p:cNvPr id="66563" name="Rectangle 3"/>
          <p:cNvSpPr>
            <a:spLocks noGrp="1" noChangeArrowheads="1"/>
          </p:cNvSpPr>
          <p:nvPr>
            <p:ph idx="1"/>
          </p:nvPr>
        </p:nvSpPr>
        <p:spPr>
          <a:noFill/>
        </p:spPr>
        <p:txBody>
          <a:bodyPr/>
          <a:lstStyle/>
          <a:p>
            <a:r>
              <a:rPr lang="en-GB" altLang="en-US" sz="2400" smtClean="0"/>
              <a:t>Stakeholders don’t know what they really want.</a:t>
            </a:r>
          </a:p>
          <a:p>
            <a:r>
              <a:rPr lang="en-GB" altLang="en-US" sz="2400" smtClean="0"/>
              <a:t>Stakeholders express requirements in their own terms.</a:t>
            </a:r>
          </a:p>
          <a:p>
            <a:r>
              <a:rPr lang="en-GB" altLang="en-US" sz="2400" smtClean="0"/>
              <a:t>Different stakeholders may have conflicting requirements.</a:t>
            </a:r>
          </a:p>
          <a:p>
            <a:r>
              <a:rPr lang="en-GB" altLang="en-US" sz="2400" smtClean="0"/>
              <a:t>Organisational and political factors may influence the system requirements.</a:t>
            </a:r>
          </a:p>
          <a:p>
            <a:r>
              <a:rPr lang="en-GB" altLang="en-US" sz="2400" smtClean="0"/>
              <a:t>The requirements change during the analysis process. New stakeholders may emerge and the business environment change.</a:t>
            </a:r>
          </a:p>
        </p:txBody>
      </p:sp>
    </p:spTree>
    <p:extLst>
      <p:ext uri="{BB962C8B-B14F-4D97-AF65-F5344CB8AC3E}">
        <p14:creationId xmlns:p14="http://schemas.microsoft.com/office/powerpoint/2010/main" xmlns="" val="230570449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266700"/>
            <a:ext cx="8382000" cy="1104900"/>
          </a:xfrm>
          <a:noFill/>
        </p:spPr>
        <p:txBody>
          <a:bodyPr/>
          <a:lstStyle/>
          <a:p>
            <a:r>
              <a:rPr lang="en-GB" altLang="en-US" smtClean="0"/>
              <a:t>The requirements spiral</a:t>
            </a:r>
          </a:p>
        </p:txBody>
      </p:sp>
      <p:sp>
        <p:nvSpPr>
          <p:cNvPr id="67587" name="Rectangle 4"/>
          <p:cNvSpPr>
            <a:spLocks noChangeArrowheads="1"/>
          </p:cNvSpPr>
          <p:nvPr/>
        </p:nvSpPr>
        <p:spPr bwMode="auto">
          <a:xfrm>
            <a:off x="381000" y="1600200"/>
            <a:ext cx="8458200" cy="46482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67588" name="Picture 5" descr="7.3*.eps                                                       001BEA14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62200" y="1752600"/>
            <a:ext cx="4305300" cy="440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896049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 and me </a:t>
            </a:r>
            <a:r>
              <a:rPr lang="en-US" dirty="0" smtClean="0">
                <a:sym typeface="Wingdings" pitchFamily="2" charset="2"/>
              </a:rPr>
              <a:t> individual </a:t>
            </a:r>
            <a:r>
              <a:rPr lang="en-US" dirty="0" err="1" smtClean="0">
                <a:sym typeface="Wingdings" pitchFamily="2" charset="2"/>
              </a:rPr>
              <a:t>seller</a:t>
            </a:r>
            <a:r>
              <a:rPr lang="en-US" dirty="0" err="1" smtClean="0"/>
              <a:t>Amazon</a:t>
            </a:r>
            <a:r>
              <a:rPr lang="en-US" dirty="0" smtClean="0"/>
              <a:t>[have to assign the work to its engineers]</a:t>
            </a:r>
            <a:r>
              <a:rPr lang="en-US" dirty="0" smtClean="0">
                <a:sym typeface="Wingdings" pitchFamily="2" charset="2"/>
              </a:rPr>
              <a:t>Developing company[</a:t>
            </a:r>
            <a:r>
              <a:rPr lang="en-US" dirty="0" smtClean="0"/>
              <a:t>Amazon[have to assign the work to its </a:t>
            </a:r>
            <a:r>
              <a:rPr lang="en-US" dirty="0" smtClean="0">
                <a:sym typeface="Wingdings" pitchFamily="2" charset="2"/>
              </a:rPr>
              <a:t>Developers]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p:spPr>
        <p:txBody>
          <a:bodyPr/>
          <a:lstStyle/>
          <a:p>
            <a:r>
              <a:rPr lang="en-GB" altLang="en-US" smtClean="0"/>
              <a:t>Process activities</a:t>
            </a:r>
          </a:p>
        </p:txBody>
      </p:sp>
      <p:sp>
        <p:nvSpPr>
          <p:cNvPr id="68611" name="Rectangle 3"/>
          <p:cNvSpPr>
            <a:spLocks noGrp="1" noChangeArrowheads="1"/>
          </p:cNvSpPr>
          <p:nvPr>
            <p:ph idx="1"/>
          </p:nvPr>
        </p:nvSpPr>
        <p:spPr>
          <a:noFill/>
        </p:spPr>
        <p:txBody>
          <a:bodyPr>
            <a:normAutofit fontScale="92500" lnSpcReduction="10000"/>
          </a:bodyPr>
          <a:lstStyle/>
          <a:p>
            <a:pPr>
              <a:lnSpc>
                <a:spcPct val="90000"/>
              </a:lnSpc>
            </a:pPr>
            <a:r>
              <a:rPr lang="en-GB" altLang="en-US" sz="2400" smtClean="0"/>
              <a:t>Requirements discovery</a:t>
            </a:r>
          </a:p>
          <a:p>
            <a:pPr lvl="1">
              <a:lnSpc>
                <a:spcPct val="90000"/>
              </a:lnSpc>
            </a:pPr>
            <a:r>
              <a:rPr lang="en-GB" altLang="en-US" smtClean="0"/>
              <a:t>Interacting with stakeholders to discover their requirements. Domain requirements are also discovered at this stage.</a:t>
            </a:r>
          </a:p>
          <a:p>
            <a:pPr>
              <a:lnSpc>
                <a:spcPct val="90000"/>
              </a:lnSpc>
            </a:pPr>
            <a:r>
              <a:rPr lang="en-GB" altLang="en-US" sz="2400" smtClean="0"/>
              <a:t>Requirements classification and organisation</a:t>
            </a:r>
          </a:p>
          <a:p>
            <a:pPr lvl="1">
              <a:lnSpc>
                <a:spcPct val="90000"/>
              </a:lnSpc>
            </a:pPr>
            <a:r>
              <a:rPr lang="en-GB" altLang="en-US" smtClean="0"/>
              <a:t>Groups related requirements and organises them into coherent clusters.</a:t>
            </a:r>
          </a:p>
          <a:p>
            <a:pPr>
              <a:lnSpc>
                <a:spcPct val="90000"/>
              </a:lnSpc>
            </a:pPr>
            <a:r>
              <a:rPr lang="en-GB" altLang="en-US" sz="2400" smtClean="0"/>
              <a:t>Prioritisation and negotiation</a:t>
            </a:r>
          </a:p>
          <a:p>
            <a:pPr lvl="1">
              <a:lnSpc>
                <a:spcPct val="90000"/>
              </a:lnSpc>
            </a:pPr>
            <a:r>
              <a:rPr lang="en-GB" altLang="en-US" smtClean="0"/>
              <a:t>Prioritising requirements and resolving requirements conflicts.</a:t>
            </a:r>
          </a:p>
          <a:p>
            <a:pPr>
              <a:lnSpc>
                <a:spcPct val="90000"/>
              </a:lnSpc>
            </a:pPr>
            <a:r>
              <a:rPr lang="en-GB" altLang="en-US" sz="2400" smtClean="0"/>
              <a:t>Requirements documentation</a:t>
            </a:r>
          </a:p>
          <a:p>
            <a:pPr lvl="1">
              <a:lnSpc>
                <a:spcPct val="90000"/>
              </a:lnSpc>
            </a:pPr>
            <a:r>
              <a:rPr lang="en-GB" altLang="en-US" smtClean="0"/>
              <a:t>Requirements are documented and input into the next round of the spiral.</a:t>
            </a:r>
          </a:p>
        </p:txBody>
      </p:sp>
    </p:spTree>
    <p:extLst>
      <p:ext uri="{BB962C8B-B14F-4D97-AF65-F5344CB8AC3E}">
        <p14:creationId xmlns:p14="http://schemas.microsoft.com/office/powerpoint/2010/main" xmlns="" val="411649397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t>Requirements discovery</a:t>
            </a:r>
          </a:p>
        </p:txBody>
      </p:sp>
      <p:sp>
        <p:nvSpPr>
          <p:cNvPr id="69635" name="Rectangle 3"/>
          <p:cNvSpPr>
            <a:spLocks noGrp="1" noChangeArrowheads="1"/>
          </p:cNvSpPr>
          <p:nvPr>
            <p:ph idx="1"/>
          </p:nvPr>
        </p:nvSpPr>
        <p:spPr/>
        <p:txBody>
          <a:bodyPr/>
          <a:lstStyle/>
          <a:p>
            <a:r>
              <a:rPr lang="en-US" altLang="en-US" smtClean="0"/>
              <a:t>The process of gathering information about the proposed and existing systems and distilling the user and system requirements from this information.</a:t>
            </a:r>
          </a:p>
          <a:p>
            <a:r>
              <a:rPr lang="en-US" altLang="en-US" smtClean="0"/>
              <a:t>Sources of information include documentation, system stakeholders and the specifications of similar systems.</a:t>
            </a:r>
          </a:p>
        </p:txBody>
      </p:sp>
    </p:spTree>
    <p:extLst>
      <p:ext uri="{BB962C8B-B14F-4D97-AF65-F5344CB8AC3E}">
        <p14:creationId xmlns:p14="http://schemas.microsoft.com/office/powerpoint/2010/main" xmlns="" val="31012225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p:spPr>
        <p:txBody>
          <a:bodyPr/>
          <a:lstStyle/>
          <a:p>
            <a:r>
              <a:rPr lang="en-GB" altLang="en-US" smtClean="0"/>
              <a:t>ATM stakeholders</a:t>
            </a:r>
          </a:p>
        </p:txBody>
      </p:sp>
      <p:sp>
        <p:nvSpPr>
          <p:cNvPr id="70659" name="Rectangle 3"/>
          <p:cNvSpPr>
            <a:spLocks noGrp="1" noChangeArrowheads="1"/>
          </p:cNvSpPr>
          <p:nvPr>
            <p:ph idx="1"/>
          </p:nvPr>
        </p:nvSpPr>
        <p:spPr>
          <a:noFill/>
        </p:spPr>
        <p:txBody>
          <a:bodyPr/>
          <a:lstStyle/>
          <a:p>
            <a:pPr>
              <a:lnSpc>
                <a:spcPct val="90000"/>
              </a:lnSpc>
            </a:pPr>
            <a:r>
              <a:rPr lang="en-GB" altLang="en-US" sz="2400" smtClean="0"/>
              <a:t>Bank customers</a:t>
            </a:r>
          </a:p>
          <a:p>
            <a:pPr>
              <a:lnSpc>
                <a:spcPct val="90000"/>
              </a:lnSpc>
            </a:pPr>
            <a:r>
              <a:rPr lang="en-GB" altLang="en-US" sz="2400" smtClean="0"/>
              <a:t>Representatives of other banks</a:t>
            </a:r>
          </a:p>
          <a:p>
            <a:pPr>
              <a:lnSpc>
                <a:spcPct val="90000"/>
              </a:lnSpc>
            </a:pPr>
            <a:r>
              <a:rPr lang="en-GB" altLang="en-US" sz="2400" smtClean="0"/>
              <a:t>Bank managers</a:t>
            </a:r>
          </a:p>
          <a:p>
            <a:pPr>
              <a:lnSpc>
                <a:spcPct val="90000"/>
              </a:lnSpc>
            </a:pPr>
            <a:r>
              <a:rPr lang="en-GB" altLang="en-US" sz="2400" smtClean="0"/>
              <a:t>Counter staff</a:t>
            </a:r>
          </a:p>
          <a:p>
            <a:pPr>
              <a:lnSpc>
                <a:spcPct val="90000"/>
              </a:lnSpc>
            </a:pPr>
            <a:r>
              <a:rPr lang="en-GB" altLang="en-US" sz="2400" smtClean="0"/>
              <a:t>Database administrators </a:t>
            </a:r>
          </a:p>
          <a:p>
            <a:pPr>
              <a:lnSpc>
                <a:spcPct val="90000"/>
              </a:lnSpc>
            </a:pPr>
            <a:r>
              <a:rPr lang="en-GB" altLang="en-US" sz="2400" smtClean="0"/>
              <a:t>Security managers</a:t>
            </a:r>
          </a:p>
          <a:p>
            <a:pPr>
              <a:lnSpc>
                <a:spcPct val="90000"/>
              </a:lnSpc>
            </a:pPr>
            <a:r>
              <a:rPr lang="en-GB" altLang="en-US" sz="2400" smtClean="0"/>
              <a:t>Marketing department</a:t>
            </a:r>
          </a:p>
          <a:p>
            <a:pPr>
              <a:lnSpc>
                <a:spcPct val="90000"/>
              </a:lnSpc>
            </a:pPr>
            <a:r>
              <a:rPr lang="en-GB" altLang="en-US" sz="2400" smtClean="0"/>
              <a:t>Hardware and software maintenance engineers</a:t>
            </a:r>
          </a:p>
          <a:p>
            <a:pPr>
              <a:lnSpc>
                <a:spcPct val="90000"/>
              </a:lnSpc>
            </a:pPr>
            <a:r>
              <a:rPr lang="en-GB" altLang="en-US" sz="2400" smtClean="0"/>
              <a:t>Banking regulators</a:t>
            </a:r>
          </a:p>
          <a:p>
            <a:pPr>
              <a:lnSpc>
                <a:spcPct val="90000"/>
              </a:lnSpc>
            </a:pPr>
            <a:endParaRPr lang="en-GB" altLang="en-US" sz="2400" smtClean="0"/>
          </a:p>
        </p:txBody>
      </p:sp>
    </p:spTree>
    <p:extLst>
      <p:ext uri="{BB962C8B-B14F-4D97-AF65-F5344CB8AC3E}">
        <p14:creationId xmlns:p14="http://schemas.microsoft.com/office/powerpoint/2010/main" xmlns="" val="386781888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p:spPr>
        <p:txBody>
          <a:bodyPr/>
          <a:lstStyle/>
          <a:p>
            <a:r>
              <a:rPr lang="en-GB" altLang="en-US" smtClean="0"/>
              <a:t>Viewpoints</a:t>
            </a:r>
          </a:p>
        </p:txBody>
      </p:sp>
      <p:sp>
        <p:nvSpPr>
          <p:cNvPr id="71683" name="Rectangle 3"/>
          <p:cNvSpPr>
            <a:spLocks noGrp="1" noChangeArrowheads="1"/>
          </p:cNvSpPr>
          <p:nvPr>
            <p:ph idx="1"/>
          </p:nvPr>
        </p:nvSpPr>
        <p:spPr>
          <a:noFill/>
        </p:spPr>
        <p:txBody>
          <a:bodyPr/>
          <a:lstStyle/>
          <a:p>
            <a:r>
              <a:rPr lang="en-GB" altLang="en-US" smtClean="0"/>
              <a:t>Viewpoints are a way of structuring the requirements to represent the perspectives of different stakeholders. Stakeholders may be classified under different viewpoints.</a:t>
            </a:r>
          </a:p>
          <a:p>
            <a:r>
              <a:rPr lang="en-GB" altLang="en-US" smtClean="0"/>
              <a:t>This multi-perspective analysis is important as there is no single correct way to analyse system requirements.</a:t>
            </a:r>
          </a:p>
        </p:txBody>
      </p:sp>
    </p:spTree>
    <p:extLst>
      <p:ext uri="{BB962C8B-B14F-4D97-AF65-F5344CB8AC3E}">
        <p14:creationId xmlns:p14="http://schemas.microsoft.com/office/powerpoint/2010/main" xmlns="" val="429364926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p:spPr>
        <p:txBody>
          <a:bodyPr/>
          <a:lstStyle/>
          <a:p>
            <a:r>
              <a:rPr lang="en-GB" altLang="en-US" smtClean="0"/>
              <a:t>Types of viewpoint</a:t>
            </a:r>
          </a:p>
        </p:txBody>
      </p:sp>
      <p:sp>
        <p:nvSpPr>
          <p:cNvPr id="72707" name="Rectangle 3"/>
          <p:cNvSpPr>
            <a:spLocks noGrp="1" noChangeArrowheads="1"/>
          </p:cNvSpPr>
          <p:nvPr>
            <p:ph idx="1"/>
          </p:nvPr>
        </p:nvSpPr>
        <p:spPr>
          <a:noFill/>
        </p:spPr>
        <p:txBody>
          <a:bodyPr>
            <a:normAutofit fontScale="92500" lnSpcReduction="10000"/>
          </a:bodyPr>
          <a:lstStyle/>
          <a:p>
            <a:pPr>
              <a:lnSpc>
                <a:spcPct val="90000"/>
              </a:lnSpc>
            </a:pPr>
            <a:r>
              <a:rPr lang="en-GB" altLang="en-US" sz="2400" smtClean="0"/>
              <a:t>Interactor viewpoints</a:t>
            </a:r>
          </a:p>
          <a:p>
            <a:pPr lvl="1">
              <a:lnSpc>
                <a:spcPct val="90000"/>
              </a:lnSpc>
            </a:pPr>
            <a:r>
              <a:rPr lang="en-GB" altLang="en-US" smtClean="0"/>
              <a:t>People or other systems that interact directly with the system. In an ATM, the customer’s and the account database are interactor VPs.</a:t>
            </a:r>
          </a:p>
          <a:p>
            <a:pPr>
              <a:lnSpc>
                <a:spcPct val="90000"/>
              </a:lnSpc>
            </a:pPr>
            <a:r>
              <a:rPr lang="en-GB" altLang="en-US" sz="2400" smtClean="0"/>
              <a:t>Indirect viewpoints</a:t>
            </a:r>
          </a:p>
          <a:p>
            <a:pPr lvl="1">
              <a:lnSpc>
                <a:spcPct val="90000"/>
              </a:lnSpc>
            </a:pPr>
            <a:r>
              <a:rPr lang="en-GB" altLang="en-US" smtClean="0"/>
              <a:t>Stakeholders who do not use the system themselves but who influence the requirements. In an ATM, management and security staff are indirect viewpoints.</a:t>
            </a:r>
          </a:p>
          <a:p>
            <a:pPr>
              <a:lnSpc>
                <a:spcPct val="90000"/>
              </a:lnSpc>
            </a:pPr>
            <a:r>
              <a:rPr lang="en-GB" altLang="en-US" sz="2400" smtClean="0"/>
              <a:t>Domain viewpoints</a:t>
            </a:r>
          </a:p>
          <a:p>
            <a:pPr lvl="1">
              <a:lnSpc>
                <a:spcPct val="90000"/>
              </a:lnSpc>
            </a:pPr>
            <a:r>
              <a:rPr lang="en-GB" altLang="en-US" smtClean="0"/>
              <a:t>Domain characteristics and constraints that influence the requirements. In an ATM, an example would be standards for inter-bank communications.</a:t>
            </a:r>
          </a:p>
        </p:txBody>
      </p:sp>
    </p:spTree>
    <p:extLst>
      <p:ext uri="{BB962C8B-B14F-4D97-AF65-F5344CB8AC3E}">
        <p14:creationId xmlns:p14="http://schemas.microsoft.com/office/powerpoint/2010/main" xmlns="" val="191218889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mtClean="0"/>
              <a:t>Viewpoint identification</a:t>
            </a:r>
          </a:p>
        </p:txBody>
      </p:sp>
      <p:sp>
        <p:nvSpPr>
          <p:cNvPr id="73731" name="Rectangle 3"/>
          <p:cNvSpPr>
            <a:spLocks noGrp="1" noChangeArrowheads="1"/>
          </p:cNvSpPr>
          <p:nvPr>
            <p:ph idx="1"/>
          </p:nvPr>
        </p:nvSpPr>
        <p:spPr/>
        <p:txBody>
          <a:bodyPr/>
          <a:lstStyle/>
          <a:p>
            <a:pPr>
              <a:lnSpc>
                <a:spcPct val="90000"/>
              </a:lnSpc>
            </a:pPr>
            <a:r>
              <a:rPr lang="en-US" altLang="en-US" smtClean="0"/>
              <a:t>Identify viewpoints using</a:t>
            </a:r>
          </a:p>
          <a:p>
            <a:pPr lvl="1">
              <a:lnSpc>
                <a:spcPct val="90000"/>
              </a:lnSpc>
            </a:pPr>
            <a:r>
              <a:rPr lang="en-US" altLang="en-US" smtClean="0"/>
              <a:t>Providers and receivers of system services;</a:t>
            </a:r>
          </a:p>
          <a:p>
            <a:pPr lvl="1">
              <a:lnSpc>
                <a:spcPct val="90000"/>
              </a:lnSpc>
            </a:pPr>
            <a:r>
              <a:rPr lang="en-US" altLang="en-US" smtClean="0"/>
              <a:t>Systems that interact directly with the system being specified;</a:t>
            </a:r>
          </a:p>
          <a:p>
            <a:pPr lvl="1">
              <a:lnSpc>
                <a:spcPct val="90000"/>
              </a:lnSpc>
            </a:pPr>
            <a:r>
              <a:rPr lang="en-US" altLang="en-US" smtClean="0"/>
              <a:t>Regulations and standards;</a:t>
            </a:r>
          </a:p>
          <a:p>
            <a:pPr lvl="1">
              <a:lnSpc>
                <a:spcPct val="90000"/>
              </a:lnSpc>
            </a:pPr>
            <a:r>
              <a:rPr lang="en-US" altLang="en-US" smtClean="0"/>
              <a:t>Sources of business and non-functional requirements.</a:t>
            </a:r>
          </a:p>
          <a:p>
            <a:pPr lvl="1">
              <a:lnSpc>
                <a:spcPct val="90000"/>
              </a:lnSpc>
            </a:pPr>
            <a:r>
              <a:rPr lang="en-US" altLang="en-US" smtClean="0"/>
              <a:t>Engineers who have to develop and maintain the system;</a:t>
            </a:r>
          </a:p>
          <a:p>
            <a:pPr lvl="1">
              <a:lnSpc>
                <a:spcPct val="90000"/>
              </a:lnSpc>
            </a:pPr>
            <a:r>
              <a:rPr lang="en-US" altLang="en-US" smtClean="0"/>
              <a:t>Marketing and other business viewpoints.</a:t>
            </a:r>
          </a:p>
        </p:txBody>
      </p:sp>
    </p:spTree>
    <p:extLst>
      <p:ext uri="{BB962C8B-B14F-4D97-AF65-F5344CB8AC3E}">
        <p14:creationId xmlns:p14="http://schemas.microsoft.com/office/powerpoint/2010/main" xmlns="" val="22657217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mtClean="0"/>
              <a:t>LIBSYS viewpoint hierarchy</a:t>
            </a:r>
          </a:p>
        </p:txBody>
      </p:sp>
      <p:sp>
        <p:nvSpPr>
          <p:cNvPr id="74755" name="Rectangle 3"/>
          <p:cNvSpPr>
            <a:spLocks noGrp="1" noChangeArrowheads="1"/>
          </p:cNvSpPr>
          <p:nvPr>
            <p:ph idx="1"/>
          </p:nvPr>
        </p:nvSpPr>
        <p:spPr/>
        <p:txBody>
          <a:bodyPr/>
          <a:lstStyle/>
          <a:p>
            <a:endParaRPr lang="en-US" altLang="en-US" smtClean="0"/>
          </a:p>
        </p:txBody>
      </p:sp>
      <p:sp>
        <p:nvSpPr>
          <p:cNvPr id="74756" name="Rectangle 4"/>
          <p:cNvSpPr>
            <a:spLocks noChangeArrowheads="1"/>
          </p:cNvSpPr>
          <p:nvPr/>
        </p:nvSpPr>
        <p:spPr bwMode="auto">
          <a:xfrm>
            <a:off x="381000" y="1676400"/>
            <a:ext cx="8458200" cy="46482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74757" name="Picture 5" descr="7.4.eps                                                        001BF29E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1905001"/>
            <a:ext cx="8077200" cy="391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499173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smtClean="0"/>
              <a:t>Interviewing</a:t>
            </a:r>
          </a:p>
        </p:txBody>
      </p:sp>
      <p:sp>
        <p:nvSpPr>
          <p:cNvPr id="75779" name="Rectangle 3"/>
          <p:cNvSpPr>
            <a:spLocks noGrp="1" noChangeArrowheads="1"/>
          </p:cNvSpPr>
          <p:nvPr>
            <p:ph idx="1"/>
          </p:nvPr>
        </p:nvSpPr>
        <p:spPr/>
        <p:txBody>
          <a:bodyPr/>
          <a:lstStyle/>
          <a:p>
            <a:pPr>
              <a:lnSpc>
                <a:spcPct val="90000"/>
              </a:lnSpc>
            </a:pPr>
            <a:r>
              <a:rPr lang="en-US" altLang="en-US" smtClean="0"/>
              <a:t>In formal or informal interviewing, the RE team puts questions to stakeholders about the system that they use and the system to be developed.</a:t>
            </a:r>
          </a:p>
          <a:p>
            <a:pPr>
              <a:lnSpc>
                <a:spcPct val="90000"/>
              </a:lnSpc>
            </a:pPr>
            <a:r>
              <a:rPr lang="en-US" altLang="en-US" smtClean="0"/>
              <a:t>There are two types of interview</a:t>
            </a:r>
          </a:p>
          <a:p>
            <a:pPr lvl="1">
              <a:lnSpc>
                <a:spcPct val="90000"/>
              </a:lnSpc>
            </a:pPr>
            <a:r>
              <a:rPr lang="en-US" altLang="en-US" smtClean="0"/>
              <a:t>Closed interviews where a pre-defined set of questions are answered.</a:t>
            </a:r>
          </a:p>
          <a:p>
            <a:pPr lvl="1">
              <a:lnSpc>
                <a:spcPct val="90000"/>
              </a:lnSpc>
            </a:pPr>
            <a:r>
              <a:rPr lang="en-US" altLang="en-US" smtClean="0"/>
              <a:t>Open interviews where there is no pre-defined agenda and a range of issues are explored with stakeholders.</a:t>
            </a:r>
          </a:p>
        </p:txBody>
      </p:sp>
    </p:spTree>
    <p:extLst>
      <p:ext uri="{BB962C8B-B14F-4D97-AF65-F5344CB8AC3E}">
        <p14:creationId xmlns:p14="http://schemas.microsoft.com/office/powerpoint/2010/main" xmlns="" val="25994764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smtClean="0"/>
              <a:t>Interviews in practice</a:t>
            </a:r>
          </a:p>
        </p:txBody>
      </p:sp>
      <p:sp>
        <p:nvSpPr>
          <p:cNvPr id="76803" name="Rectangle 3"/>
          <p:cNvSpPr>
            <a:spLocks noGrp="1" noChangeArrowheads="1"/>
          </p:cNvSpPr>
          <p:nvPr>
            <p:ph idx="1"/>
          </p:nvPr>
        </p:nvSpPr>
        <p:spPr/>
        <p:txBody>
          <a:bodyPr/>
          <a:lstStyle/>
          <a:p>
            <a:pPr>
              <a:lnSpc>
                <a:spcPct val="90000"/>
              </a:lnSpc>
            </a:pPr>
            <a:r>
              <a:rPr lang="en-US" altLang="en-US" sz="2400" smtClean="0"/>
              <a:t>Normally a mix of closed and open-ended interviewing.</a:t>
            </a:r>
          </a:p>
          <a:p>
            <a:pPr>
              <a:lnSpc>
                <a:spcPct val="90000"/>
              </a:lnSpc>
            </a:pPr>
            <a:r>
              <a:rPr lang="en-US" altLang="en-US" sz="2400" smtClean="0"/>
              <a:t>Interviews are good for getting an overall understanding of what stakeholders do and how they might interact with the system.</a:t>
            </a:r>
          </a:p>
          <a:p>
            <a:pPr>
              <a:lnSpc>
                <a:spcPct val="90000"/>
              </a:lnSpc>
            </a:pPr>
            <a:r>
              <a:rPr lang="en-US" altLang="en-US" sz="2400" smtClean="0"/>
              <a:t>Interviews are not good for understanding domain requirements</a:t>
            </a:r>
          </a:p>
          <a:p>
            <a:pPr lvl="1">
              <a:lnSpc>
                <a:spcPct val="90000"/>
              </a:lnSpc>
            </a:pPr>
            <a:r>
              <a:rPr lang="en-US" altLang="en-US" smtClean="0"/>
              <a:t>Requirements engineers cannot understand specific domain terminology;</a:t>
            </a:r>
          </a:p>
          <a:p>
            <a:pPr lvl="1">
              <a:lnSpc>
                <a:spcPct val="90000"/>
              </a:lnSpc>
            </a:pPr>
            <a:r>
              <a:rPr lang="en-US" altLang="en-US" smtClean="0"/>
              <a:t>Some domain knowledge is so familiar that people find it hard to articulate or think that it isn’t worth articulating.</a:t>
            </a:r>
          </a:p>
        </p:txBody>
      </p:sp>
    </p:spTree>
    <p:extLst>
      <p:ext uri="{BB962C8B-B14F-4D97-AF65-F5344CB8AC3E}">
        <p14:creationId xmlns:p14="http://schemas.microsoft.com/office/powerpoint/2010/main" xmlns="" val="10929732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mtClean="0"/>
              <a:t>Effective interviewers</a:t>
            </a:r>
          </a:p>
        </p:txBody>
      </p:sp>
      <p:sp>
        <p:nvSpPr>
          <p:cNvPr id="77827" name="Rectangle 3"/>
          <p:cNvSpPr>
            <a:spLocks noGrp="1" noChangeArrowheads="1"/>
          </p:cNvSpPr>
          <p:nvPr>
            <p:ph idx="1"/>
          </p:nvPr>
        </p:nvSpPr>
        <p:spPr/>
        <p:txBody>
          <a:bodyPr/>
          <a:lstStyle/>
          <a:p>
            <a:r>
              <a:rPr lang="en-US" altLang="en-US" smtClean="0"/>
              <a:t>Interviewers should be open-minded, willing to listen to stakeholders and should not have pre-conceived ideas about the requirements.</a:t>
            </a:r>
          </a:p>
          <a:p>
            <a:r>
              <a:rPr lang="en-US" altLang="en-US" smtClean="0"/>
              <a:t>They should prompt the interviewee with a question or a proposal and should not simply expect them to respond to a question such as ‘what do you want’. </a:t>
            </a:r>
          </a:p>
        </p:txBody>
      </p:sp>
    </p:spTree>
    <p:extLst>
      <p:ext uri="{BB962C8B-B14F-4D97-AF65-F5344CB8AC3E}">
        <p14:creationId xmlns:p14="http://schemas.microsoft.com/office/powerpoint/2010/main" xmlns="" val="4156469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p:spPr>
        <p:txBody>
          <a:bodyPr/>
          <a:lstStyle/>
          <a:p>
            <a:r>
              <a:rPr lang="en-GB" altLang="en-US" smtClean="0"/>
              <a:t>Types of requirement</a:t>
            </a:r>
          </a:p>
        </p:txBody>
      </p:sp>
      <p:sp>
        <p:nvSpPr>
          <p:cNvPr id="9219" name="Rectangle 3"/>
          <p:cNvSpPr>
            <a:spLocks noGrp="1" noChangeArrowheads="1"/>
          </p:cNvSpPr>
          <p:nvPr>
            <p:ph idx="1"/>
          </p:nvPr>
        </p:nvSpPr>
        <p:spPr>
          <a:noFill/>
        </p:spPr>
        <p:txBody>
          <a:bodyPr>
            <a:normAutofit fontScale="92500" lnSpcReduction="20000"/>
          </a:bodyPr>
          <a:lstStyle/>
          <a:p>
            <a:r>
              <a:rPr lang="en-GB" altLang="en-US" smtClean="0"/>
              <a:t>User requirements</a:t>
            </a:r>
          </a:p>
          <a:p>
            <a:pPr lvl="1"/>
            <a:r>
              <a:rPr lang="en-GB" altLang="en-US" smtClean="0"/>
              <a:t>Statements in natural language plus diagrams of the services the system provides and its operational constraints. Written for customers</a:t>
            </a:r>
          </a:p>
          <a:p>
            <a:r>
              <a:rPr lang="en-GB" altLang="en-US" smtClean="0"/>
              <a:t>System requirements</a:t>
            </a:r>
          </a:p>
          <a:p>
            <a:pPr lvl="1"/>
            <a:r>
              <a:rPr lang="en-GB" altLang="en-US" smtClean="0"/>
              <a:t>A structured document setting out detailed descriptions of the system services. Written as a contract between client and contractor</a:t>
            </a:r>
          </a:p>
          <a:p>
            <a:r>
              <a:rPr lang="en-GB" altLang="en-US" smtClean="0"/>
              <a:t>Software specification</a:t>
            </a:r>
          </a:p>
          <a:p>
            <a:pPr lvl="1"/>
            <a:r>
              <a:rPr lang="en-GB" altLang="en-US" smtClean="0"/>
              <a:t>A detailed software description which can serve as a basis for a design or implementation. Written for developers</a:t>
            </a:r>
          </a:p>
        </p:txBody>
      </p:sp>
    </p:spTree>
    <p:extLst>
      <p:ext uri="{BB962C8B-B14F-4D97-AF65-F5344CB8AC3E}">
        <p14:creationId xmlns:p14="http://schemas.microsoft.com/office/powerpoint/2010/main" xmlns="" val="2318368956"/>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smtClean="0"/>
              <a:t>Scenarios</a:t>
            </a:r>
          </a:p>
        </p:txBody>
      </p:sp>
      <p:sp>
        <p:nvSpPr>
          <p:cNvPr id="78851" name="Rectangle 3"/>
          <p:cNvSpPr>
            <a:spLocks noGrp="1" noChangeArrowheads="1"/>
          </p:cNvSpPr>
          <p:nvPr>
            <p:ph idx="1"/>
          </p:nvPr>
        </p:nvSpPr>
        <p:spPr/>
        <p:txBody>
          <a:bodyPr/>
          <a:lstStyle/>
          <a:p>
            <a:r>
              <a:rPr lang="en-US" altLang="en-US" smtClean="0"/>
              <a:t>Scenarios are real-life examples of how a system can be used.</a:t>
            </a:r>
          </a:p>
          <a:p>
            <a:r>
              <a:rPr lang="en-US" altLang="en-US" smtClean="0"/>
              <a:t>They should include</a:t>
            </a:r>
          </a:p>
          <a:p>
            <a:pPr lvl="1"/>
            <a:r>
              <a:rPr lang="en-US" altLang="en-US" smtClean="0"/>
              <a:t>A description of the starting situation;</a:t>
            </a:r>
          </a:p>
          <a:p>
            <a:pPr lvl="1"/>
            <a:r>
              <a:rPr lang="en-US" altLang="en-US" smtClean="0"/>
              <a:t>A description of the normal flow of events;</a:t>
            </a:r>
          </a:p>
          <a:p>
            <a:pPr lvl="1"/>
            <a:r>
              <a:rPr lang="en-US" altLang="en-US" smtClean="0"/>
              <a:t>A description of what can go wrong;</a:t>
            </a:r>
          </a:p>
          <a:p>
            <a:pPr lvl="1"/>
            <a:r>
              <a:rPr lang="en-US" altLang="en-US" smtClean="0"/>
              <a:t>Information about other concurrent activities;</a:t>
            </a:r>
          </a:p>
          <a:p>
            <a:pPr lvl="1"/>
            <a:r>
              <a:rPr lang="en-US" altLang="en-US" smtClean="0"/>
              <a:t>A description of the state when the scenario finishes.</a:t>
            </a:r>
          </a:p>
        </p:txBody>
      </p:sp>
    </p:spTree>
    <p:extLst>
      <p:ext uri="{BB962C8B-B14F-4D97-AF65-F5344CB8AC3E}">
        <p14:creationId xmlns:p14="http://schemas.microsoft.com/office/powerpoint/2010/main" xmlns="" val="21754340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mtClean="0"/>
              <a:t>LIBSYS scenario (1)</a:t>
            </a:r>
          </a:p>
        </p:txBody>
      </p:sp>
      <p:sp>
        <p:nvSpPr>
          <p:cNvPr id="79875" name="Rectangle 5"/>
          <p:cNvSpPr>
            <a:spLocks noChangeArrowheads="1"/>
          </p:cNvSpPr>
          <p:nvPr/>
        </p:nvSpPr>
        <p:spPr bwMode="auto">
          <a:xfrm>
            <a:off x="457200" y="1676400"/>
            <a:ext cx="8458200" cy="35052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graphicFrame>
        <p:nvGraphicFramePr>
          <p:cNvPr id="79876" name="Object 10"/>
          <p:cNvGraphicFramePr>
            <a:graphicFrameLocks noChangeAspect="1"/>
          </p:cNvGraphicFramePr>
          <p:nvPr/>
        </p:nvGraphicFramePr>
        <p:xfrm>
          <a:off x="762000" y="2057400"/>
          <a:ext cx="8077200" cy="2700338"/>
        </p:xfrm>
        <a:graphic>
          <a:graphicData uri="http://schemas.openxmlformats.org/presentationml/2006/ole">
            <p:oleObj spid="_x0000_s8195" name="Document" r:id="rId3" imgW="5486400" imgH="1834896" progId="Word.Document.8">
              <p:embed/>
            </p:oleObj>
          </a:graphicData>
        </a:graphic>
      </p:graphicFrame>
    </p:spTree>
    <p:extLst>
      <p:ext uri="{BB962C8B-B14F-4D97-AF65-F5344CB8AC3E}">
        <p14:creationId xmlns:p14="http://schemas.microsoft.com/office/powerpoint/2010/main" xmlns="" val="35108603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smtClean="0"/>
              <a:t>LIBSYS scenario (2)</a:t>
            </a:r>
          </a:p>
        </p:txBody>
      </p:sp>
      <p:sp>
        <p:nvSpPr>
          <p:cNvPr id="80899" name="Rectangle 4"/>
          <p:cNvSpPr>
            <a:spLocks noChangeArrowheads="1"/>
          </p:cNvSpPr>
          <p:nvPr/>
        </p:nvSpPr>
        <p:spPr bwMode="auto">
          <a:xfrm>
            <a:off x="457200" y="1828800"/>
            <a:ext cx="8458200" cy="36576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graphicFrame>
        <p:nvGraphicFramePr>
          <p:cNvPr id="80900" name="Object 5"/>
          <p:cNvGraphicFramePr>
            <a:graphicFrameLocks noChangeAspect="1"/>
          </p:cNvGraphicFramePr>
          <p:nvPr/>
        </p:nvGraphicFramePr>
        <p:xfrm>
          <a:off x="762000" y="2057400"/>
          <a:ext cx="7924800" cy="2979738"/>
        </p:xfrm>
        <a:graphic>
          <a:graphicData uri="http://schemas.openxmlformats.org/presentationml/2006/ole">
            <p:oleObj spid="_x0000_s9219" name="Document" r:id="rId3" imgW="5486400" imgH="2063496" progId="Word.Document.8">
              <p:embed/>
            </p:oleObj>
          </a:graphicData>
        </a:graphic>
      </p:graphicFrame>
    </p:spTree>
    <p:extLst>
      <p:ext uri="{BB962C8B-B14F-4D97-AF65-F5344CB8AC3E}">
        <p14:creationId xmlns:p14="http://schemas.microsoft.com/office/powerpoint/2010/main" xmlns="" val="1421928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ltLang="en-US" smtClean="0"/>
              <a:t>Use cases</a:t>
            </a:r>
          </a:p>
        </p:txBody>
      </p:sp>
      <p:sp>
        <p:nvSpPr>
          <p:cNvPr id="81923" name="Rectangle 3"/>
          <p:cNvSpPr>
            <a:spLocks noGrp="1" noChangeArrowheads="1"/>
          </p:cNvSpPr>
          <p:nvPr>
            <p:ph idx="1"/>
          </p:nvPr>
        </p:nvSpPr>
        <p:spPr/>
        <p:txBody>
          <a:bodyPr>
            <a:normAutofit lnSpcReduction="10000"/>
          </a:bodyPr>
          <a:lstStyle/>
          <a:p>
            <a:r>
              <a:rPr lang="en-GB" altLang="en-US" smtClean="0"/>
              <a:t>Use-cases are a scenario based technique in the UML which identify the actors in an interaction and which describe the interaction itself.</a:t>
            </a:r>
          </a:p>
          <a:p>
            <a:r>
              <a:rPr lang="en-GB" altLang="en-US" smtClean="0"/>
              <a:t>A set of use cases should describe all possible interactions with the system.</a:t>
            </a:r>
          </a:p>
          <a:p>
            <a:r>
              <a:rPr lang="en-GB" altLang="en-US" smtClean="0"/>
              <a:t>Sequence diagrams may be used to add detail to use-cases by showing the sequence of event processing in the system.</a:t>
            </a:r>
          </a:p>
        </p:txBody>
      </p:sp>
    </p:spTree>
    <p:extLst>
      <p:ext uri="{BB962C8B-B14F-4D97-AF65-F5344CB8AC3E}">
        <p14:creationId xmlns:p14="http://schemas.microsoft.com/office/powerpoint/2010/main" xmlns="" val="8719334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smtClean="0"/>
              <a:t>Article printing use-case</a:t>
            </a:r>
          </a:p>
        </p:txBody>
      </p:sp>
      <p:sp>
        <p:nvSpPr>
          <p:cNvPr id="82947" name="Rectangle 5"/>
          <p:cNvSpPr>
            <a:spLocks noChangeArrowheads="1"/>
          </p:cNvSpPr>
          <p:nvPr/>
        </p:nvSpPr>
        <p:spPr bwMode="auto">
          <a:xfrm>
            <a:off x="685800" y="2286000"/>
            <a:ext cx="7696200" cy="33528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82948" name="Picture 6" descr="7.6.eps                                                        001BF29E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000" y="3124200"/>
            <a:ext cx="6019800" cy="208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911730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mtClean="0"/>
              <a:t>LIBSYS use cases</a:t>
            </a:r>
          </a:p>
        </p:txBody>
      </p:sp>
      <p:sp>
        <p:nvSpPr>
          <p:cNvPr id="83971" name="Rectangle 4"/>
          <p:cNvSpPr>
            <a:spLocks noChangeArrowheads="1"/>
          </p:cNvSpPr>
          <p:nvPr/>
        </p:nvSpPr>
        <p:spPr bwMode="auto">
          <a:xfrm>
            <a:off x="1371600" y="1752600"/>
            <a:ext cx="6324600" cy="46482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83972" name="Picture 5" descr="7.7 LIBSYSUseCases(6.12)**.eps                                 001BEA14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0800" y="1981200"/>
            <a:ext cx="3974123"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240564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smtClean="0"/>
              <a:t>Article printing</a:t>
            </a:r>
          </a:p>
        </p:txBody>
      </p:sp>
      <p:sp>
        <p:nvSpPr>
          <p:cNvPr id="84995" name="Rectangle 4"/>
          <p:cNvSpPr>
            <a:spLocks noChangeArrowheads="1"/>
          </p:cNvSpPr>
          <p:nvPr/>
        </p:nvSpPr>
        <p:spPr bwMode="auto">
          <a:xfrm>
            <a:off x="381000" y="1676400"/>
            <a:ext cx="8458200" cy="46482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84996" name="Picture 6" descr="7.8*.eps                                                       001BEA14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2133600"/>
            <a:ext cx="4724400" cy="368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375326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p:txBody>
          <a:bodyPr/>
          <a:lstStyle/>
          <a:p>
            <a:r>
              <a:rPr lang="en-GB" altLang="en-US" smtClean="0"/>
              <a:t>Print article sequence</a:t>
            </a:r>
          </a:p>
        </p:txBody>
      </p:sp>
      <p:sp>
        <p:nvSpPr>
          <p:cNvPr id="86019" name="Rectangle 1029"/>
          <p:cNvSpPr>
            <a:spLocks noChangeArrowheads="1"/>
          </p:cNvSpPr>
          <p:nvPr/>
        </p:nvSpPr>
        <p:spPr bwMode="auto">
          <a:xfrm>
            <a:off x="381000" y="1600200"/>
            <a:ext cx="8458200" cy="46482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86020" name="Picture 1030" descr="&#10;7.8*IS.eps                                                     001BEA14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1676401"/>
            <a:ext cx="5715000" cy="445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177901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p:spPr>
        <p:txBody>
          <a:bodyPr/>
          <a:lstStyle/>
          <a:p>
            <a:r>
              <a:rPr lang="en-GB" altLang="en-US" smtClean="0"/>
              <a:t>Social and organisational factors</a:t>
            </a:r>
          </a:p>
        </p:txBody>
      </p:sp>
      <p:sp>
        <p:nvSpPr>
          <p:cNvPr id="87043" name="Rectangle 3"/>
          <p:cNvSpPr>
            <a:spLocks noGrp="1" noChangeArrowheads="1"/>
          </p:cNvSpPr>
          <p:nvPr>
            <p:ph idx="1"/>
          </p:nvPr>
        </p:nvSpPr>
        <p:spPr>
          <a:noFill/>
        </p:spPr>
        <p:txBody>
          <a:bodyPr>
            <a:normAutofit lnSpcReduction="10000"/>
          </a:bodyPr>
          <a:lstStyle/>
          <a:p>
            <a:r>
              <a:rPr lang="en-GB" altLang="en-US" smtClean="0"/>
              <a:t>Software systems are used in a social and organisational context. This can influence or even dominate the system requirements.</a:t>
            </a:r>
          </a:p>
          <a:p>
            <a:r>
              <a:rPr lang="en-GB" altLang="en-US" smtClean="0"/>
              <a:t>Social and organisational factors are not a single viewpoint but are influences on all viewpoints.</a:t>
            </a:r>
          </a:p>
          <a:p>
            <a:r>
              <a:rPr lang="en-GB" altLang="en-US" smtClean="0"/>
              <a:t>Good analysts must be sensitive to these factors but currently no systematic way to tackle their analysis.</a:t>
            </a:r>
          </a:p>
        </p:txBody>
      </p:sp>
    </p:spTree>
    <p:extLst>
      <p:ext uri="{BB962C8B-B14F-4D97-AF65-F5344CB8AC3E}">
        <p14:creationId xmlns:p14="http://schemas.microsoft.com/office/powerpoint/2010/main" xmlns="" val="101261746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p:spPr>
        <p:txBody>
          <a:bodyPr/>
          <a:lstStyle/>
          <a:p>
            <a:r>
              <a:rPr lang="en-GB" altLang="en-US" smtClean="0"/>
              <a:t>Ethnography</a:t>
            </a:r>
          </a:p>
        </p:txBody>
      </p:sp>
      <p:sp>
        <p:nvSpPr>
          <p:cNvPr id="88067" name="Rectangle 3"/>
          <p:cNvSpPr>
            <a:spLocks noGrp="1" noChangeArrowheads="1"/>
          </p:cNvSpPr>
          <p:nvPr>
            <p:ph idx="1"/>
          </p:nvPr>
        </p:nvSpPr>
        <p:spPr>
          <a:noFill/>
        </p:spPr>
        <p:txBody>
          <a:bodyPr/>
          <a:lstStyle/>
          <a:p>
            <a:r>
              <a:rPr lang="en-GB" altLang="en-US" sz="2400" smtClean="0"/>
              <a:t>A social scientists spends a considerable time observing and analysing how people actually work.</a:t>
            </a:r>
          </a:p>
          <a:p>
            <a:r>
              <a:rPr lang="en-GB" altLang="en-US" sz="2400" smtClean="0"/>
              <a:t>People do not have to explain or articulate their work.</a:t>
            </a:r>
          </a:p>
          <a:p>
            <a:r>
              <a:rPr lang="en-GB" altLang="en-US" sz="2400" smtClean="0"/>
              <a:t>Social and organisational factors of importance may be observed.</a:t>
            </a:r>
          </a:p>
          <a:p>
            <a:r>
              <a:rPr lang="en-GB" altLang="en-US" sz="2400" smtClean="0"/>
              <a:t>Ethnographic studies have shown that work is usually richer and more complex than suggested by simple system models.</a:t>
            </a:r>
          </a:p>
        </p:txBody>
      </p:sp>
    </p:spTree>
    <p:extLst>
      <p:ext uri="{BB962C8B-B14F-4D97-AF65-F5344CB8AC3E}">
        <p14:creationId xmlns:p14="http://schemas.microsoft.com/office/powerpoint/2010/main" xmlns="" val="9264455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en-GB" altLang="en-US" smtClean="0"/>
              <a:t>Definitions and specifications</a:t>
            </a:r>
          </a:p>
        </p:txBody>
      </p:sp>
      <p:pic>
        <p:nvPicPr>
          <p:cNvPr id="10243" name="Picture 3"/>
          <p:cNvPicPr>
            <a:picLocks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7089" y="1422400"/>
            <a:ext cx="7263911" cy="497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24257361"/>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p:spPr>
        <p:txBody>
          <a:bodyPr/>
          <a:lstStyle/>
          <a:p>
            <a:r>
              <a:rPr lang="en-GB" altLang="en-US" smtClean="0"/>
              <a:t>Focused ethnography</a:t>
            </a:r>
          </a:p>
        </p:txBody>
      </p:sp>
      <p:sp>
        <p:nvSpPr>
          <p:cNvPr id="89091" name="Rectangle 3"/>
          <p:cNvSpPr>
            <a:spLocks noGrp="1" noChangeArrowheads="1"/>
          </p:cNvSpPr>
          <p:nvPr>
            <p:ph idx="1"/>
          </p:nvPr>
        </p:nvSpPr>
        <p:spPr>
          <a:noFill/>
        </p:spPr>
        <p:txBody>
          <a:bodyPr/>
          <a:lstStyle/>
          <a:p>
            <a:pPr>
              <a:lnSpc>
                <a:spcPct val="90000"/>
              </a:lnSpc>
            </a:pPr>
            <a:r>
              <a:rPr lang="en-GB" altLang="en-US" smtClean="0"/>
              <a:t>Developed in a project studying the air traffic control process</a:t>
            </a:r>
          </a:p>
          <a:p>
            <a:pPr>
              <a:lnSpc>
                <a:spcPct val="90000"/>
              </a:lnSpc>
            </a:pPr>
            <a:r>
              <a:rPr lang="en-GB" altLang="en-US" smtClean="0"/>
              <a:t>Combines ethnography with prototyping</a:t>
            </a:r>
          </a:p>
          <a:p>
            <a:pPr>
              <a:lnSpc>
                <a:spcPct val="90000"/>
              </a:lnSpc>
            </a:pPr>
            <a:r>
              <a:rPr lang="en-GB" altLang="en-US" smtClean="0"/>
              <a:t>Prototype development results in unanswered questions which focus the ethnographic analysis.</a:t>
            </a:r>
          </a:p>
          <a:p>
            <a:pPr>
              <a:lnSpc>
                <a:spcPct val="90000"/>
              </a:lnSpc>
            </a:pPr>
            <a:r>
              <a:rPr lang="en-GB" altLang="en-US" smtClean="0"/>
              <a:t>The problem with ethnography is that it studies existing practices which may have some historical basis which is no longer relevant.</a:t>
            </a:r>
            <a:endParaRPr lang="en-GB" altLang="en-US" sz="2400" smtClean="0"/>
          </a:p>
        </p:txBody>
      </p:sp>
    </p:spTree>
    <p:extLst>
      <p:ext uri="{BB962C8B-B14F-4D97-AF65-F5344CB8AC3E}">
        <p14:creationId xmlns:p14="http://schemas.microsoft.com/office/powerpoint/2010/main" xmlns="" val="3642100611"/>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p:spPr>
        <p:txBody>
          <a:bodyPr/>
          <a:lstStyle/>
          <a:p>
            <a:r>
              <a:rPr lang="en-GB" altLang="en-US" smtClean="0"/>
              <a:t>Ethnography and prototyping</a:t>
            </a:r>
          </a:p>
        </p:txBody>
      </p:sp>
      <p:sp>
        <p:nvSpPr>
          <p:cNvPr id="90115" name="Rectangle 4"/>
          <p:cNvSpPr>
            <a:spLocks noChangeArrowheads="1"/>
          </p:cNvSpPr>
          <p:nvPr/>
        </p:nvSpPr>
        <p:spPr bwMode="auto">
          <a:xfrm>
            <a:off x="304800" y="2133600"/>
            <a:ext cx="8458200" cy="33528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90116" name="Picture 5" descr="7.9.eps                                                        001BF29E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2819400"/>
            <a:ext cx="7543800" cy="197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58972866"/>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GB" altLang="en-US" smtClean="0"/>
              <a:t>Scope of ethnography</a:t>
            </a:r>
          </a:p>
        </p:txBody>
      </p:sp>
      <p:sp>
        <p:nvSpPr>
          <p:cNvPr id="91139" name="Rectangle 3"/>
          <p:cNvSpPr>
            <a:spLocks noGrp="1" noChangeArrowheads="1"/>
          </p:cNvSpPr>
          <p:nvPr>
            <p:ph idx="1"/>
          </p:nvPr>
        </p:nvSpPr>
        <p:spPr/>
        <p:txBody>
          <a:bodyPr/>
          <a:lstStyle/>
          <a:p>
            <a:r>
              <a:rPr lang="en-GB" altLang="en-US" smtClean="0"/>
              <a:t>Requirements that are derived from the way that people actually work rather than the way I which process definitions suggest that they ought to work.</a:t>
            </a:r>
          </a:p>
          <a:p>
            <a:r>
              <a:rPr lang="en-GB" altLang="en-US" smtClean="0"/>
              <a:t>Requirements that are derived from cooperation and awareness of other people’s activities.</a:t>
            </a:r>
          </a:p>
        </p:txBody>
      </p:sp>
    </p:spTree>
    <p:extLst>
      <p:ext uri="{BB962C8B-B14F-4D97-AF65-F5344CB8AC3E}">
        <p14:creationId xmlns:p14="http://schemas.microsoft.com/office/powerpoint/2010/main" xmlns="" val="38424155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p:spPr>
        <p:txBody>
          <a:bodyPr/>
          <a:lstStyle/>
          <a:p>
            <a:r>
              <a:rPr lang="en-GB" altLang="en-US" smtClean="0"/>
              <a:t>Requirements validation</a:t>
            </a:r>
          </a:p>
        </p:txBody>
      </p:sp>
      <p:sp>
        <p:nvSpPr>
          <p:cNvPr id="92163" name="Rectangle 3"/>
          <p:cNvSpPr>
            <a:spLocks noGrp="1" noChangeArrowheads="1"/>
          </p:cNvSpPr>
          <p:nvPr>
            <p:ph idx="1"/>
          </p:nvPr>
        </p:nvSpPr>
        <p:spPr>
          <a:noFill/>
        </p:spPr>
        <p:txBody>
          <a:bodyPr/>
          <a:lstStyle/>
          <a:p>
            <a:r>
              <a:rPr lang="en-GB" altLang="en-US" smtClean="0"/>
              <a:t>Concerned with demonstrating that the requirements define the system that the customer really wants.</a:t>
            </a:r>
          </a:p>
          <a:p>
            <a:r>
              <a:rPr lang="en-GB" altLang="en-US" smtClean="0"/>
              <a:t>Requirements error costs are high so validation is very important</a:t>
            </a:r>
          </a:p>
          <a:p>
            <a:pPr lvl="1"/>
            <a:r>
              <a:rPr lang="en-GB" altLang="en-US" smtClean="0"/>
              <a:t>Fixing a requirements error after delivery may cost up to 100 times the cost of fixing an implementation error.</a:t>
            </a:r>
          </a:p>
        </p:txBody>
      </p:sp>
    </p:spTree>
    <p:extLst>
      <p:ext uri="{BB962C8B-B14F-4D97-AF65-F5344CB8AC3E}">
        <p14:creationId xmlns:p14="http://schemas.microsoft.com/office/powerpoint/2010/main" xmlns="" val="2255738267"/>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p:spPr>
        <p:txBody>
          <a:bodyPr/>
          <a:lstStyle/>
          <a:p>
            <a:r>
              <a:rPr lang="en-GB" altLang="en-US" smtClean="0"/>
              <a:t>Requirements checking</a:t>
            </a:r>
          </a:p>
        </p:txBody>
      </p:sp>
      <p:sp>
        <p:nvSpPr>
          <p:cNvPr id="93187" name="Rectangle 3"/>
          <p:cNvSpPr>
            <a:spLocks noGrp="1" noChangeArrowheads="1"/>
          </p:cNvSpPr>
          <p:nvPr>
            <p:ph idx="1"/>
          </p:nvPr>
        </p:nvSpPr>
        <p:spPr>
          <a:noFill/>
        </p:spPr>
        <p:txBody>
          <a:bodyPr/>
          <a:lstStyle/>
          <a:p>
            <a:r>
              <a:rPr lang="en-GB" altLang="en-US" sz="2400" smtClean="0">
                <a:solidFill>
                  <a:srgbClr val="FF0000"/>
                </a:solidFill>
              </a:rPr>
              <a:t>Validity</a:t>
            </a:r>
            <a:r>
              <a:rPr lang="en-GB" altLang="en-US" sz="2400" smtClean="0"/>
              <a:t>. Does the system provide the functions which best support the customer’s needs?</a:t>
            </a:r>
          </a:p>
          <a:p>
            <a:r>
              <a:rPr lang="en-GB" altLang="en-US" sz="2400" smtClean="0">
                <a:solidFill>
                  <a:srgbClr val="FF0000"/>
                </a:solidFill>
              </a:rPr>
              <a:t>Consistency</a:t>
            </a:r>
            <a:r>
              <a:rPr lang="en-GB" altLang="en-US" sz="2400" smtClean="0"/>
              <a:t>. Are there any requirements conflicts?</a:t>
            </a:r>
          </a:p>
          <a:p>
            <a:r>
              <a:rPr lang="en-GB" altLang="en-US" sz="2400" smtClean="0">
                <a:solidFill>
                  <a:srgbClr val="FF0000"/>
                </a:solidFill>
              </a:rPr>
              <a:t>Completeness</a:t>
            </a:r>
            <a:r>
              <a:rPr lang="en-GB" altLang="en-US" sz="2400" smtClean="0"/>
              <a:t>. Are all functions required by the customer included?</a:t>
            </a:r>
          </a:p>
          <a:p>
            <a:r>
              <a:rPr lang="en-GB" altLang="en-US" sz="2400" smtClean="0">
                <a:solidFill>
                  <a:srgbClr val="FF0000"/>
                </a:solidFill>
              </a:rPr>
              <a:t>Realism</a:t>
            </a:r>
            <a:r>
              <a:rPr lang="en-GB" altLang="en-US" sz="2400" smtClean="0"/>
              <a:t>. Can the requirements be implemented given available budget and technology</a:t>
            </a:r>
          </a:p>
          <a:p>
            <a:r>
              <a:rPr lang="en-GB" altLang="en-US" sz="2400" smtClean="0">
                <a:solidFill>
                  <a:srgbClr val="FF0000"/>
                </a:solidFill>
              </a:rPr>
              <a:t>Verifiability</a:t>
            </a:r>
            <a:r>
              <a:rPr lang="en-GB" altLang="en-US" sz="2400" smtClean="0"/>
              <a:t>. Can the requirements be checked?</a:t>
            </a:r>
          </a:p>
        </p:txBody>
      </p:sp>
    </p:spTree>
    <p:extLst>
      <p:ext uri="{BB962C8B-B14F-4D97-AF65-F5344CB8AC3E}">
        <p14:creationId xmlns:p14="http://schemas.microsoft.com/office/powerpoint/2010/main" xmlns="" val="1791094554"/>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266700"/>
            <a:ext cx="8305800" cy="1104900"/>
          </a:xfrm>
        </p:spPr>
        <p:txBody>
          <a:bodyPr/>
          <a:lstStyle/>
          <a:p>
            <a:r>
              <a:rPr lang="en-GB" altLang="en-US" smtClean="0"/>
              <a:t>Requirements validation techniques</a:t>
            </a:r>
          </a:p>
        </p:txBody>
      </p:sp>
      <p:sp>
        <p:nvSpPr>
          <p:cNvPr id="94211" name="Rectangle 3"/>
          <p:cNvSpPr>
            <a:spLocks noGrp="1" noChangeArrowheads="1"/>
          </p:cNvSpPr>
          <p:nvPr>
            <p:ph idx="1"/>
          </p:nvPr>
        </p:nvSpPr>
        <p:spPr/>
        <p:txBody>
          <a:bodyPr/>
          <a:lstStyle/>
          <a:p>
            <a:pPr>
              <a:lnSpc>
                <a:spcPct val="90000"/>
              </a:lnSpc>
            </a:pPr>
            <a:r>
              <a:rPr lang="en-GB" altLang="en-US" smtClean="0"/>
              <a:t>Requirements reviews</a:t>
            </a:r>
          </a:p>
          <a:p>
            <a:pPr lvl="1">
              <a:lnSpc>
                <a:spcPct val="90000"/>
              </a:lnSpc>
            </a:pPr>
            <a:r>
              <a:rPr lang="en-GB" altLang="en-US" smtClean="0"/>
              <a:t>Systematic manual analysis of the requirements.</a:t>
            </a:r>
          </a:p>
          <a:p>
            <a:pPr>
              <a:lnSpc>
                <a:spcPct val="90000"/>
              </a:lnSpc>
            </a:pPr>
            <a:r>
              <a:rPr lang="en-GB" altLang="en-US" smtClean="0"/>
              <a:t>Prototyping</a:t>
            </a:r>
          </a:p>
          <a:p>
            <a:pPr lvl="1">
              <a:lnSpc>
                <a:spcPct val="90000"/>
              </a:lnSpc>
            </a:pPr>
            <a:r>
              <a:rPr lang="en-GB" altLang="en-US" smtClean="0"/>
              <a:t>Using an executable model of the system to check requirements. Covered in Chapter 17.</a:t>
            </a:r>
          </a:p>
          <a:p>
            <a:pPr>
              <a:lnSpc>
                <a:spcPct val="90000"/>
              </a:lnSpc>
            </a:pPr>
            <a:r>
              <a:rPr lang="en-GB" altLang="en-US" smtClean="0"/>
              <a:t>Test-case generation</a:t>
            </a:r>
          </a:p>
          <a:p>
            <a:pPr lvl="1">
              <a:lnSpc>
                <a:spcPct val="90000"/>
              </a:lnSpc>
            </a:pPr>
            <a:r>
              <a:rPr lang="en-GB" altLang="en-US" smtClean="0"/>
              <a:t>Developing tests for requirements to check testability.</a:t>
            </a:r>
          </a:p>
          <a:p>
            <a:pPr>
              <a:lnSpc>
                <a:spcPct val="90000"/>
              </a:lnSpc>
              <a:buFont typeface="Zapf Dingbats" charset="2"/>
              <a:buNone/>
            </a:pPr>
            <a:endParaRPr lang="en-GB" altLang="en-US" smtClean="0"/>
          </a:p>
        </p:txBody>
      </p:sp>
    </p:spTree>
    <p:extLst>
      <p:ext uri="{BB962C8B-B14F-4D97-AF65-F5344CB8AC3E}">
        <p14:creationId xmlns:p14="http://schemas.microsoft.com/office/powerpoint/2010/main" xmlns="" val="155894610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p:spPr>
        <p:txBody>
          <a:bodyPr/>
          <a:lstStyle/>
          <a:p>
            <a:r>
              <a:rPr lang="en-GB" altLang="en-US" smtClean="0"/>
              <a:t>Requirements reviews</a:t>
            </a:r>
          </a:p>
        </p:txBody>
      </p:sp>
      <p:sp>
        <p:nvSpPr>
          <p:cNvPr id="95235" name="Rectangle 3"/>
          <p:cNvSpPr>
            <a:spLocks noGrp="1" noChangeArrowheads="1"/>
          </p:cNvSpPr>
          <p:nvPr>
            <p:ph idx="1"/>
          </p:nvPr>
        </p:nvSpPr>
        <p:spPr>
          <a:noFill/>
        </p:spPr>
        <p:txBody>
          <a:bodyPr>
            <a:normAutofit lnSpcReduction="10000"/>
          </a:bodyPr>
          <a:lstStyle/>
          <a:p>
            <a:r>
              <a:rPr lang="en-GB" altLang="en-US" smtClean="0"/>
              <a:t>Regular reviews should be held while the requirements definition is being formulated.</a:t>
            </a:r>
          </a:p>
          <a:p>
            <a:r>
              <a:rPr lang="en-GB" altLang="en-US" smtClean="0"/>
              <a:t>Both client and contractor staff should be involved in reviews.</a:t>
            </a:r>
          </a:p>
          <a:p>
            <a:r>
              <a:rPr lang="en-GB" altLang="en-US" smtClean="0"/>
              <a:t>Reviews may be formal (with completed documents) or informal. Good communications between developers, customers and users can resolve problems at an early stage.</a:t>
            </a:r>
          </a:p>
        </p:txBody>
      </p:sp>
    </p:spTree>
    <p:extLst>
      <p:ext uri="{BB962C8B-B14F-4D97-AF65-F5344CB8AC3E}">
        <p14:creationId xmlns:p14="http://schemas.microsoft.com/office/powerpoint/2010/main" xmlns="" val="256393918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p:spPr>
        <p:txBody>
          <a:bodyPr/>
          <a:lstStyle/>
          <a:p>
            <a:r>
              <a:rPr lang="en-GB" altLang="en-US" smtClean="0"/>
              <a:t>Review checks</a:t>
            </a:r>
          </a:p>
        </p:txBody>
      </p:sp>
      <p:sp>
        <p:nvSpPr>
          <p:cNvPr id="96259" name="Rectangle 3"/>
          <p:cNvSpPr>
            <a:spLocks noGrp="1" noChangeArrowheads="1"/>
          </p:cNvSpPr>
          <p:nvPr>
            <p:ph idx="1"/>
          </p:nvPr>
        </p:nvSpPr>
        <p:spPr>
          <a:noFill/>
        </p:spPr>
        <p:txBody>
          <a:bodyPr/>
          <a:lstStyle/>
          <a:p>
            <a:pPr>
              <a:lnSpc>
                <a:spcPct val="90000"/>
              </a:lnSpc>
            </a:pPr>
            <a:r>
              <a:rPr lang="en-GB" altLang="en-US" smtClean="0">
                <a:solidFill>
                  <a:srgbClr val="FF0000"/>
                </a:solidFill>
              </a:rPr>
              <a:t>Verifiability</a:t>
            </a:r>
            <a:r>
              <a:rPr lang="en-GB" altLang="en-US" smtClean="0"/>
              <a:t>. Is the requirement realistically testable?</a:t>
            </a:r>
          </a:p>
          <a:p>
            <a:pPr>
              <a:lnSpc>
                <a:spcPct val="90000"/>
              </a:lnSpc>
            </a:pPr>
            <a:r>
              <a:rPr lang="en-GB" altLang="en-US" smtClean="0">
                <a:solidFill>
                  <a:srgbClr val="FF0000"/>
                </a:solidFill>
              </a:rPr>
              <a:t>Comprehensibility</a:t>
            </a:r>
            <a:r>
              <a:rPr lang="en-GB" altLang="en-US" smtClean="0"/>
              <a:t>. Is the requirement properly understood?</a:t>
            </a:r>
          </a:p>
          <a:p>
            <a:pPr>
              <a:lnSpc>
                <a:spcPct val="90000"/>
              </a:lnSpc>
            </a:pPr>
            <a:r>
              <a:rPr lang="en-GB" altLang="en-US" smtClean="0">
                <a:solidFill>
                  <a:srgbClr val="FF0000"/>
                </a:solidFill>
              </a:rPr>
              <a:t>Traceability</a:t>
            </a:r>
            <a:r>
              <a:rPr lang="en-GB" altLang="en-US" smtClean="0"/>
              <a:t>. Is the origin of the requirement clearly stated?</a:t>
            </a:r>
          </a:p>
          <a:p>
            <a:pPr>
              <a:lnSpc>
                <a:spcPct val="90000"/>
              </a:lnSpc>
            </a:pPr>
            <a:r>
              <a:rPr lang="en-GB" altLang="en-US" smtClean="0">
                <a:solidFill>
                  <a:srgbClr val="FF0000"/>
                </a:solidFill>
              </a:rPr>
              <a:t>Adaptability</a:t>
            </a:r>
            <a:r>
              <a:rPr lang="en-GB" altLang="en-US" smtClean="0"/>
              <a:t>. Can the requirement be changed without a large impact on other requirements?</a:t>
            </a:r>
          </a:p>
        </p:txBody>
      </p:sp>
    </p:spTree>
    <p:extLst>
      <p:ext uri="{BB962C8B-B14F-4D97-AF65-F5344CB8AC3E}">
        <p14:creationId xmlns:p14="http://schemas.microsoft.com/office/powerpoint/2010/main" xmlns="" val="1587801810"/>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ltLang="en-US" smtClean="0"/>
              <a:t>Requirements management</a:t>
            </a:r>
          </a:p>
        </p:txBody>
      </p:sp>
      <p:sp>
        <p:nvSpPr>
          <p:cNvPr id="97283" name="Rectangle 3"/>
          <p:cNvSpPr>
            <a:spLocks noGrp="1" noChangeArrowheads="1"/>
          </p:cNvSpPr>
          <p:nvPr>
            <p:ph idx="1"/>
          </p:nvPr>
        </p:nvSpPr>
        <p:spPr/>
        <p:txBody>
          <a:bodyPr/>
          <a:lstStyle/>
          <a:p>
            <a:r>
              <a:rPr lang="en-GB" altLang="en-US" sz="2400" smtClean="0"/>
              <a:t>Requirements management is the process of managing changing requirements during the requirements engineering process and system development.</a:t>
            </a:r>
          </a:p>
          <a:p>
            <a:r>
              <a:rPr lang="en-GB" altLang="en-US" sz="2400" smtClean="0"/>
              <a:t>Requirements are inevitably incomplete and inconsistent</a:t>
            </a:r>
          </a:p>
          <a:p>
            <a:pPr lvl="1"/>
            <a:r>
              <a:rPr lang="en-GB" altLang="en-US" smtClean="0"/>
              <a:t>New requirements emerge during the process as business needs change and a better understanding of the system is developed;</a:t>
            </a:r>
          </a:p>
          <a:p>
            <a:pPr lvl="1"/>
            <a:r>
              <a:rPr lang="en-GB" altLang="en-US" smtClean="0"/>
              <a:t>Different viewpoints have different requirements and these are often contradictory.</a:t>
            </a:r>
          </a:p>
        </p:txBody>
      </p:sp>
    </p:spTree>
    <p:extLst>
      <p:ext uri="{BB962C8B-B14F-4D97-AF65-F5344CB8AC3E}">
        <p14:creationId xmlns:p14="http://schemas.microsoft.com/office/powerpoint/2010/main" xmlns="" val="2477284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altLang="en-US" smtClean="0"/>
              <a:t>Requirements change</a:t>
            </a:r>
          </a:p>
        </p:txBody>
      </p:sp>
      <p:sp>
        <p:nvSpPr>
          <p:cNvPr id="98307" name="Rectangle 3"/>
          <p:cNvSpPr>
            <a:spLocks noGrp="1" noChangeArrowheads="1"/>
          </p:cNvSpPr>
          <p:nvPr>
            <p:ph idx="1"/>
          </p:nvPr>
        </p:nvSpPr>
        <p:spPr/>
        <p:txBody>
          <a:bodyPr/>
          <a:lstStyle/>
          <a:p>
            <a:r>
              <a:rPr lang="en-GB" altLang="en-US" smtClean="0"/>
              <a:t>The priority of requirements from different viewpoints changes during the development process.</a:t>
            </a:r>
          </a:p>
          <a:p>
            <a:r>
              <a:rPr lang="en-GB" altLang="en-US" smtClean="0"/>
              <a:t>System customers may specify requirements from a business perspective that conflict with end-user requirements.</a:t>
            </a:r>
          </a:p>
          <a:p>
            <a:r>
              <a:rPr lang="en-GB" altLang="en-US" smtClean="0"/>
              <a:t>The business and technical environment of the system changes during its development.</a:t>
            </a:r>
          </a:p>
        </p:txBody>
      </p:sp>
    </p:spTree>
    <p:extLst>
      <p:ext uri="{BB962C8B-B14F-4D97-AF65-F5344CB8AC3E}">
        <p14:creationId xmlns:p14="http://schemas.microsoft.com/office/powerpoint/2010/main" xmlns="" val="32292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GB" altLang="en-US" smtClean="0"/>
              <a:t>Requirements readers</a:t>
            </a:r>
          </a:p>
        </p:txBody>
      </p:sp>
      <p:pic>
        <p:nvPicPr>
          <p:cNvPr id="11267" name="Picture 4" descr="5.2 Req-readers.eps                                            00002F3DDocs                           B1931E2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1600200"/>
            <a:ext cx="6172200" cy="4833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74124006"/>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noFill/>
        </p:spPr>
        <p:txBody>
          <a:bodyPr/>
          <a:lstStyle/>
          <a:p>
            <a:r>
              <a:rPr lang="en-GB" altLang="en-US" smtClean="0"/>
              <a:t>Requirements evolution</a:t>
            </a:r>
          </a:p>
        </p:txBody>
      </p:sp>
      <p:sp>
        <p:nvSpPr>
          <p:cNvPr id="99331" name="Rectangle 4"/>
          <p:cNvSpPr>
            <a:spLocks noChangeArrowheads="1"/>
          </p:cNvSpPr>
          <p:nvPr/>
        </p:nvSpPr>
        <p:spPr bwMode="auto">
          <a:xfrm>
            <a:off x="533400" y="1752600"/>
            <a:ext cx="8077200" cy="42672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99332" name="Picture 5" descr="7.10.eps                                                       001BF29E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2362200"/>
            <a:ext cx="6248400" cy="3138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0441055"/>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81000" y="266700"/>
            <a:ext cx="8153400" cy="1104900"/>
          </a:xfrm>
          <a:noFill/>
        </p:spPr>
        <p:txBody>
          <a:bodyPr/>
          <a:lstStyle/>
          <a:p>
            <a:r>
              <a:rPr lang="en-GB" altLang="en-US" smtClean="0"/>
              <a:t>Enduring and volatile requirements</a:t>
            </a:r>
          </a:p>
        </p:txBody>
      </p:sp>
      <p:sp>
        <p:nvSpPr>
          <p:cNvPr id="100355" name="Rectangle 3"/>
          <p:cNvSpPr>
            <a:spLocks noGrp="1" noChangeArrowheads="1"/>
          </p:cNvSpPr>
          <p:nvPr>
            <p:ph idx="1"/>
          </p:nvPr>
        </p:nvSpPr>
        <p:spPr>
          <a:noFill/>
        </p:spPr>
        <p:txBody>
          <a:bodyPr>
            <a:normAutofit lnSpcReduction="10000"/>
          </a:bodyPr>
          <a:lstStyle/>
          <a:p>
            <a:r>
              <a:rPr lang="en-GB" altLang="en-US" smtClean="0">
                <a:solidFill>
                  <a:srgbClr val="FF0000"/>
                </a:solidFill>
              </a:rPr>
              <a:t>Enduring requirements</a:t>
            </a:r>
            <a:r>
              <a:rPr lang="en-GB" altLang="en-US" smtClean="0"/>
              <a:t>. Stable requirements derived from the core activity of the customer organisation. E.g. a hospital will always have doctors, nurses, etc. May be derived from domain models</a:t>
            </a:r>
          </a:p>
          <a:p>
            <a:r>
              <a:rPr lang="en-GB" altLang="en-US" smtClean="0">
                <a:solidFill>
                  <a:srgbClr val="FF0000"/>
                </a:solidFill>
              </a:rPr>
              <a:t>Volatile requirements</a:t>
            </a:r>
            <a:r>
              <a:rPr lang="en-GB" altLang="en-US" smtClean="0"/>
              <a:t>. Requirements which change during development or when the system is in use. In a hospital, requirements derived from health-care policy</a:t>
            </a:r>
          </a:p>
        </p:txBody>
      </p:sp>
    </p:spTree>
    <p:extLst>
      <p:ext uri="{BB962C8B-B14F-4D97-AF65-F5344CB8AC3E}">
        <p14:creationId xmlns:p14="http://schemas.microsoft.com/office/powerpoint/2010/main" xmlns="" val="130431140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ltLang="en-US" smtClean="0"/>
              <a:t>Requirements classification</a:t>
            </a:r>
          </a:p>
        </p:txBody>
      </p:sp>
      <p:sp>
        <p:nvSpPr>
          <p:cNvPr id="101379" name="Rectangle 5"/>
          <p:cNvSpPr>
            <a:spLocks noChangeArrowheads="1"/>
          </p:cNvSpPr>
          <p:nvPr/>
        </p:nvSpPr>
        <p:spPr bwMode="auto">
          <a:xfrm>
            <a:off x="381000" y="1600200"/>
            <a:ext cx="8458200" cy="46482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graphicFrame>
        <p:nvGraphicFramePr>
          <p:cNvPr id="101380" name="Object 7"/>
          <p:cNvGraphicFramePr>
            <a:graphicFrameLocks noChangeAspect="1"/>
          </p:cNvGraphicFramePr>
          <p:nvPr/>
        </p:nvGraphicFramePr>
        <p:xfrm>
          <a:off x="533400" y="2057400"/>
          <a:ext cx="8229600" cy="3949700"/>
        </p:xfrm>
        <a:graphic>
          <a:graphicData uri="http://schemas.openxmlformats.org/presentationml/2006/ole">
            <p:oleObj spid="_x0000_s10243" name="Document" r:id="rId3" imgW="5596128" imgH="2685288" progId="Word.Document.8">
              <p:embed/>
            </p:oleObj>
          </a:graphicData>
        </a:graphic>
      </p:graphicFrame>
    </p:spTree>
    <p:extLst>
      <p:ext uri="{BB962C8B-B14F-4D97-AF65-F5344CB8AC3E}">
        <p14:creationId xmlns:p14="http://schemas.microsoft.com/office/powerpoint/2010/main" xmlns="" val="13301867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GB" altLang="en-US" sz="3600" smtClean="0"/>
              <a:t>Requirements management planning</a:t>
            </a:r>
            <a:endParaRPr lang="en-GB" altLang="en-US" smtClean="0"/>
          </a:p>
        </p:txBody>
      </p:sp>
      <p:sp>
        <p:nvSpPr>
          <p:cNvPr id="102403" name="Rectangle 3"/>
          <p:cNvSpPr>
            <a:spLocks noGrp="1" noChangeArrowheads="1"/>
          </p:cNvSpPr>
          <p:nvPr>
            <p:ph idx="1"/>
          </p:nvPr>
        </p:nvSpPr>
        <p:spPr/>
        <p:txBody>
          <a:bodyPr>
            <a:normAutofit lnSpcReduction="10000"/>
          </a:bodyPr>
          <a:lstStyle/>
          <a:p>
            <a:pPr>
              <a:lnSpc>
                <a:spcPct val="90000"/>
              </a:lnSpc>
            </a:pPr>
            <a:r>
              <a:rPr lang="en-GB" altLang="en-US" sz="2400" smtClean="0"/>
              <a:t>During the requirements engineering process, you have to plan:</a:t>
            </a:r>
          </a:p>
          <a:p>
            <a:pPr lvl="1">
              <a:lnSpc>
                <a:spcPct val="90000"/>
              </a:lnSpc>
            </a:pPr>
            <a:r>
              <a:rPr lang="en-GB" altLang="en-US" smtClean="0"/>
              <a:t>Requirements identification</a:t>
            </a:r>
          </a:p>
          <a:p>
            <a:pPr lvl="2">
              <a:lnSpc>
                <a:spcPct val="90000"/>
              </a:lnSpc>
            </a:pPr>
            <a:r>
              <a:rPr lang="en-GB" altLang="en-US" smtClean="0"/>
              <a:t> How requirements are individually identified;</a:t>
            </a:r>
          </a:p>
          <a:p>
            <a:pPr lvl="1">
              <a:lnSpc>
                <a:spcPct val="90000"/>
              </a:lnSpc>
            </a:pPr>
            <a:r>
              <a:rPr lang="en-GB" altLang="en-US" smtClean="0"/>
              <a:t>A change management process</a:t>
            </a:r>
          </a:p>
          <a:p>
            <a:pPr lvl="2">
              <a:lnSpc>
                <a:spcPct val="90000"/>
              </a:lnSpc>
            </a:pPr>
            <a:r>
              <a:rPr lang="en-GB" altLang="en-US" smtClean="0"/>
              <a:t>The process followed when analysing a requirements change;</a:t>
            </a:r>
          </a:p>
          <a:p>
            <a:pPr lvl="1">
              <a:lnSpc>
                <a:spcPct val="90000"/>
              </a:lnSpc>
            </a:pPr>
            <a:r>
              <a:rPr lang="en-GB" altLang="en-US" smtClean="0"/>
              <a:t>Traceability policies</a:t>
            </a:r>
          </a:p>
          <a:p>
            <a:pPr lvl="2">
              <a:lnSpc>
                <a:spcPct val="90000"/>
              </a:lnSpc>
            </a:pPr>
            <a:r>
              <a:rPr lang="en-GB" altLang="en-US" smtClean="0"/>
              <a:t>The amount of information about requirements relationships that is maintained;</a:t>
            </a:r>
          </a:p>
          <a:p>
            <a:pPr lvl="1">
              <a:lnSpc>
                <a:spcPct val="90000"/>
              </a:lnSpc>
            </a:pPr>
            <a:r>
              <a:rPr lang="en-GB" altLang="en-US" smtClean="0"/>
              <a:t>CASE tool support</a:t>
            </a:r>
          </a:p>
          <a:p>
            <a:pPr lvl="2">
              <a:lnSpc>
                <a:spcPct val="90000"/>
              </a:lnSpc>
            </a:pPr>
            <a:r>
              <a:rPr lang="en-GB" altLang="en-US" smtClean="0"/>
              <a:t>The tool support required to help manage requirements change;</a:t>
            </a:r>
          </a:p>
        </p:txBody>
      </p:sp>
    </p:spTree>
    <p:extLst>
      <p:ext uri="{BB962C8B-B14F-4D97-AF65-F5344CB8AC3E}">
        <p14:creationId xmlns:p14="http://schemas.microsoft.com/office/powerpoint/2010/main" xmlns="" val="9642293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ltLang="en-US" smtClean="0"/>
              <a:t>Traceability</a:t>
            </a:r>
          </a:p>
        </p:txBody>
      </p:sp>
      <p:sp>
        <p:nvSpPr>
          <p:cNvPr id="103427" name="Rectangle 3"/>
          <p:cNvSpPr>
            <a:spLocks noGrp="1" noChangeArrowheads="1"/>
          </p:cNvSpPr>
          <p:nvPr>
            <p:ph idx="1"/>
          </p:nvPr>
        </p:nvSpPr>
        <p:spPr/>
        <p:txBody>
          <a:bodyPr/>
          <a:lstStyle/>
          <a:p>
            <a:r>
              <a:rPr lang="en-GB" altLang="en-US" sz="2400" smtClean="0"/>
              <a:t>Traceability is concerned with the relationships between requirements, their sources and the system design</a:t>
            </a:r>
          </a:p>
          <a:p>
            <a:r>
              <a:rPr lang="en-GB" altLang="en-US" sz="2400" smtClean="0"/>
              <a:t>Source traceability</a:t>
            </a:r>
          </a:p>
          <a:p>
            <a:pPr lvl="1"/>
            <a:r>
              <a:rPr lang="en-GB" altLang="en-US" smtClean="0"/>
              <a:t>Links from requirements to stakeholders who proposed these requirements;</a:t>
            </a:r>
          </a:p>
          <a:p>
            <a:r>
              <a:rPr lang="en-GB" altLang="en-US" sz="2400" smtClean="0"/>
              <a:t>Requirements traceability</a:t>
            </a:r>
          </a:p>
          <a:p>
            <a:pPr lvl="1"/>
            <a:r>
              <a:rPr lang="en-GB" altLang="en-US" smtClean="0"/>
              <a:t>Links between dependent requirements;</a:t>
            </a:r>
          </a:p>
          <a:p>
            <a:r>
              <a:rPr lang="en-GB" altLang="en-US" sz="2400" smtClean="0"/>
              <a:t>Design traceability</a:t>
            </a:r>
          </a:p>
          <a:p>
            <a:pPr lvl="1"/>
            <a:r>
              <a:rPr lang="en-GB" altLang="en-US" smtClean="0"/>
              <a:t>Links from the requirements to the design;</a:t>
            </a:r>
          </a:p>
        </p:txBody>
      </p:sp>
    </p:spTree>
    <p:extLst>
      <p:ext uri="{BB962C8B-B14F-4D97-AF65-F5344CB8AC3E}">
        <p14:creationId xmlns:p14="http://schemas.microsoft.com/office/powerpoint/2010/main" xmlns="" val="4300996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ChangeArrowheads="1"/>
          </p:cNvSpPr>
          <p:nvPr/>
        </p:nvSpPr>
        <p:spPr bwMode="auto">
          <a:xfrm>
            <a:off x="228600" y="1981200"/>
            <a:ext cx="8458200" cy="40386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104451" name="Rectangle 2"/>
          <p:cNvSpPr>
            <a:spLocks noGrp="1" noChangeArrowheads="1"/>
          </p:cNvSpPr>
          <p:nvPr>
            <p:ph type="title"/>
          </p:nvPr>
        </p:nvSpPr>
        <p:spPr/>
        <p:txBody>
          <a:bodyPr/>
          <a:lstStyle/>
          <a:p>
            <a:r>
              <a:rPr lang="en-GB" altLang="en-US" smtClean="0"/>
              <a:t>A traceability matrix</a:t>
            </a:r>
          </a:p>
        </p:txBody>
      </p:sp>
      <p:graphicFrame>
        <p:nvGraphicFramePr>
          <p:cNvPr id="104452" name="Object 6"/>
          <p:cNvGraphicFramePr>
            <a:graphicFrameLocks noChangeAspect="1"/>
          </p:cNvGraphicFramePr>
          <p:nvPr/>
        </p:nvGraphicFramePr>
        <p:xfrm>
          <a:off x="-228600" y="2057401"/>
          <a:ext cx="9372600" cy="3514725"/>
        </p:xfrm>
        <a:graphic>
          <a:graphicData uri="http://schemas.openxmlformats.org/presentationml/2006/ole">
            <p:oleObj spid="_x0000_s11267" name="Document" r:id="rId3" imgW="5486400" imgH="8229600" progId="Word.Document.8">
              <p:embed/>
            </p:oleObj>
          </a:graphicData>
        </a:graphic>
      </p:graphicFrame>
    </p:spTree>
    <p:extLst>
      <p:ext uri="{BB962C8B-B14F-4D97-AF65-F5344CB8AC3E}">
        <p14:creationId xmlns:p14="http://schemas.microsoft.com/office/powerpoint/2010/main" xmlns="" val="24324684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ltLang="en-US" smtClean="0"/>
              <a:t>CASE tool support</a:t>
            </a:r>
          </a:p>
        </p:txBody>
      </p:sp>
      <p:sp>
        <p:nvSpPr>
          <p:cNvPr id="105475" name="Rectangle 3"/>
          <p:cNvSpPr>
            <a:spLocks noGrp="1" noChangeArrowheads="1"/>
          </p:cNvSpPr>
          <p:nvPr>
            <p:ph idx="1"/>
          </p:nvPr>
        </p:nvSpPr>
        <p:spPr/>
        <p:txBody>
          <a:bodyPr>
            <a:normAutofit lnSpcReduction="10000"/>
          </a:bodyPr>
          <a:lstStyle/>
          <a:p>
            <a:r>
              <a:rPr lang="en-GB" altLang="en-US" sz="2400" smtClean="0"/>
              <a:t>Requirements storage</a:t>
            </a:r>
          </a:p>
          <a:p>
            <a:pPr lvl="1"/>
            <a:r>
              <a:rPr lang="en-GB" altLang="en-US" smtClean="0"/>
              <a:t>Requirements should be managed in a secure, managed data store.</a:t>
            </a:r>
          </a:p>
          <a:p>
            <a:r>
              <a:rPr lang="en-GB" altLang="en-US" sz="2400" smtClean="0"/>
              <a:t>Change management</a:t>
            </a:r>
          </a:p>
          <a:p>
            <a:pPr lvl="1"/>
            <a:r>
              <a:rPr lang="en-GB" altLang="en-US" smtClean="0"/>
              <a:t>The process of change management is a workflow process whose stages can be defined and information flow between these stages partially automated.</a:t>
            </a:r>
          </a:p>
          <a:p>
            <a:r>
              <a:rPr lang="en-GB" altLang="en-US" sz="2400" smtClean="0"/>
              <a:t>Traceability management</a:t>
            </a:r>
          </a:p>
          <a:p>
            <a:pPr lvl="1"/>
            <a:r>
              <a:rPr lang="en-GB" altLang="en-US" smtClean="0"/>
              <a:t>Automated retrieval of the links between requirements.</a:t>
            </a:r>
          </a:p>
        </p:txBody>
      </p:sp>
    </p:spTree>
    <p:extLst>
      <p:ext uri="{BB962C8B-B14F-4D97-AF65-F5344CB8AC3E}">
        <p14:creationId xmlns:p14="http://schemas.microsoft.com/office/powerpoint/2010/main" xmlns="" val="7039357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ltLang="en-US" sz="3600" smtClean="0"/>
              <a:t>Requirements change management</a:t>
            </a:r>
            <a:endParaRPr lang="en-GB" altLang="en-US" smtClean="0"/>
          </a:p>
        </p:txBody>
      </p:sp>
      <p:sp>
        <p:nvSpPr>
          <p:cNvPr id="106499" name="Rectangle 3"/>
          <p:cNvSpPr>
            <a:spLocks noGrp="1" noChangeArrowheads="1"/>
          </p:cNvSpPr>
          <p:nvPr>
            <p:ph idx="1"/>
          </p:nvPr>
        </p:nvSpPr>
        <p:spPr/>
        <p:txBody>
          <a:bodyPr/>
          <a:lstStyle/>
          <a:p>
            <a:pPr>
              <a:lnSpc>
                <a:spcPct val="90000"/>
              </a:lnSpc>
            </a:pPr>
            <a:r>
              <a:rPr lang="en-GB" altLang="en-US" smtClean="0"/>
              <a:t>Should apply to all proposed changes to the requirements.</a:t>
            </a:r>
          </a:p>
          <a:p>
            <a:pPr>
              <a:lnSpc>
                <a:spcPct val="90000"/>
              </a:lnSpc>
            </a:pPr>
            <a:r>
              <a:rPr lang="en-GB" altLang="en-US" smtClean="0"/>
              <a:t>Principal stages</a:t>
            </a:r>
          </a:p>
          <a:p>
            <a:pPr lvl="1">
              <a:lnSpc>
                <a:spcPct val="90000"/>
              </a:lnSpc>
            </a:pPr>
            <a:r>
              <a:rPr lang="en-GB" altLang="en-US" smtClean="0"/>
              <a:t>Problem analysis. Discuss requirements problem and propose change;</a:t>
            </a:r>
          </a:p>
          <a:p>
            <a:pPr lvl="1">
              <a:lnSpc>
                <a:spcPct val="90000"/>
              </a:lnSpc>
            </a:pPr>
            <a:r>
              <a:rPr lang="en-GB" altLang="en-US" smtClean="0"/>
              <a:t>Change analysis and costing. Assess effects of change on other requirements;</a:t>
            </a:r>
          </a:p>
          <a:p>
            <a:pPr lvl="1">
              <a:lnSpc>
                <a:spcPct val="90000"/>
              </a:lnSpc>
            </a:pPr>
            <a:r>
              <a:rPr lang="en-GB" altLang="en-US" smtClean="0"/>
              <a:t>Change implementation. Modify requirements document and other documents to reflect change.</a:t>
            </a:r>
          </a:p>
        </p:txBody>
      </p:sp>
    </p:spTree>
    <p:extLst>
      <p:ext uri="{BB962C8B-B14F-4D97-AF65-F5344CB8AC3E}">
        <p14:creationId xmlns:p14="http://schemas.microsoft.com/office/powerpoint/2010/main" xmlns="" val="17485173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smtClean="0"/>
              <a:t>Change management</a:t>
            </a:r>
          </a:p>
        </p:txBody>
      </p:sp>
      <p:sp>
        <p:nvSpPr>
          <p:cNvPr id="107523" name="Rectangle 4"/>
          <p:cNvSpPr>
            <a:spLocks noChangeArrowheads="1"/>
          </p:cNvSpPr>
          <p:nvPr/>
        </p:nvSpPr>
        <p:spPr bwMode="auto">
          <a:xfrm>
            <a:off x="304800" y="2667000"/>
            <a:ext cx="8458200" cy="213360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pic>
        <p:nvPicPr>
          <p:cNvPr id="107524" name="Picture 5" descr="7.13.eps                                                       001BF29EMacintosh HD                   B8AA5F2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3352801"/>
            <a:ext cx="7543800" cy="917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526214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noFill/>
        </p:spPr>
        <p:txBody>
          <a:bodyPr/>
          <a:lstStyle/>
          <a:p>
            <a:r>
              <a:rPr lang="en-GB" altLang="en-US" smtClean="0"/>
              <a:t>Key points</a:t>
            </a:r>
          </a:p>
        </p:txBody>
      </p:sp>
      <p:sp>
        <p:nvSpPr>
          <p:cNvPr id="108547" name="Rectangle 3"/>
          <p:cNvSpPr>
            <a:spLocks noGrp="1" noChangeArrowheads="1"/>
          </p:cNvSpPr>
          <p:nvPr>
            <p:ph idx="1"/>
          </p:nvPr>
        </p:nvSpPr>
        <p:spPr>
          <a:noFill/>
        </p:spPr>
        <p:txBody>
          <a:bodyPr>
            <a:normAutofit lnSpcReduction="10000"/>
          </a:bodyPr>
          <a:lstStyle/>
          <a:p>
            <a:pPr>
              <a:lnSpc>
                <a:spcPct val="90000"/>
              </a:lnSpc>
            </a:pPr>
            <a:r>
              <a:rPr lang="en-GB" altLang="en-US" smtClean="0"/>
              <a:t>The requirements engineering process includes a feasibility study, requirements elicitation and analysis, requirements specification and requirements management.</a:t>
            </a:r>
          </a:p>
          <a:p>
            <a:pPr>
              <a:lnSpc>
                <a:spcPct val="90000"/>
              </a:lnSpc>
            </a:pPr>
            <a:r>
              <a:rPr lang="en-GB" altLang="en-US" smtClean="0"/>
              <a:t>Requirements elicitation and analysis is iterative involving domain understanding, requirements collection, classification, structuring,  prioritisation and validation.</a:t>
            </a:r>
          </a:p>
          <a:p>
            <a:pPr>
              <a:lnSpc>
                <a:spcPct val="90000"/>
              </a:lnSpc>
            </a:pPr>
            <a:r>
              <a:rPr lang="en-GB" altLang="en-US" smtClean="0"/>
              <a:t>Systems have multiple stakeholders with different requirements.</a:t>
            </a:r>
          </a:p>
        </p:txBody>
      </p:sp>
    </p:spTree>
    <p:extLst>
      <p:ext uri="{BB962C8B-B14F-4D97-AF65-F5344CB8AC3E}">
        <p14:creationId xmlns:p14="http://schemas.microsoft.com/office/powerpoint/2010/main" xmlns="" val="234977856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263</TotalTime>
  <Words>4828</Words>
  <Application>Microsoft Office PowerPoint</Application>
  <PresentationFormat>On-screen Show (4:3)</PresentationFormat>
  <Paragraphs>795</Paragraphs>
  <Slides>118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20" baseType="lpstr">
      <vt:lpstr>Solstice</vt:lpstr>
      <vt:lpstr>Document</vt:lpstr>
      <vt:lpstr>Slide 1</vt:lpstr>
      <vt:lpstr>Objectives</vt:lpstr>
      <vt:lpstr>Topics covered</vt:lpstr>
      <vt:lpstr>Requirements engineering</vt:lpstr>
      <vt:lpstr>What is a requirement?</vt:lpstr>
      <vt:lpstr>Slide 6</vt:lpstr>
      <vt:lpstr>Types of requirement</vt:lpstr>
      <vt:lpstr>Definitions and specifications</vt:lpstr>
      <vt:lpstr>Requirements readers</vt:lpstr>
      <vt:lpstr>Functional and non-functional requirements</vt:lpstr>
      <vt:lpstr>Functional requirements</vt:lpstr>
      <vt:lpstr>Examples of functional requirements</vt:lpstr>
      <vt:lpstr>Requirements imprecision</vt:lpstr>
      <vt:lpstr>Requirements completeness and consistency</vt:lpstr>
      <vt:lpstr>Non-functional requirements</vt:lpstr>
      <vt:lpstr>Non-functional classifications</vt:lpstr>
      <vt:lpstr>Non-functional requirement types</vt:lpstr>
      <vt:lpstr>Goals and requirements</vt:lpstr>
      <vt:lpstr>Examples</vt:lpstr>
      <vt:lpstr>Requirements measures</vt:lpstr>
      <vt:lpstr>Requirements interaction</vt:lpstr>
      <vt:lpstr>Domain requirements</vt:lpstr>
      <vt:lpstr>Library system domain requirements</vt:lpstr>
      <vt:lpstr>Train protection system</vt:lpstr>
      <vt:lpstr>Domain requirements problems</vt:lpstr>
      <vt:lpstr>User requirements</vt:lpstr>
      <vt:lpstr>Problems with natural language</vt:lpstr>
      <vt:lpstr>Database requirement</vt:lpstr>
      <vt:lpstr>Guidelines for writing requirements</vt:lpstr>
      <vt:lpstr>System requirements</vt:lpstr>
      <vt:lpstr>Requirements and design</vt:lpstr>
      <vt:lpstr>Problems with NL specification</vt:lpstr>
      <vt:lpstr>Alternatives to NL specification</vt:lpstr>
      <vt:lpstr>Structured language specifications</vt:lpstr>
      <vt:lpstr>Form-based specifications</vt:lpstr>
      <vt:lpstr>Form-based node specification</vt:lpstr>
      <vt:lpstr>PDL-based requirements definition</vt:lpstr>
      <vt:lpstr>Part of an ATM specification</vt:lpstr>
      <vt:lpstr>PDL disadvantages</vt:lpstr>
      <vt:lpstr>Interface specification</vt:lpstr>
      <vt:lpstr>PDL interface description</vt:lpstr>
      <vt:lpstr>The requirements document</vt:lpstr>
      <vt:lpstr>Users of a requirements document</vt:lpstr>
      <vt:lpstr>Requirements document requirements</vt:lpstr>
      <vt:lpstr>IEEE requirements standard</vt:lpstr>
      <vt:lpstr>Requirements document structure</vt:lpstr>
      <vt:lpstr>Key points</vt:lpstr>
      <vt:lpstr>Key points</vt:lpstr>
      <vt:lpstr>Requirements Engineering Processes</vt:lpstr>
      <vt:lpstr>Objectives</vt:lpstr>
      <vt:lpstr>Topics covered</vt:lpstr>
      <vt:lpstr>Requirements engineering processes</vt:lpstr>
      <vt:lpstr>The requirements engineering process</vt:lpstr>
      <vt:lpstr>Requirements engineering</vt:lpstr>
      <vt:lpstr>Feasibility studies</vt:lpstr>
      <vt:lpstr>Feasibility study implementation</vt:lpstr>
      <vt:lpstr>Elicitation and analysis</vt:lpstr>
      <vt:lpstr>Problems of requirements analysis</vt:lpstr>
      <vt:lpstr>The requirements spiral</vt:lpstr>
      <vt:lpstr>Process activities</vt:lpstr>
      <vt:lpstr>Requirements discovery</vt:lpstr>
      <vt:lpstr>ATM stakeholders</vt:lpstr>
      <vt:lpstr>Viewpoints</vt:lpstr>
      <vt:lpstr>Types of viewpoint</vt:lpstr>
      <vt:lpstr>Viewpoint identification</vt:lpstr>
      <vt:lpstr>LIBSYS viewpoint hierarchy</vt:lpstr>
      <vt:lpstr>Interviewing</vt:lpstr>
      <vt:lpstr>Interviews in practice</vt:lpstr>
      <vt:lpstr>Effective interviewers</vt:lpstr>
      <vt:lpstr>Scenarios</vt:lpstr>
      <vt:lpstr>LIBSYS scenario (1)</vt:lpstr>
      <vt:lpstr>LIBSYS scenario (2)</vt:lpstr>
      <vt:lpstr>Use cases</vt:lpstr>
      <vt:lpstr>Article printing use-case</vt:lpstr>
      <vt:lpstr>LIBSYS use cases</vt:lpstr>
      <vt:lpstr>Article printing</vt:lpstr>
      <vt:lpstr>Print article sequence</vt:lpstr>
      <vt:lpstr>Social and organisational factors</vt:lpstr>
      <vt:lpstr>Ethnography</vt:lpstr>
      <vt:lpstr>Focused ethnography</vt:lpstr>
      <vt:lpstr>Ethnography and prototyping</vt:lpstr>
      <vt:lpstr>Scope of ethnography</vt:lpstr>
      <vt:lpstr>Requirements validation</vt:lpstr>
      <vt:lpstr>Requirements checking</vt:lpstr>
      <vt:lpstr>Requirements validation techniques</vt:lpstr>
      <vt:lpstr>Requirements reviews</vt:lpstr>
      <vt:lpstr>Review checks</vt:lpstr>
      <vt:lpstr>Requirements management</vt:lpstr>
      <vt:lpstr>Requirements change</vt:lpstr>
      <vt:lpstr>Requirements evolution</vt:lpstr>
      <vt:lpstr>Enduring and volatile requirements</vt:lpstr>
      <vt:lpstr>Requirements classification</vt:lpstr>
      <vt:lpstr>Requirements management planning</vt:lpstr>
      <vt:lpstr>Traceability</vt:lpstr>
      <vt:lpstr>A traceability matrix</vt:lpstr>
      <vt:lpstr>CASE tool support</vt:lpstr>
      <vt:lpstr>Requirements change management</vt:lpstr>
      <vt:lpstr>Change management</vt:lpstr>
      <vt:lpstr>Key points</vt:lpstr>
      <vt:lpstr>Key points</vt:lpstr>
      <vt:lpstr>SYSTEM MODELS   </vt:lpstr>
      <vt:lpstr>CONTEXT MODELS </vt:lpstr>
      <vt:lpstr>The context of an ATM system</vt:lpstr>
      <vt:lpstr>Process models</vt:lpstr>
      <vt:lpstr>Equipment procurement process</vt:lpstr>
      <vt:lpstr>                Behavioural models </vt:lpstr>
      <vt:lpstr>Insulin pump DFD</vt:lpstr>
      <vt:lpstr>                       State machine models</vt:lpstr>
      <vt:lpstr>Microwave oven model</vt:lpstr>
      <vt:lpstr>DATA MODELS</vt:lpstr>
      <vt:lpstr>Library semantic model</vt:lpstr>
      <vt:lpstr>Data dictionary entries</vt:lpstr>
      <vt:lpstr>          OBJECT MODELS</vt:lpstr>
      <vt:lpstr>OBJECT MODELS</vt:lpstr>
      <vt:lpstr>               Hierarchy of class</vt:lpstr>
      <vt:lpstr>        OBJECT MODELS</vt:lpstr>
      <vt:lpstr>             Object aggregation</vt:lpstr>
      <vt:lpstr>OBJECT BEHAVIORAL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 Kumar</dc:creator>
  <cp:lastModifiedBy>Student</cp:lastModifiedBy>
  <cp:revision>26</cp:revision>
  <dcterms:created xsi:type="dcterms:W3CDTF">2006-08-16T00:00:00Z</dcterms:created>
  <dcterms:modified xsi:type="dcterms:W3CDTF">2018-08-11T09:36:56Z</dcterms:modified>
</cp:coreProperties>
</file>