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1861" t="2172" r="28037" b="1494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r="25101" b="18600"/>
          <a:stretch>
            <a:fillRect/>
          </a:stretch>
        </p:blipFill>
        <p:spPr bwMode="auto">
          <a:xfrm>
            <a:off x="609600" y="304800"/>
            <a:ext cx="76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3320" y="1600200"/>
            <a:ext cx="55573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5633" y="1600200"/>
            <a:ext cx="60127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r="-926" b="10976"/>
          <a:stretch>
            <a:fillRect/>
          </a:stretch>
        </p:blipFill>
        <p:spPr bwMode="auto">
          <a:xfrm>
            <a:off x="228600" y="228600"/>
            <a:ext cx="10439400" cy="861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snist</cp:lastModifiedBy>
  <cp:revision>5</cp:revision>
  <dcterms:created xsi:type="dcterms:W3CDTF">2006-08-16T00:00:00Z</dcterms:created>
  <dcterms:modified xsi:type="dcterms:W3CDTF">2015-10-05T07:16:11Z</dcterms:modified>
</cp:coreProperties>
</file>