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FEEC-6E57-DA84-7F01-7F5464182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63798-1BF1-8DA7-64FF-53E2A38EB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CC10E-34EF-3272-8FDF-733D3E50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0574-1E6F-4F27-9554-C80ADDC573F0}" type="datetimeFigureOut">
              <a:rPr lang="ru-RU" smtClean="0"/>
              <a:t>вт 17.01.23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EB354-9CDA-4926-4689-462723E8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3A783-4B54-EB10-EDAD-B23ECBD0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C95D-FBD3-4DEA-8E7A-1A08DFBF4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42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9E0A-543D-4D63-C3BD-895EBC49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9EFD0-A772-F132-AA27-F62A48538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FEE0D-5436-4516-7A18-8A174D74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0574-1E6F-4F27-9554-C80ADDC573F0}" type="datetimeFigureOut">
              <a:rPr lang="ru-RU" smtClean="0"/>
              <a:t>вт 17.01.23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AD2F3-4A1D-4B58-9535-BDBCFB64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CB625-61C8-697C-9058-92A22DD3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C95D-FBD3-4DEA-8E7A-1A08DFBF4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46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59726-05CC-F3CB-69CF-3C782E063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746F2-E2E2-E391-D389-DAFCC3CD9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116B6-B675-4278-092F-A91EB5BB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0574-1E6F-4F27-9554-C80ADDC573F0}" type="datetimeFigureOut">
              <a:rPr lang="ru-RU" smtClean="0"/>
              <a:t>вт 17.01.23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DEDA-8AEC-6920-6468-B55720BA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F0180-EF01-0535-CF27-436D19EB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C95D-FBD3-4DEA-8E7A-1A08DFBF4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77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A385-3808-1E58-61A8-4F61CF39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574E-9E7B-3D82-BC72-FC07F47A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6A2A2-B922-79A2-FC2F-C0E3292C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0574-1E6F-4F27-9554-C80ADDC573F0}" type="datetimeFigureOut">
              <a:rPr lang="ru-RU" smtClean="0"/>
              <a:t>вт 17.01.23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9A90F-5387-5D0A-9748-0B7C335F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3AD6F-BEC6-BAC9-27C1-4D7CB056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C95D-FBD3-4DEA-8E7A-1A08DFBF4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32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1346-7AA0-77F9-EA94-F03D7422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77F6C-FCAD-C516-5171-7DC0A73DC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B6E0D-C58E-8076-1996-773C3634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0574-1E6F-4F27-9554-C80ADDC573F0}" type="datetimeFigureOut">
              <a:rPr lang="ru-RU" smtClean="0"/>
              <a:t>вт 17.01.23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2B239-D890-D86C-636B-616385A5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04E02-81E5-13FB-F6E6-E7FBAE65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C95D-FBD3-4DEA-8E7A-1A08DFBF4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0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9648-31EC-6732-8BC8-42F176E7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26B9B-569B-A5B4-3FF4-C1CEEA667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AFD41-0382-C2E0-2E5A-7200A5490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9904A-F437-9D8E-1802-61E7DF3E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0574-1E6F-4F27-9554-C80ADDC573F0}" type="datetimeFigureOut">
              <a:rPr lang="ru-RU" smtClean="0"/>
              <a:t>вт 17.01.23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73623-66B1-930B-7E35-02C3AB72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06593-7B13-7D16-BB1F-7B244874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C95D-FBD3-4DEA-8E7A-1A08DFBF4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78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E35E-0BDB-0C70-B719-A41B204B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D0646-37C3-1700-BF51-F2661ED8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01786-A58B-F0BD-940C-F854B243E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A996B-BF81-98A6-4B75-9EDBAC977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970288-96C3-936B-343E-AD330F52E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A8E581-B6E9-C1E2-0DA1-AD89B31E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0574-1E6F-4F27-9554-C80ADDC573F0}" type="datetimeFigureOut">
              <a:rPr lang="ru-RU" smtClean="0"/>
              <a:t>вт 17.01.23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F731A-C7C6-AC23-B682-70A85388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16B9F-2D3B-29D7-D466-7693FE28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C95D-FBD3-4DEA-8E7A-1A08DFBF4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62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E28B-E5CF-E06C-BDA2-CE353796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1673E-E609-9EEC-D845-847A85F1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0574-1E6F-4F27-9554-C80ADDC573F0}" type="datetimeFigureOut">
              <a:rPr lang="ru-RU" smtClean="0"/>
              <a:t>вт 17.01.23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2E23D-4B4F-8C52-801F-B1ABC67F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234AD-F51D-EF73-348E-CEF43620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C95D-FBD3-4DEA-8E7A-1A08DFBF4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52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D69187-34B6-9C41-CAEE-B683DB55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0574-1E6F-4F27-9554-C80ADDC573F0}" type="datetimeFigureOut">
              <a:rPr lang="ru-RU" smtClean="0"/>
              <a:t>вт 17.01.23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02C22-AFFC-9AC6-AAD3-7DA43BDED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7AAC8-E2B6-548D-1DF6-1085046A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C95D-FBD3-4DEA-8E7A-1A08DFBF4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69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D6E8-EFB5-0CB0-B859-CB326DB2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4CE1F-5F1B-22D5-F369-7E8FAB627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D7679-50C6-7287-ACF1-6AEF84135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1F32C-CE20-76CB-9432-6A8E6108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0574-1E6F-4F27-9554-C80ADDC573F0}" type="datetimeFigureOut">
              <a:rPr lang="ru-RU" smtClean="0"/>
              <a:t>вт 17.01.23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E87A4-CE4F-02F6-9958-6A96EA9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A1D80-71DB-A33F-FC84-F75A4A06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C95D-FBD3-4DEA-8E7A-1A08DFBF4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53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73A1-A3C5-F947-E839-8E8A25F25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65E96-83EC-FCD6-3C7F-6D96974D2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2F172-DE5B-2221-450B-C2FA10EBF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AAD56-9738-4DDA-6E92-E68E3710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0574-1E6F-4F27-9554-C80ADDC573F0}" type="datetimeFigureOut">
              <a:rPr lang="ru-RU" smtClean="0"/>
              <a:t>вт 17.01.23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76535-6D78-166C-F7D2-5DD01F2D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E6025-C646-2AC7-DCF9-AAC57BDA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C95D-FBD3-4DEA-8E7A-1A08DFBF4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40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54EA1-46C3-5BA9-2A26-270F606AD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D5059-2371-ECEB-4B19-234822331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A2EE7-ADD1-E52F-9572-293169CF2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60574-1E6F-4F27-9554-C80ADDC573F0}" type="datetimeFigureOut">
              <a:rPr lang="ru-RU" smtClean="0"/>
              <a:t>вт 17.01.23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F1768-8D8B-4FC0-5E8B-73E1812BA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7E34B-DFB6-E698-3B68-7B44B1F07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5C95D-FBD3-4DEA-8E7A-1A08DFBF4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31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721D-FBE5-796E-8022-64C46F437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Yandex_project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C9CE1-A3E1-9A57-ADB1-7508969E6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Автор: Шкаленко Леонид</a:t>
            </a:r>
          </a:p>
        </p:txBody>
      </p:sp>
    </p:spTree>
    <p:extLst>
      <p:ext uri="{BB962C8B-B14F-4D97-AF65-F5344CB8AC3E}">
        <p14:creationId xmlns:p14="http://schemas.microsoft.com/office/powerpoint/2010/main" val="13449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E93C-BDD6-D42B-CAF8-A06A7421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80" y="45267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игры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80C73-F51D-25B9-A870-D53F8C33D9B2}"/>
              </a:ext>
            </a:extLst>
          </p:cNvPr>
          <p:cNvSpPr txBox="1"/>
          <p:nvPr/>
        </p:nvSpPr>
        <p:spPr>
          <a:xfrm>
            <a:off x="285562" y="2339986"/>
            <a:ext cx="116208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Игра состоит из стартового окна, в котором можно сохранить результаты пройдённых уровней в </a:t>
            </a:r>
            <a:r>
              <a:rPr lang="ru-RU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файле, также кнопка для выхода из игры и входа в меню выбора уровня. Сами уровни представляют собой закрашенное поле, на котором находится коробка. Коробка состоит из секций одинакового размера. В секциях расположены металлические шары, они немного больше границ секции. У игрока есть определенное количество меньших по размеру металлических шаров чем, те которые находятся в коробке. Игроку предстоит запускать эти металлические шарики по бокам коробки, они будут ударяться об шары внутри коробки и вылетать из другой секции. Потратив все шарики, игрок должен определить в какой секции или в каких секциях находится центры металлических шаров. Чем больше игрок угадает расположение шаров, тем больше он получит балл за прохождения уровня.</a:t>
            </a:r>
          </a:p>
        </p:txBody>
      </p:sp>
    </p:spTree>
    <p:extLst>
      <p:ext uri="{BB962C8B-B14F-4D97-AF65-F5344CB8AC3E}">
        <p14:creationId xmlns:p14="http://schemas.microsoft.com/office/powerpoint/2010/main" val="62337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E93C-BDD6-D42B-CAF8-A06A7421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80" y="45267"/>
            <a:ext cx="3220291" cy="1325563"/>
          </a:xfrm>
        </p:spPr>
        <p:txBody>
          <a:bodyPr>
            <a:normAutofit/>
          </a:bodyPr>
          <a:lstStyle/>
          <a:p>
            <a:pPr algn="l"/>
            <a:r>
              <a:rPr lang="ru-RU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 игры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80C73-F51D-25B9-A870-D53F8C33D9B2}"/>
              </a:ext>
            </a:extLst>
          </p:cNvPr>
          <p:cNvSpPr txBox="1"/>
          <p:nvPr/>
        </p:nvSpPr>
        <p:spPr>
          <a:xfrm>
            <a:off x="596291" y="1370830"/>
            <a:ext cx="35868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Эта игра предназначена для развития или улучшения абстрактное мышление. В каждом уровне надо найти в какой секции находится центр каждого металлического шара.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98938C-973B-F750-4CFC-D342B99725C6}"/>
              </a:ext>
            </a:extLst>
          </p:cNvPr>
          <p:cNvSpPr txBox="1">
            <a:spLocks/>
          </p:cNvSpPr>
          <p:nvPr/>
        </p:nvSpPr>
        <p:spPr>
          <a:xfrm>
            <a:off x="5652380" y="45267"/>
            <a:ext cx="39042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Стартовое меню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428F04-2840-7F03-0383-CAA25C436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743" y="1369582"/>
            <a:ext cx="2451976" cy="4118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FEA2CC-A210-6BBD-D1AA-2B8F410352CC}"/>
              </a:ext>
            </a:extLst>
          </p:cNvPr>
          <p:cNvSpPr txBox="1"/>
          <p:nvPr/>
        </p:nvSpPr>
        <p:spPr>
          <a:xfrm>
            <a:off x="596291" y="5635145"/>
            <a:ext cx="5499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реализацию игры, входят классы: для отрисовки меню, кнопок, а также самого игрового поля.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25A6C9-87E1-7332-46C7-4E78375A9530}"/>
              </a:ext>
            </a:extLst>
          </p:cNvPr>
          <p:cNvSpPr txBox="1">
            <a:spLocks/>
          </p:cNvSpPr>
          <p:nvPr/>
        </p:nvSpPr>
        <p:spPr>
          <a:xfrm>
            <a:off x="394580" y="4309582"/>
            <a:ext cx="39089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игры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65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195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Yandex_project</vt:lpstr>
      <vt:lpstr>Описание игры</vt:lpstr>
      <vt:lpstr>Цель игры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Yandex_project</dc:title>
  <dc:creator>Леонид Шкаленко</dc:creator>
  <cp:lastModifiedBy>Леонид Шкаленко</cp:lastModifiedBy>
  <cp:revision>3</cp:revision>
  <dcterms:created xsi:type="dcterms:W3CDTF">2023-01-14T19:24:51Z</dcterms:created>
  <dcterms:modified xsi:type="dcterms:W3CDTF">2023-01-16T21:49:20Z</dcterms:modified>
</cp:coreProperties>
</file>