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FEEC-6E57-DA84-7F01-7F546418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63798-1BF1-8DA7-64FF-53E2A38EB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C10E-34EF-3272-8FDF-733D3E50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B354-9CDA-4926-4689-462723E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A783-4B54-EB10-EDAD-B23ECBD0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E0A-543D-4D63-C3BD-895EBC49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9EFD0-A772-F132-AA27-F62A4853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EE0D-5436-4516-7A18-8A174D7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D2F3-4A1D-4B58-9535-BDBCFB64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B625-61C8-697C-9058-92A22DD3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59726-05CC-F3CB-69CF-3C782E063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746F2-E2E2-E391-D389-DAFCC3CD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16B6-B675-4278-092F-A91EB5B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DEDA-8AEC-6920-6468-B55720BA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0180-EF01-0535-CF27-436D19EB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A385-3808-1E58-61A8-4F61CF39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574E-9E7B-3D82-BC72-FC07F47A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A2A2-B922-79A2-FC2F-C0E3292C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A90F-5387-5D0A-9748-0B7C335F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AD6F-BEC6-BAC9-27C1-4D7CB05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1346-7AA0-77F9-EA94-F03D7422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7F6C-FCAD-C516-5171-7DC0A73D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E0D-C58E-8076-1996-773C3634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B239-D890-D86C-636B-616385A5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4E02-81E5-13FB-F6E6-E7FBAE65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9648-31EC-6732-8BC8-42F176E7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B9B-569B-A5B4-3FF4-C1CEEA66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FD41-0382-C2E0-2E5A-7200A549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904A-F437-9D8E-1802-61E7DF3E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3623-66B1-930B-7E35-02C3AB7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6593-7B13-7D16-BB1F-7B244874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8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E35E-0BDB-0C70-B719-A41B204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0646-37C3-1700-BF51-F2661ED8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1786-A58B-F0BD-940C-F854B243E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996B-BF81-98A6-4B75-9EDBAC97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70288-96C3-936B-343E-AD330F52E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8E581-B6E9-C1E2-0DA1-AD89B31E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F731A-C7C6-AC23-B682-70A8538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16B9F-2D3B-29D7-D466-7693FE28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6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E28B-E5CF-E06C-BDA2-CE353796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673E-E609-9EEC-D845-847A85F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2E23D-4B4F-8C52-801F-B1ABC67F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34AD-F51D-EF73-348E-CEF43620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69187-34B6-9C41-CAEE-B683DB55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02C22-AFFC-9AC6-AAD3-7DA43BDE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AAC8-E2B6-548D-1DF6-1085046A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D6E8-EFB5-0CB0-B859-CB326DB2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CE1F-5F1B-22D5-F369-7E8FAB62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7679-50C6-7287-ACF1-6AEF8413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F32C-CE20-76CB-9432-6A8E6108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E87A4-CE4F-02F6-9958-6A96EA9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1D80-71DB-A33F-FC84-F75A4A06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73A1-A3C5-F947-E839-8E8A25F2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65E96-83EC-FCD6-3C7F-6D96974D2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F172-DE5B-2221-450B-C2FA10EB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AD56-9738-4DDA-6E92-E68E3710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6535-6D78-166C-F7D2-5DD01F2D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6025-C646-2AC7-DCF9-AAC57BDA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4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54EA1-46C3-5BA9-2A26-270F606A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5059-2371-ECEB-4B19-23482233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2EE7-ADD1-E52F-9572-293169CF2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0574-1E6F-4F27-9554-C80ADDC573F0}" type="datetimeFigureOut">
              <a:rPr lang="ru-RU" smtClean="0"/>
              <a:t>сб 14.01.23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1768-8D8B-4FC0-5E8B-73E1812BA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E34B-DFB6-E698-3B68-7B44B1F07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C95D-FBD3-4DEA-8E7A-1A08DFBF4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721D-FBE5-796E-8022-64C46F437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Yandex_project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C9CE1-A3E1-9A57-ADB1-7508969E6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Шкаленко Леонид</a:t>
            </a:r>
          </a:p>
        </p:txBody>
      </p:sp>
    </p:spTree>
    <p:extLst>
      <p:ext uri="{BB962C8B-B14F-4D97-AF65-F5344CB8AC3E}">
        <p14:creationId xmlns:p14="http://schemas.microsoft.com/office/powerpoint/2010/main" val="13449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93C-BDD6-D42B-CAF8-A06A7421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4526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игры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80C73-F51D-25B9-A870-D53F8C33D9B2}"/>
              </a:ext>
            </a:extLst>
          </p:cNvPr>
          <p:cNvSpPr txBox="1"/>
          <p:nvPr/>
        </p:nvSpPr>
        <p:spPr>
          <a:xfrm>
            <a:off x="875924" y="2551837"/>
            <a:ext cx="7453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 игра предназначена для развития или улучшения абстрактное мышление. Перед игроком находится коробка, в которой расположены металлические шары в разных секциях, шары превышают размер секции. Игрок может пустить определённое кол-во металлических шариков с разных сторон коробки, чтобы определить в каких секциях или секции находятся металлические шары. </a:t>
            </a:r>
          </a:p>
        </p:txBody>
      </p:sp>
    </p:spTree>
    <p:extLst>
      <p:ext uri="{BB962C8B-B14F-4D97-AF65-F5344CB8AC3E}">
        <p14:creationId xmlns:p14="http://schemas.microsoft.com/office/powerpoint/2010/main" val="6233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93C-BDD6-D42B-CAF8-A06A7421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45267"/>
            <a:ext cx="3220291" cy="1325563"/>
          </a:xfrm>
        </p:spPr>
        <p:txBody>
          <a:bodyPr>
            <a:normAutofit/>
          </a:bodyPr>
          <a:lstStyle/>
          <a:p>
            <a:pPr algn="l"/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80C73-F51D-25B9-A870-D53F8C33D9B2}"/>
              </a:ext>
            </a:extLst>
          </p:cNvPr>
          <p:cNvSpPr txBox="1"/>
          <p:nvPr/>
        </p:nvSpPr>
        <p:spPr>
          <a:xfrm>
            <a:off x="762252" y="1771984"/>
            <a:ext cx="3586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уровне найти наибольше количество секций, в которых находится металлические шары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8938C-973B-F750-4CFC-D342B99725C6}"/>
              </a:ext>
            </a:extLst>
          </p:cNvPr>
          <p:cNvSpPr txBox="1">
            <a:spLocks/>
          </p:cNvSpPr>
          <p:nvPr/>
        </p:nvSpPr>
        <p:spPr>
          <a:xfrm>
            <a:off x="5652380" y="45267"/>
            <a:ext cx="26114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28F04-2840-7F03-0383-CAA25C43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666" y="1516309"/>
            <a:ext cx="2451976" cy="41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Yandex_project</vt:lpstr>
      <vt:lpstr>Описание игры</vt:lpstr>
      <vt:lpstr>Цель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Yandex_project</dc:title>
  <dc:creator>Леонид Шкаленко</dc:creator>
  <cp:lastModifiedBy>Леонид Шкаленко</cp:lastModifiedBy>
  <cp:revision>1</cp:revision>
  <dcterms:created xsi:type="dcterms:W3CDTF">2023-01-14T19:24:51Z</dcterms:created>
  <dcterms:modified xsi:type="dcterms:W3CDTF">2023-01-14T19:32:25Z</dcterms:modified>
</cp:coreProperties>
</file>