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sldIdLst>
    <p:sldId id="260" r:id="rId3"/>
    <p:sldId id="261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-1344" y="-112"/>
      </p:cViewPr>
      <p:guideLst>
        <p:guide orient="horz" pos="2160"/>
        <p:guide orient="horz" pos="922"/>
        <p:guide pos="2880"/>
        <p:guide pos="2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6BE1C-04D4-42BD-911C-623CE6C83D0E}" type="datetimeFigureOut">
              <a:rPr lang="en-GB" smtClean="0"/>
              <a:t>12-12-27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403B-68D9-41AB-B40C-E59178E51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26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浅谈，顾名思义就是简单说说，在这里我只想起抛砖引玉，如果有说得不正确的地方还请指点出来。特别像春哥，文兵，守强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92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有了</a:t>
            </a:r>
            <a:r>
              <a:rPr lang="en-US" altLang="zh-TW" dirty="0" smtClean="0"/>
              <a:t>NODE_PATH</a:t>
            </a:r>
            <a:r>
              <a:rPr lang="zh-TW" altLang="en-US" dirty="0" smtClean="0"/>
              <a:t>后，找不到模块就寻找此目录下是否存在对应的模块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浅谈，顾名思义就是简单说说，在这里我只想起抛砖引玉，如果有说得不正确的地方还请指点出来。特别像春哥，文兵，守强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927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开始总是要说说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是什么，</a:t>
            </a:r>
            <a:endParaRPr lang="en-US" altLang="zh-CN" dirty="0" smtClean="0"/>
          </a:p>
          <a:p>
            <a:r>
              <a:rPr lang="zh-CN" altLang="en-US" dirty="0" smtClean="0"/>
              <a:t>这三个就已经是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的精髓了。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前后端大一统的局面到来了？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进入正题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进</a:t>
            </a:r>
            <a:r>
              <a:rPr lang="zh-TW" altLang="en-US" dirty="0" smtClean="0"/>
              <a:t>程的对象，存放着当前的运行环境参数。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 指代的是当前运行这个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的绝对路径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code</a:t>
            </a:r>
            <a:r>
              <a:rPr lang="zh-TW" altLang="en-US" dirty="0" smtClean="0"/>
              <a:t>是一个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，一切非</a:t>
            </a:r>
            <a:r>
              <a:rPr lang="en-US" altLang="zh-TW" dirty="0" smtClean="0"/>
              <a:t>0</a:t>
            </a:r>
            <a:r>
              <a:rPr lang="zh-TW" altLang="en-US" dirty="0" smtClean="0"/>
              <a:t>值都不属于正常退出。也就意味着    只有当为</a:t>
            </a:r>
            <a:r>
              <a:rPr lang="en-US" altLang="zh-TW" dirty="0" smtClean="0"/>
              <a:t>0</a:t>
            </a:r>
            <a:r>
              <a:rPr lang="zh-TW" altLang="en-US" dirty="0" smtClean="0"/>
              <a:t>时，才是正常退出。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它的好处就在于可以</a:t>
            </a:r>
            <a:r>
              <a:rPr lang="zh-CN" altLang="en-US" dirty="0" smtClean="0"/>
              <a:t>程序的任何地方</a:t>
            </a:r>
            <a:r>
              <a:rPr lang="zh-TW" altLang="en-US" dirty="0" smtClean="0"/>
              <a:t>中止程序的执行。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相当于</a:t>
            </a:r>
            <a:r>
              <a:rPr lang="en-US" altLang="zh-TW" dirty="0" err="1" smtClean="0"/>
              <a:t>setTimeout</a:t>
            </a:r>
            <a:r>
              <a:rPr lang="en-US" altLang="zh-TW" dirty="0" smtClean="0"/>
              <a:t>(callback, 0);</a:t>
            </a:r>
            <a:r>
              <a:rPr lang="zh-CN" altLang="en-US" dirty="0" smtClean="0"/>
              <a:t>官方给出的说法就是</a:t>
            </a:r>
            <a:r>
              <a:rPr lang="zh-TW" altLang="en-US" dirty="0" smtClean="0"/>
              <a:t>更高效。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本质就是加载其他你需要的文件。很多时候你可以认为它就是一次</a:t>
            </a:r>
            <a:r>
              <a:rPr lang="en-US" altLang="zh-TW" dirty="0" smtClean="0"/>
              <a:t>include</a:t>
            </a:r>
            <a:r>
              <a:rPr lang="zh-TW" altLang="en-US" dirty="0" smtClean="0"/>
              <a:t>或者</a:t>
            </a:r>
            <a:r>
              <a:rPr lang="en-US" altLang="zh-TW" dirty="0" smtClean="0"/>
              <a:t>parse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14F80-5CAE-4239-9CE0-64EFB64A41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8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664" y="1463675"/>
            <a:ext cx="2774000" cy="1470025"/>
          </a:xfrm>
        </p:spPr>
        <p:txBody>
          <a:bodyPr/>
          <a:lstStyle>
            <a:lvl1pPr algn="l">
              <a:tabLst>
                <a:tab pos="712788" algn="l"/>
              </a:tabLst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664" y="5364721"/>
            <a:ext cx="2801432" cy="1226418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05208"/>
            <a:ext cx="8363272" cy="1143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837944"/>
            <a:ext cx="4038600" cy="4288219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Clr>
                <a:schemeClr val="accent3"/>
              </a:buClr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1pPr>
            <a:lvl2pPr marL="742950" indent="-285750">
              <a:buClr>
                <a:schemeClr val="accent3"/>
              </a:buClr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2pPr>
            <a:lvl3pPr marL="1143000" indent="-228600">
              <a:buClr>
                <a:schemeClr val="accent3"/>
              </a:buClr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3pPr>
            <a:lvl4pPr marL="1600200" indent="-228600">
              <a:buClr>
                <a:schemeClr val="accent3"/>
              </a:buClr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4pPr>
            <a:lvl5pPr marL="2057400" indent="-228600">
              <a:buClr>
                <a:schemeClr val="accent3"/>
              </a:buClr>
              <a:buFont typeface="Arial" pitchFamily="34" charset="0"/>
              <a:buChar char="•"/>
              <a:defRPr lang="en-GB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1040" y="1837944"/>
            <a:ext cx="4038600" cy="4288219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Clr>
                <a:schemeClr val="accent3"/>
              </a:buClr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1pPr>
            <a:lvl2pPr marL="742950" indent="-285750">
              <a:buClr>
                <a:schemeClr val="accent3"/>
              </a:buClr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2pPr>
            <a:lvl3pPr marL="1143000" indent="-228600">
              <a:buClr>
                <a:schemeClr val="accent3"/>
              </a:buClr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3pPr>
            <a:lvl4pPr marL="1600200" indent="-228600">
              <a:buClr>
                <a:schemeClr val="accent3"/>
              </a:buClr>
              <a:buFont typeface="Arial" pitchFamily="34" charset="0"/>
              <a:buChar char="•"/>
              <a:defRPr lang="en-US" smtClean="0">
                <a:solidFill>
                  <a:schemeClr val="bg2"/>
                </a:solidFill>
              </a:defRPr>
            </a:lvl4pPr>
            <a:lvl5pPr marL="2057400" indent="-228600">
              <a:buClr>
                <a:schemeClr val="accent3"/>
              </a:buClr>
              <a:buFont typeface="Arial" pitchFamily="34" charset="0"/>
              <a:buChar char="•"/>
              <a:defRPr lang="en-GB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7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1461961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896" y="2167127"/>
            <a:ext cx="4040188" cy="374872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chemeClr val="bg2"/>
                </a:solidFill>
              </a:defRPr>
            </a:lvl1pPr>
            <a:lvl2pPr>
              <a:defRPr lang="en-US" smtClean="0">
                <a:solidFill>
                  <a:schemeClr val="bg2"/>
                </a:solidFill>
              </a:defRPr>
            </a:lvl2pPr>
            <a:lvl3pPr>
              <a:defRPr lang="en-US" smtClean="0">
                <a:solidFill>
                  <a:schemeClr val="bg2"/>
                </a:solidFill>
              </a:defRPr>
            </a:lvl3pPr>
            <a:lvl4pPr>
              <a:defRPr lang="en-US" smtClean="0">
                <a:solidFill>
                  <a:schemeClr val="bg2"/>
                </a:solidFill>
              </a:defRPr>
            </a:lvl4pPr>
            <a:lvl5pPr>
              <a:defRPr lang="en-GB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8721" y="1461961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8721" y="2167127"/>
            <a:ext cx="4041775" cy="374872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chemeClr val="bg2"/>
                </a:solidFill>
              </a:defRPr>
            </a:lvl1pPr>
            <a:lvl2pPr>
              <a:defRPr lang="en-US" smtClean="0">
                <a:solidFill>
                  <a:schemeClr val="bg2"/>
                </a:solidFill>
              </a:defRPr>
            </a:lvl2pPr>
            <a:lvl3pPr>
              <a:defRPr lang="en-US" smtClean="0">
                <a:solidFill>
                  <a:schemeClr val="bg2"/>
                </a:solidFill>
              </a:defRPr>
            </a:lvl3pPr>
            <a:lvl4pPr>
              <a:defRPr lang="en-US" smtClean="0">
                <a:solidFill>
                  <a:schemeClr val="bg2"/>
                </a:solidFill>
              </a:defRPr>
            </a:lvl4pPr>
            <a:lvl5pPr>
              <a:defRPr lang="en-GB">
                <a:solidFill>
                  <a:schemeClr val="bg2"/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4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16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305208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363272" cy="49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30238" indent="-173038" algn="l" defTabSz="914400" rtl="0" eaLnBrk="1" latinLnBrk="0" hangingPunct="1"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62050" indent="-247650" algn="l" defTabSz="914400" rtl="0" eaLnBrk="1" latinLnBrk="0" hangingPunct="1"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19250" indent="-247650" algn="l" defTabSz="914400" rtl="0" eaLnBrk="1" latinLnBrk="0" hangingPunct="1"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66925" indent="-238125" algn="l" defTabSz="914400" rtl="0" eaLnBrk="1" latinLnBrk="0" hangingPunct="1"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663" y="3028524"/>
            <a:ext cx="3508631" cy="1470025"/>
          </a:xfrm>
        </p:spPr>
        <p:txBody>
          <a:bodyPr>
            <a:normAutofit/>
          </a:bodyPr>
          <a:lstStyle/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Node.js浅谈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—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—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严松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7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 for NODE_PATH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requir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1261" b="-161261"/>
          <a:stretch>
            <a:fillRect/>
          </a:stretch>
        </p:blipFill>
        <p:spPr>
          <a:xfrm>
            <a:off x="323850" y="1420813"/>
            <a:ext cx="8362950" cy="4938712"/>
          </a:xfrm>
        </p:spPr>
      </p:pic>
    </p:spTree>
    <p:extLst>
      <p:ext uri="{BB962C8B-B14F-4D97-AF65-F5344CB8AC3E}">
        <p14:creationId xmlns:p14="http://schemas.microsoft.com/office/powerpoint/2010/main" val="133233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__filename &amp; __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dirname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the filename and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dirname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of the top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file.</a:t>
            </a:r>
          </a:p>
          <a:p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requi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768600"/>
            <a:ext cx="8318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3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understand module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] a function return exports object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php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] a class, exports is a function</a:t>
            </a: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4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exports ==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module.exports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 ==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module.require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4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8161" y="1767591"/>
            <a:ext cx="47102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</a:p>
          <a:p>
            <a:r>
              <a:rPr 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  <a:endParaRPr lang="en-US" sz="6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884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663" y="3028524"/>
            <a:ext cx="3508631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write a script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fes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quickly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—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—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严松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5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94680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exports.init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(o)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ini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tializate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 is a object that parsed by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process.argv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exports.help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help info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mation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return a object for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fes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to parse.</a:t>
            </a:r>
          </a:p>
        </p:txBody>
      </p:sp>
    </p:spTree>
    <p:extLst>
      <p:ext uri="{BB962C8B-B14F-4D97-AF65-F5344CB8AC3E}">
        <p14:creationId xmlns:p14="http://schemas.microsoft.com/office/powerpoint/2010/main" val="3486876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 is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Node.js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Evented I/O for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Server Side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Runs on Google’s V8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Javascript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Engine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4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What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does it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mean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our f2ers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easy to lear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ing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easy to write a script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To be a font &amp;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back end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101534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Global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variables in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node.js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lobal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rocess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onsole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</a:t>
            </a:r>
            <a:r>
              <a:rPr lang="en-GB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uffer</a:t>
            </a:r>
            <a:endParaRPr lang="en-GB" strike="sngStrik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equire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__filename</a:t>
            </a:r>
          </a:p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__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dirname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odule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xports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GB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setTimeout</a:t>
            </a:r>
            <a:r>
              <a:rPr lang="en-GB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&amp; </a:t>
            </a:r>
            <a:r>
              <a:rPr lang="en-GB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clearTimeout</a:t>
            </a:r>
            <a:r>
              <a:rPr lang="en-GB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&amp; </a:t>
            </a:r>
            <a:r>
              <a:rPr lang="en-GB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setInterval</a:t>
            </a:r>
            <a:r>
              <a:rPr lang="en-GB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&amp; </a:t>
            </a:r>
            <a:r>
              <a:rPr lang="en-GB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clearInterval</a:t>
            </a:r>
            <a:endParaRPr lang="en-GB" strike="sngStrik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7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global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// global xxx = 1;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xxx = 1;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[global context]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xxx = 1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；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global scope != top-level scope;</a:t>
            </a:r>
          </a:p>
          <a:p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7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process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process.argv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process.cwd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process.exit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(code)</a:t>
            </a:r>
          </a:p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process.nextTick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callback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807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console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21091"/>
            <a:ext cx="8363272" cy="4937759"/>
          </a:xfrm>
        </p:spPr>
        <p:txBody>
          <a:bodyPr/>
          <a:lstStyle/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console.log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&amp;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console.info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&amp;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console.error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&amp;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console.warn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console.dir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console.time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(label) &amp;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console.timeEnd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(label)</a:t>
            </a:r>
          </a:p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console.trace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label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console.assert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(‘1&gt;2’, ‘it is error’)</a:t>
            </a:r>
          </a:p>
          <a:p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for relative &amp; absolute path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7" descr="require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41" t="-646" r="-16749" b="646"/>
          <a:stretch/>
        </p:blipFill>
        <p:spPr>
          <a:xfrm>
            <a:off x="312930" y="965936"/>
            <a:ext cx="8472487" cy="5535612"/>
          </a:xfrm>
        </p:spPr>
      </p:pic>
    </p:spTree>
    <p:extLst>
      <p:ext uri="{BB962C8B-B14F-4D97-AF65-F5344CB8AC3E}">
        <p14:creationId xmlns:p14="http://schemas.microsoft.com/office/powerpoint/2010/main" val="25033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6099"/>
            <a:ext cx="8363272" cy="1143000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require for filename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requir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84" r="-16784"/>
          <a:stretch>
            <a:fillRect/>
          </a:stretch>
        </p:blipFill>
        <p:spPr>
          <a:xfrm>
            <a:off x="323850" y="1420813"/>
            <a:ext cx="8362950" cy="4938712"/>
          </a:xfrm>
        </p:spPr>
      </p:pic>
    </p:spTree>
    <p:extLst>
      <p:ext uri="{BB962C8B-B14F-4D97-AF65-F5344CB8AC3E}">
        <p14:creationId xmlns:p14="http://schemas.microsoft.com/office/powerpoint/2010/main" val="1332338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C027011769991">
  <a:themeElements>
    <a:clrScheme name="Custom 75">
      <a:dk1>
        <a:srgbClr val="F5F5F5"/>
      </a:dk1>
      <a:lt1>
        <a:srgbClr val="FFEBB0"/>
      </a:lt1>
      <a:dk2>
        <a:srgbClr val="FDAC0E"/>
      </a:dk2>
      <a:lt2>
        <a:srgbClr val="F5F5F5"/>
      </a:lt2>
      <a:accent1>
        <a:srgbClr val="F4F4F4"/>
      </a:accent1>
      <a:accent2>
        <a:srgbClr val="F0D80F"/>
      </a:accent2>
      <a:accent3>
        <a:srgbClr val="4E5E05"/>
      </a:accent3>
      <a:accent4>
        <a:srgbClr val="05425E"/>
      </a:accent4>
      <a:accent5>
        <a:srgbClr val="055E2F"/>
      </a:accent5>
      <a:accent6>
        <a:srgbClr val="5E4605"/>
      </a:accent6>
      <a:hlink>
        <a:srgbClr val="30478C"/>
      </a:hlink>
      <a:folHlink>
        <a:srgbClr val="4A9CD9"/>
      </a:folHlink>
    </a:clrScheme>
    <a:fontScheme name="Custom 3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1FEB89B-3720-49AE-B41C-5A9E937FA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TC027011769991</Template>
  <TotalTime>890</TotalTime>
  <Words>396</Words>
  <Application>Microsoft Macintosh PowerPoint</Application>
  <PresentationFormat>On-screen Show (4:3)</PresentationFormat>
  <Paragraphs>91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TC027011769991</vt:lpstr>
      <vt:lpstr>Node.js浅谈</vt:lpstr>
      <vt:lpstr>What is Node.js</vt:lpstr>
      <vt:lpstr>What does it mean to our f2ers</vt:lpstr>
      <vt:lpstr>Global variables in node.js</vt:lpstr>
      <vt:lpstr>global</vt:lpstr>
      <vt:lpstr>process</vt:lpstr>
      <vt:lpstr>console</vt:lpstr>
      <vt:lpstr>require for relative &amp; absolute path</vt:lpstr>
      <vt:lpstr>require for filename</vt:lpstr>
      <vt:lpstr>require for NODE_PATH</vt:lpstr>
      <vt:lpstr>__filename &amp; __dirname</vt:lpstr>
      <vt:lpstr>understand module</vt:lpstr>
      <vt:lpstr>PowerPoint Presentation</vt:lpstr>
      <vt:lpstr>PowerPoint Presentation</vt:lpstr>
      <vt:lpstr>write a script in fes quickly</vt:lpstr>
      <vt:lpstr>fes</vt:lpstr>
      <vt:lpstr>exports.init(o)</vt:lpstr>
      <vt:lpstr>exports.help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Polaroid green</dc:title>
  <dc:creator/>
  <cp:keywords/>
  <cp:lastModifiedBy>yansong</cp:lastModifiedBy>
  <cp:revision>15</cp:revision>
  <dcterms:modified xsi:type="dcterms:W3CDTF">2012-12-27T10:34:31Z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TC027011769991</vt:lpwstr>
  </property>
</Properties>
</file>