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142B-A8BC-42F9-858F-2ACF37D1957F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038-4BF8-40BD-B7E0-35A0BC6E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4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142B-A8BC-42F9-858F-2ACF37D1957F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038-4BF8-40BD-B7E0-35A0BC6E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2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142B-A8BC-42F9-858F-2ACF37D1957F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038-4BF8-40BD-B7E0-35A0BC6E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86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142B-A8BC-42F9-858F-2ACF37D1957F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038-4BF8-40BD-B7E0-35A0BC6E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25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142B-A8BC-42F9-858F-2ACF37D1957F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038-4BF8-40BD-B7E0-35A0BC6E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9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142B-A8BC-42F9-858F-2ACF37D1957F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038-4BF8-40BD-B7E0-35A0BC6E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47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142B-A8BC-42F9-858F-2ACF37D1957F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038-4BF8-40BD-B7E0-35A0BC6E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07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142B-A8BC-42F9-858F-2ACF37D1957F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038-4BF8-40BD-B7E0-35A0BC6E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6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142B-A8BC-42F9-858F-2ACF37D1957F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038-4BF8-40BD-B7E0-35A0BC6E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71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142B-A8BC-42F9-858F-2ACF37D1957F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038-4BF8-40BD-B7E0-35A0BC6E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00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142B-A8BC-42F9-858F-2ACF37D1957F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8038-4BF8-40BD-B7E0-35A0BC6E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86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4142B-A8BC-42F9-858F-2ACF37D1957F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8038-4BF8-40BD-B7E0-35A0BC6ED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8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机器学习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7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机器学习</vt:lpstr>
    </vt:vector>
  </TitlesOfParts>
  <Company>iTianKong.com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李梓钧</dc:creator>
  <cp:lastModifiedBy>李梓钧</cp:lastModifiedBy>
  <cp:revision>1</cp:revision>
  <dcterms:created xsi:type="dcterms:W3CDTF">2016-08-15T01:34:20Z</dcterms:created>
  <dcterms:modified xsi:type="dcterms:W3CDTF">2016-08-15T01:34:28Z</dcterms:modified>
</cp:coreProperties>
</file>