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77" r:id="rId4"/>
    <p:sldId id="278" r:id="rId5"/>
    <p:sldId id="280" r:id="rId6"/>
    <p:sldId id="279" r:id="rId7"/>
    <p:sldId id="274" r:id="rId8"/>
    <p:sldId id="275" r:id="rId9"/>
    <p:sldId id="276" r:id="rId10"/>
    <p:sldId id="270" r:id="rId11"/>
    <p:sldId id="261" r:id="rId12"/>
  </p:sldIdLst>
  <p:sldSz cx="91440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8" autoAdjust="0"/>
  </p:normalViewPr>
  <p:slideViewPr>
    <p:cSldViewPr>
      <p:cViewPr varScale="1">
        <p:scale>
          <a:sx n="99" d="100"/>
          <a:sy n="99" d="100"/>
        </p:scale>
        <p:origin x="1782" y="90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91FD-E625-4988-9103-81CB54327562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1372-3A34-4F60-BE47-6251FE45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包含算法：</a:t>
            </a:r>
          </a:p>
          <a:p>
            <a:r>
              <a:rPr lang="zh-CN" altLang="en-US" smtClean="0"/>
              <a:t>数据预处理、分类、回归、聚类、关联规则、可视化</a:t>
            </a:r>
          </a:p>
          <a:p>
            <a:r>
              <a:rPr lang="zh-CN" altLang="en-US" smtClean="0"/>
              <a:t>一个具有图形界面的基于</a:t>
            </a:r>
            <a:r>
              <a:rPr lang="en-US" altLang="zh-CN" smtClean="0"/>
              <a:t>java</a:t>
            </a:r>
            <a:r>
              <a:rPr lang="zh-CN" altLang="en-US" smtClean="0"/>
              <a:t>的库，可以运行小数据集的实验。</a:t>
            </a:r>
          </a:p>
          <a:p>
            <a:r>
              <a:rPr lang="zh-CN" altLang="en-US" smtClean="0"/>
              <a:t>缺点：</a:t>
            </a:r>
          </a:p>
          <a:p>
            <a:r>
              <a:rPr lang="zh-CN" altLang="en-US" smtClean="0"/>
              <a:t>缺少相应文档，</a:t>
            </a:r>
            <a:r>
              <a:rPr lang="en-US" altLang="zh-CN" err="1" smtClean="0"/>
              <a:t>api</a:t>
            </a:r>
            <a:r>
              <a:rPr lang="zh-CN" altLang="en-US" smtClean="0"/>
              <a:t>设计糟糕，不适用于生产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6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 smtClean="0"/>
              <a:t>java,python,R,Scala</a:t>
            </a:r>
            <a:endParaRPr lang="en-US" altLang="zh-CN" smtClean="0"/>
          </a:p>
          <a:p>
            <a:r>
              <a:rPr lang="zh-CN" altLang="en-US" smtClean="0"/>
              <a:t>在算法覆盖率方面</a:t>
            </a:r>
            <a:r>
              <a:rPr lang="en-US" altLang="zh-CN" smtClean="0"/>
              <a:t>Mahout</a:t>
            </a:r>
            <a:r>
              <a:rPr lang="zh-CN" altLang="en-US" smtClean="0"/>
              <a:t>和</a:t>
            </a:r>
            <a:r>
              <a:rPr lang="en-US" altLang="zh-CN" err="1" smtClean="0"/>
              <a:t>MLib</a:t>
            </a:r>
            <a:r>
              <a:rPr lang="zh-CN" altLang="en-US" smtClean="0"/>
              <a:t>是最面面俱到的大数据框架，都可以与</a:t>
            </a:r>
            <a:r>
              <a:rPr lang="en-US" altLang="zh-CN" smtClean="0"/>
              <a:t>Spark</a:t>
            </a:r>
            <a:r>
              <a:rPr lang="zh-CN" altLang="en-US" smtClean="0"/>
              <a:t>协同工作。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6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对于一般的需求，</a:t>
            </a:r>
            <a:r>
              <a:rPr lang="en-US" altLang="zh-CN" smtClean="0"/>
              <a:t>MLib</a:t>
            </a:r>
            <a:r>
              <a:rPr lang="zh-CN" altLang="en-US" smtClean="0"/>
              <a:t>和</a:t>
            </a:r>
            <a:r>
              <a:rPr lang="en-US" altLang="zh-CN" smtClean="0"/>
              <a:t>H2O</a:t>
            </a:r>
            <a:r>
              <a:rPr lang="zh-CN" altLang="en-US" smtClean="0"/>
              <a:t>是非常好的选择，这两个框架的速度都很快，可扩展性（对不同大小的数据集的支持）都很好。</a:t>
            </a:r>
          </a:p>
          <a:p>
            <a:r>
              <a:rPr lang="zh-CN" altLang="en-US" smtClean="0"/>
              <a:t>这两个框架对算法的选择有相当大的不同。</a:t>
            </a:r>
          </a:p>
          <a:p>
            <a:r>
              <a:rPr lang="en-US" altLang="zh-CN" smtClean="0"/>
              <a:t>MLib</a:t>
            </a:r>
            <a:r>
              <a:rPr lang="zh-CN" altLang="en-US" smtClean="0"/>
              <a:t>在大部分机器学习领域提供了更好的选择，</a:t>
            </a:r>
            <a:r>
              <a:rPr lang="en-US" altLang="zh-CN" smtClean="0"/>
              <a:t>H2O</a:t>
            </a:r>
            <a:r>
              <a:rPr lang="zh-CN" altLang="en-US" smtClean="0"/>
              <a:t>则是唯一具有深度学习解决方案的工具。</a:t>
            </a:r>
          </a:p>
          <a:p>
            <a:r>
              <a:rPr lang="zh-CN" altLang="en-US" smtClean="0"/>
              <a:t>可用性：两者都提供了多种编程语言的</a:t>
            </a:r>
            <a:r>
              <a:rPr lang="en-US" altLang="zh-CN" err="1" smtClean="0"/>
              <a:t>api</a:t>
            </a:r>
            <a:r>
              <a:rPr lang="zh-CN" altLang="en-US" smtClean="0"/>
              <a:t>，但是</a:t>
            </a:r>
            <a:r>
              <a:rPr lang="en-US" altLang="zh-CN" smtClean="0"/>
              <a:t>H2O</a:t>
            </a:r>
            <a:r>
              <a:rPr lang="zh-CN" altLang="en-US" smtClean="0"/>
              <a:t>提供</a:t>
            </a:r>
            <a:r>
              <a:rPr lang="zh-CN" altLang="en-US" smtClean="0"/>
              <a:t>了</a:t>
            </a:r>
            <a:r>
              <a:rPr lang="en-US" altLang="zh-CN" smtClean="0"/>
              <a:t>GUI</a:t>
            </a:r>
            <a:r>
              <a:rPr lang="zh-CN" altLang="en-US" smtClean="0"/>
              <a:t>图形</a:t>
            </a:r>
            <a:r>
              <a:rPr lang="zh-CN" altLang="en-US" smtClean="0"/>
              <a:t>界面。</a:t>
            </a:r>
          </a:p>
          <a:p>
            <a:r>
              <a:rPr lang="zh-CN" altLang="en-US" smtClean="0"/>
              <a:t>	</a:t>
            </a:r>
          </a:p>
          <a:p>
            <a:r>
              <a:rPr lang="en-US" altLang="zh-CN" smtClean="0"/>
              <a:t>SAMOA</a:t>
            </a:r>
            <a:r>
              <a:rPr lang="zh-CN" altLang="en-US" smtClean="0"/>
              <a:t>和</a:t>
            </a:r>
            <a:r>
              <a:rPr lang="en-US" altLang="zh-CN" smtClean="0"/>
              <a:t>Mahout</a:t>
            </a:r>
            <a:r>
              <a:rPr lang="zh-CN" altLang="en-US" smtClean="0"/>
              <a:t>专注于提供平台给用户接入自己的学习算法。所以它们都没有提供必需的算法。</a:t>
            </a:r>
            <a:r>
              <a:rPr lang="en-US" altLang="zh-CN" smtClean="0"/>
              <a:t>SAMOA</a:t>
            </a:r>
            <a:r>
              <a:rPr lang="zh-CN" altLang="en-US" smtClean="0"/>
              <a:t>允许用户创建数据流算法，是唯一一个为真正的实时数据流设计的框架，使其成为最快和最具扩展性的选项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：可升级性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：可扩容性，可伸缩性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47799"/>
            <a:ext cx="1593850" cy="5762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236296" y="6176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rPr>
              <a:t>WWW.MUCFC.COM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7"/>
            <a:ext cx="2057400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7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pic>
        <p:nvPicPr>
          <p:cNvPr id="2052" name="Picture 4" descr="C:\Users\yanglina\Desktop\211111\招联金融 2015.1.14-4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538" y="1223863"/>
            <a:ext cx="473075" cy="527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3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6" name="Picture 4" descr="C:\Users\yanglina\Desktop\211111\招联金融 2015.1.14-49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1855"/>
            <a:ext cx="7334251" cy="21034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6876256" y="5976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bg1"/>
                </a:solidFill>
                <a:latin typeface="Myriad Pro" pitchFamily="34" charset="0"/>
              </a:rPr>
              <a:t>WWW.MUCFC.COM</a:t>
            </a:r>
            <a:endParaRPr lang="zh-CN" altLang="en-US" sz="1200" b="1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9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1775"/>
            <a:ext cx="954087" cy="344487"/>
          </a:xfrm>
          <a:prstGeom prst="rect">
            <a:avLst/>
          </a:prstGeom>
          <a:noFill/>
        </p:spPr>
      </p:pic>
      <p:pic>
        <p:nvPicPr>
          <p:cNvPr id="4100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8" y="5976391"/>
            <a:ext cx="6129338" cy="2095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876256" y="59763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400" b="1">
              <a:solidFill>
                <a:srgbClr val="3389CA"/>
              </a:solidFill>
              <a:latin typeface="Myriad Pro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372200" y="431775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3389CA"/>
                </a:solidFill>
                <a:latin typeface="Helvetica" pitchFamily="34" charset="0"/>
              </a:rPr>
              <a:t>MUCFC.COM</a:t>
            </a:r>
            <a:endParaRPr lang="zh-CN" altLang="en-US" sz="2400" b="1">
              <a:solidFill>
                <a:srgbClr val="3389CA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7584" y="5760367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490267"/>
            <a:ext cx="792088" cy="28599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308304" y="590438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000" b="0">
              <a:solidFill>
                <a:srgbClr val="3389CA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yanglina\Desktop\211111\招联金融 2015.1.14-5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pic>
        <p:nvPicPr>
          <p:cNvPr id="7171" name="Picture 3" descr="C:\Users\yanglina\Desktop\211111\招联金融 2015.1.14-5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5751"/>
            <a:ext cx="8713788" cy="1463675"/>
          </a:xfrm>
          <a:prstGeom prst="rect">
            <a:avLst/>
          </a:prstGeom>
          <a:noFill/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173" name="Picture 5" descr="C:\Users\yanglina\Desktop\211111\招联金融 2015.1.14-3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87959"/>
            <a:ext cx="5476512" cy="1800200"/>
          </a:xfrm>
          <a:prstGeom prst="rect">
            <a:avLst/>
          </a:prstGeom>
          <a:noFill/>
        </p:spPr>
      </p:pic>
      <p:pic>
        <p:nvPicPr>
          <p:cNvPr id="7174" name="Picture 6" descr="C:\Users\yanglina\Desktop\211111\招联金融 2015.1.14-56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84303"/>
            <a:ext cx="1819275" cy="65881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755576" y="791815"/>
            <a:ext cx="156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www.mucfc.cn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6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483-8A15-4DC1-83B9-BD1332A5715D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3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74414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主流框架特性对比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15804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机器学习</a:t>
            </a:r>
            <a:endParaRPr lang="zh-CN" altLang="en-US" sz="4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27784" y="1943943"/>
            <a:ext cx="345638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b="1" smtClean="0">
                <a:solidFill>
                  <a:srgbClr val="3389CA"/>
                </a:solidFill>
                <a:latin typeface="Helvetica" pitchFamily="34" charset="0"/>
              </a:rPr>
              <a:t>Q&amp;A</a:t>
            </a:r>
            <a:endParaRPr lang="zh-CN" altLang="en-US" sz="11500" b="1">
              <a:solidFill>
                <a:srgbClr val="3389CA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主流框架</a:t>
            </a:r>
            <a:r>
              <a:rPr lang="zh-CN" altLang="en-US" sz="2400" b="1" smtClean="0"/>
              <a:t>性能对比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15616" y="1799927"/>
            <a:ext cx="14875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Weka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System ML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Spark </a:t>
            </a:r>
            <a:r>
              <a:rPr lang="en-US" altLang="zh-CN" err="1" smtClean="0"/>
              <a:t>Mlib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H2O</a:t>
            </a:r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90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Weka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16705" y="1603566"/>
            <a:ext cx="6912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Weka</a:t>
            </a:r>
            <a:r>
              <a:rPr lang="zh-CN" altLang="en-US"/>
              <a:t>在</a:t>
            </a:r>
            <a:r>
              <a:rPr lang="en-US" altLang="zh-CN" err="1"/>
              <a:t>Hadoop3.7</a:t>
            </a:r>
            <a:r>
              <a:rPr lang="zh-CN" altLang="en-US"/>
              <a:t>中开始包含分布式处理的封装器。</a:t>
            </a:r>
            <a:r>
              <a:rPr lang="en-US" altLang="zh-CN" err="1"/>
              <a:t>weka</a:t>
            </a:r>
            <a:r>
              <a:rPr lang="zh-CN" altLang="en-US"/>
              <a:t>具有大量的工具，虽然其分类器和回归器可以用在</a:t>
            </a:r>
            <a:r>
              <a:rPr lang="en-US" altLang="zh-CN"/>
              <a:t>Hadoop</a:t>
            </a:r>
            <a:r>
              <a:rPr lang="zh-CN" altLang="en-US"/>
              <a:t>平台上，但是大多数不能进行并行化。这些算法本来是作为集合进行训练的，对小数据子集进行分别训练，然后使用投票技术进行结合，而不是在</a:t>
            </a:r>
            <a:r>
              <a:rPr lang="en-US" altLang="zh-CN"/>
              <a:t>reduce</a:t>
            </a:r>
            <a:r>
              <a:rPr lang="zh-CN" altLang="en-US"/>
              <a:t>阶段结合到最终模型中。这样做也许是由于缺乏并行算法。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/>
              <a:t>Weka</a:t>
            </a:r>
            <a:r>
              <a:rPr lang="zh-CN" altLang="en-US"/>
              <a:t>是使用</a:t>
            </a:r>
            <a:r>
              <a:rPr lang="en-US" altLang="zh-CN"/>
              <a:t>Java</a:t>
            </a:r>
            <a:r>
              <a:rPr lang="zh-CN" altLang="en-US"/>
              <a:t>开发的用户数据挖掘的开源项目。</a:t>
            </a:r>
            <a:r>
              <a:rPr lang="en-US" altLang="zh-CN"/>
              <a:t>Weka</a:t>
            </a:r>
            <a:r>
              <a:rPr lang="zh-CN" altLang="en-US"/>
              <a:t>作为一个公开的数据挖掘工作平台，集合了大量能够承担数据挖掘人物的机器学习算法，包括了对数据进行预处理、分类、回归、聚类等等。同时，</a:t>
            </a:r>
            <a:r>
              <a:rPr lang="en-US" altLang="zh-CN"/>
              <a:t>Weka</a:t>
            </a:r>
            <a:r>
              <a:rPr lang="zh-CN" altLang="en-US"/>
              <a:t>实现了对大数据的可视化，通过</a:t>
            </a:r>
            <a:r>
              <a:rPr lang="en-US" altLang="zh-CN"/>
              <a:t>Java</a:t>
            </a:r>
            <a:r>
              <a:rPr lang="zh-CN" altLang="en-US"/>
              <a:t>设计的新式交互界面上，实现人与程序的交互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1223863"/>
            <a:ext cx="74168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System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一门灵活的、可伸缩的机器学习 </a:t>
            </a:r>
            <a:r>
              <a:rPr lang="en-US" altLang="zh-CN">
                <a:latin typeface="+mn-ea"/>
              </a:rPr>
              <a:t>(ML) </a:t>
            </a:r>
            <a:r>
              <a:rPr lang="zh-CN" altLang="en-US" smtClean="0">
                <a:latin typeface="+mn-ea"/>
              </a:rPr>
              <a:t>语言</a:t>
            </a:r>
            <a:endParaRPr lang="en-US" altLang="zh-CN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支持</a:t>
            </a:r>
            <a:r>
              <a:rPr lang="zh-CN" altLang="en-US">
                <a:latin typeface="+mn-ea"/>
              </a:rPr>
              <a:t>描述性分析、分类、聚类、回归、矩阵分解以及生存分析等算法。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有多种执行模式</a:t>
            </a:r>
            <a:r>
              <a:rPr lang="zh-CN" altLang="en-US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在</a:t>
            </a:r>
            <a:r>
              <a:rPr lang="zh-CN" altLang="en-US">
                <a:latin typeface="+mn-ea"/>
              </a:rPr>
              <a:t>独立模式下，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能够运行在单台机器上</a:t>
            </a:r>
            <a:r>
              <a:rPr lang="zh-CN" altLang="en-US" smtClean="0">
                <a:latin typeface="+mn-ea"/>
              </a:rPr>
              <a:t>，这样</a:t>
            </a:r>
            <a:r>
              <a:rPr lang="zh-CN" altLang="en-US">
                <a:latin typeface="+mn-ea"/>
              </a:rPr>
              <a:t>数据科学家就能够在本地开发算法，不需要分布式集群</a:t>
            </a:r>
            <a:r>
              <a:rPr lang="zh-CN" altLang="en-US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另外</a:t>
            </a:r>
            <a:r>
              <a:rPr lang="zh-CN" altLang="en-US">
                <a:latin typeface="+mn-ea"/>
              </a:rPr>
              <a:t>还可以将算法分发到</a:t>
            </a:r>
            <a:r>
              <a:rPr lang="en-US" altLang="zh-CN">
                <a:latin typeface="+mn-ea"/>
              </a:rPr>
              <a:t>Hadoop</a:t>
            </a:r>
            <a:r>
              <a:rPr lang="zh-CN" altLang="en-US">
                <a:latin typeface="+mn-ea"/>
              </a:rPr>
              <a:t>或者</a:t>
            </a:r>
            <a:r>
              <a:rPr lang="en-US" altLang="zh-CN">
                <a:latin typeface="+mn-ea"/>
              </a:rPr>
              <a:t>Spark</a:t>
            </a:r>
            <a:r>
              <a:rPr lang="zh-CN" altLang="en-US">
                <a:latin typeface="+mn-ea"/>
              </a:rPr>
              <a:t>上</a:t>
            </a:r>
            <a:r>
              <a:rPr lang="zh-CN" altLang="en-US" smtClean="0">
                <a:latin typeface="+mn-ea"/>
              </a:rPr>
              <a:t>，从而</a:t>
            </a:r>
            <a:r>
              <a:rPr lang="zh-CN" altLang="en-US">
                <a:latin typeface="+mn-ea"/>
              </a:rPr>
              <a:t>利用已有的资源和技能。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能够运行于</a:t>
            </a:r>
            <a:r>
              <a:rPr lang="en-US" altLang="zh-CN">
                <a:latin typeface="+mn-ea"/>
              </a:rPr>
              <a:t>Windows</a:t>
            </a:r>
            <a:r>
              <a:rPr lang="zh-CN" altLang="en-US">
                <a:latin typeface="+mn-ea"/>
              </a:rPr>
              <a:t>、 </a:t>
            </a:r>
            <a:r>
              <a:rPr lang="en-US" altLang="zh-CN">
                <a:latin typeface="+mn-ea"/>
              </a:rPr>
              <a:t>Linux</a:t>
            </a:r>
            <a:r>
              <a:rPr lang="zh-CN" altLang="en-US">
                <a:latin typeface="+mn-ea"/>
              </a:rPr>
              <a:t>以及</a:t>
            </a:r>
            <a:r>
              <a:rPr lang="en-US" altLang="zh-CN" err="1">
                <a:latin typeface="+mn-ea"/>
              </a:rPr>
              <a:t>MacOS</a:t>
            </a:r>
            <a:r>
              <a:rPr lang="zh-CN" altLang="en-US">
                <a:latin typeface="+mn-ea"/>
              </a:rPr>
              <a:t>上。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使用</a:t>
            </a:r>
            <a:r>
              <a:rPr lang="en-US" altLang="zh-CN">
                <a:latin typeface="+mn-ea"/>
              </a:rPr>
              <a:t>Java</a:t>
            </a:r>
            <a:r>
              <a:rPr lang="zh-CN" altLang="en-US">
                <a:latin typeface="+mn-ea"/>
              </a:rPr>
              <a:t>语言编写，开发人员能够使用类似于</a:t>
            </a:r>
            <a:r>
              <a:rPr lang="en-US" altLang="zh-CN">
                <a:latin typeface="+mn-ea"/>
              </a:rPr>
              <a:t>R</a:t>
            </a:r>
            <a:r>
              <a:rPr lang="zh-CN" altLang="en-US">
                <a:latin typeface="+mn-ea"/>
              </a:rPr>
              <a:t>或者</a:t>
            </a: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的语法表达算法</a:t>
            </a:r>
            <a:r>
              <a:rPr lang="zh-CN" altLang="en-US" smtClean="0">
                <a:latin typeface="+mn-ea"/>
              </a:rPr>
              <a:t>，通过</a:t>
            </a:r>
            <a:r>
              <a:rPr lang="en-US" altLang="zh-CN">
                <a:latin typeface="+mn-ea"/>
              </a:rPr>
              <a:t>Java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latin typeface="+mn-ea"/>
              </a:rPr>
              <a:t>Scala</a:t>
            </a:r>
            <a:r>
              <a:rPr lang="zh-CN" altLang="en-US">
                <a:latin typeface="+mn-ea"/>
              </a:rPr>
              <a:t>以及</a:t>
            </a: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操作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文档方面，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基本集中于</a:t>
            </a:r>
            <a:r>
              <a:rPr lang="en-US" altLang="zh-CN">
                <a:latin typeface="+mn-ea"/>
              </a:rPr>
              <a:t>GitHub</a:t>
            </a:r>
            <a:r>
              <a:rPr lang="zh-CN" altLang="en-US">
                <a:latin typeface="+mn-ea"/>
              </a:rPr>
              <a:t>上</a:t>
            </a:r>
            <a:r>
              <a:rPr lang="zh-CN" altLang="en-US" smtClean="0">
                <a:latin typeface="+mn-ea"/>
              </a:rPr>
              <a:t>，包括</a:t>
            </a:r>
            <a:r>
              <a:rPr lang="zh-CN" altLang="en-US">
                <a:latin typeface="+mn-ea"/>
              </a:rPr>
              <a:t>构建、测试、独立模式运行命令以及一个线性回归的示例。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1934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err="1" smtClean="0"/>
              <a:t>SparkMLib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259632" y="187193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err="1"/>
              <a:t>MLib</a:t>
            </a:r>
            <a:r>
              <a:rPr lang="zh-CN" altLang="en-US"/>
              <a:t>有更加宽广的算法选择和更大、更多专门致力于此的团队</a:t>
            </a:r>
            <a:r>
              <a:rPr lang="en-US" altLang="zh-CN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err="1" smtClean="0"/>
              <a:t>MLib</a:t>
            </a:r>
            <a:r>
              <a:rPr lang="zh-CN" altLang="en-US"/>
              <a:t>在大部分机器学习领域提供了更好的</a:t>
            </a:r>
            <a:r>
              <a:rPr lang="zh-CN" altLang="en-US" smtClean="0"/>
              <a:t>选择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68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H2O</a:t>
            </a:r>
            <a:r>
              <a:rPr lang="zh-CN" altLang="en-US" sz="2400" b="1" smtClean="0"/>
              <a:t>：</a:t>
            </a:r>
            <a:r>
              <a:rPr lang="en-US" altLang="zh-CN" sz="2400" b="1" err="1"/>
              <a:t>0xdata</a:t>
            </a:r>
            <a:r>
              <a:rPr lang="zh-CN" altLang="en-US" sz="2400" b="1"/>
              <a:t>的旗舰产品，针对欺诈或者趋势预测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187624" y="1871935"/>
            <a:ext cx="6791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在这些工具中，</a:t>
            </a:r>
            <a:r>
              <a:rPr lang="en-US" altLang="zh-CN"/>
              <a:t>H2O</a:t>
            </a:r>
            <a:r>
              <a:rPr lang="zh-CN" altLang="en-US"/>
              <a:t>是唯一一个可以被称为产品的，而不只是项目。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最突出的特性</a:t>
            </a:r>
            <a:r>
              <a:rPr lang="en-US" altLang="zh-CN"/>
              <a:t>:</a:t>
            </a:r>
            <a:r>
              <a:rPr lang="zh-CN" altLang="en-US"/>
              <a:t>提供了图形界面</a:t>
            </a:r>
            <a:r>
              <a:rPr lang="en-US" altLang="zh-CN"/>
              <a:t>;</a:t>
            </a:r>
            <a:r>
              <a:rPr lang="zh-CN" altLang="en-US"/>
              <a:t>提供了许多深度神经网络工具。深度学习是</a:t>
            </a:r>
            <a:r>
              <a:rPr lang="en-US" altLang="zh-CN"/>
              <a:t>H2O</a:t>
            </a:r>
            <a:r>
              <a:rPr lang="zh-CN" altLang="en-US"/>
              <a:t>的一个重要特性。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相对于其他开源的机器学习算法包，</a:t>
            </a:r>
            <a:r>
              <a:rPr lang="en-US" altLang="zh-CN" err="1"/>
              <a:t>h2o</a:t>
            </a:r>
            <a:r>
              <a:rPr lang="zh-CN" altLang="en-US"/>
              <a:t>是一个机器学习产品，更加好用适用，从实际问题出发，结合产品的思维，开发实现的机器学习框架，适合工业应用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缺点：文档较少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79847"/>
            <a:ext cx="6117582" cy="4564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8308" y="1727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307" y="2494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聚类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8306" y="3177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协同过滤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08305" y="3943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深度学习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8304" y="4608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39642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9887"/>
            <a:ext cx="8150400" cy="3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233" y="223197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综</a:t>
            </a:r>
            <a:r>
              <a:rPr lang="zh-CN" altLang="en-US" smtClean="0"/>
              <a:t>合考虑平台支持和算法覆盖率，最终选择</a:t>
            </a:r>
            <a:r>
              <a:rPr lang="en-US" altLang="zh-CN" err="1" smtClean="0"/>
              <a:t>SparkMLib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如果</a:t>
            </a:r>
            <a:r>
              <a:rPr lang="zh-CN" altLang="en-US" smtClean="0"/>
              <a:t>有可视化界面以及深度学习的需求，那么</a:t>
            </a:r>
            <a:r>
              <a:rPr lang="en-US" altLang="zh-CN" smtClean="0"/>
              <a:t>H2O</a:t>
            </a:r>
            <a:r>
              <a:rPr lang="zh-CN" altLang="en-US" smtClean="0"/>
              <a:t>将是更好的选择，</a:t>
            </a:r>
            <a:r>
              <a:rPr lang="en-US" altLang="zh-CN" smtClean="0"/>
              <a:t>H2O</a:t>
            </a:r>
            <a:r>
              <a:rPr lang="zh-CN" altLang="en-US"/>
              <a:t>提</a:t>
            </a:r>
            <a:r>
              <a:rPr lang="zh-CN" altLang="en-US" smtClean="0"/>
              <a:t>供了简单易用的</a:t>
            </a:r>
            <a:r>
              <a:rPr lang="en-US" altLang="zh-CN" err="1" smtClean="0"/>
              <a:t>webUI</a:t>
            </a:r>
            <a:endParaRPr lang="en-US" altLang="zh-CN" smtClean="0"/>
          </a:p>
          <a:p>
            <a:r>
              <a:rPr lang="en-US" altLang="zh-CN"/>
              <a:t>http://www.h2o.ai/product</a:t>
            </a:r>
            <a:r>
              <a:rPr lang="en-US" altLang="zh-CN" smtClean="0"/>
              <a:t>/</a:t>
            </a:r>
          </a:p>
        </p:txBody>
      </p:sp>
      <p:sp>
        <p:nvSpPr>
          <p:cNvPr id="3" name="矩形 2"/>
          <p:cNvSpPr/>
          <p:nvPr/>
        </p:nvSpPr>
        <p:spPr>
          <a:xfrm>
            <a:off x="907976" y="13042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结论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684</Words>
  <Application>Microsoft Office PowerPoint</Application>
  <PresentationFormat>自定义</PresentationFormat>
  <Paragraphs>62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Myriad Pro</vt:lpstr>
      <vt:lpstr>黑体</vt:lpstr>
      <vt:lpstr>宋体</vt:lpstr>
      <vt:lpstr>Arial</vt:lpstr>
      <vt:lpstr>Calibri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王福海</dc:creator>
  <cp:lastModifiedBy>李梓钧</cp:lastModifiedBy>
  <cp:revision>632</cp:revision>
  <dcterms:created xsi:type="dcterms:W3CDTF">2015-01-14T08:50:24Z</dcterms:created>
  <dcterms:modified xsi:type="dcterms:W3CDTF">2016-08-26T06:27:47Z</dcterms:modified>
</cp:coreProperties>
</file>