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73" r:id="rId5"/>
    <p:sldId id="274" r:id="rId6"/>
    <p:sldId id="275" r:id="rId7"/>
    <p:sldId id="261" r:id="rId8"/>
    <p:sldId id="260" r:id="rId9"/>
    <p:sldId id="277" r:id="rId10"/>
    <p:sldId id="271" r:id="rId11"/>
    <p:sldId id="272" r:id="rId12"/>
    <p:sldId id="269" r:id="rId13"/>
    <p:sldId id="279" r:id="rId14"/>
    <p:sldId id="278" r:id="rId15"/>
    <p:sldId id="280" r:id="rId16"/>
    <p:sldId id="267" r:id="rId17"/>
    <p:sldId id="268" r:id="rId18"/>
    <p:sldId id="270" r:id="rId19"/>
    <p:sldId id="262" r:id="rId20"/>
    <p:sldId id="263" r:id="rId21"/>
    <p:sldId id="26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3244448"/>
        <c:axId val="273245008"/>
      </c:barChart>
      <c:catAx>
        <c:axId val="27324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3245008"/>
        <c:crosses val="autoZero"/>
        <c:auto val="1"/>
        <c:lblAlgn val="ctr"/>
        <c:lblOffset val="100"/>
        <c:noMultiLvlLbl val="0"/>
      </c:catAx>
      <c:valAx>
        <c:axId val="27324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324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Optimizer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1C18A-FD96-4E63-821A-54D70D8DC65F}">
      <dgm:prSet phldrT="[文本]"/>
      <dgm:spPr/>
      <dgm:t>
        <a:bodyPr/>
        <a:lstStyle/>
        <a:p>
          <a:r>
            <a:rPr lang="zh-CN" altLang="en-US" b="0" i="0" dirty="0" smtClean="0"/>
            <a:t>选择它认为最适合的已经在内部实现好的机器学习算法和相关参数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EAD35F-38F2-4CB7-9A6D-B04FFD8A51FD}">
      <dgm:prSet phldrT="[文本]"/>
      <dgm:spPr/>
      <dgm:t>
        <a:bodyPr/>
        <a:lstStyle/>
        <a:p>
          <a:r>
            <a:rPr lang="zh-CN" altLang="en-US" b="0" i="0" dirty="0" smtClean="0"/>
            <a:t>处理用户输入的数据，返回模型或其他可帮助分析的结果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MLI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10970-8F9C-4B45-A0F3-6ACB9AA76D40}">
      <dgm:prSet phldrT="[文本]"/>
      <dgm:spPr/>
      <dgm:t>
        <a:bodyPr/>
        <a:lstStyle/>
        <a:p>
          <a:r>
            <a:rPr lang="zh-CN" altLang="en-US" b="0" i="0" dirty="0" smtClean="0"/>
            <a:t>进行特征抽取和高级</a:t>
          </a:r>
          <a:r>
            <a:rPr lang="en-US" altLang="zh-CN" b="0" i="0" dirty="0" smtClean="0"/>
            <a:t>ML</a:t>
          </a:r>
          <a:r>
            <a:rPr lang="zh-CN" altLang="en-US" b="0" i="0" dirty="0" smtClean="0"/>
            <a:t>编程抽象的算法实现的</a:t>
          </a:r>
          <a:r>
            <a:rPr lang="en-US" altLang="zh-CN" b="0" i="0" dirty="0" smtClean="0"/>
            <a:t>API</a:t>
          </a:r>
          <a:r>
            <a:rPr lang="zh-CN" altLang="en-US" b="0" i="0" dirty="0" smtClean="0"/>
            <a:t>或平台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6B7442-0B72-4EF2-9F13-1325B51AFF9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lib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0A3CAE-D039-42F2-AF12-1E6F6793A633}">
      <dgm:prSet phldrT="[文本]"/>
      <dgm:spPr/>
      <dgm:t>
        <a:bodyPr/>
        <a:lstStyle/>
        <a:p>
          <a:r>
            <a:rPr lang="zh-CN" altLang="en-US" b="0" i="0" dirty="0" smtClean="0"/>
            <a:t>由</a:t>
          </a:r>
          <a:r>
            <a:rPr lang="en-US" altLang="zh-CN" b="0" i="0" dirty="0" smtClean="0"/>
            <a:t>Spark</a:t>
          </a:r>
          <a:r>
            <a:rPr lang="zh-CN" altLang="en-US" b="0" i="0" dirty="0" smtClean="0"/>
            <a:t>实现，包括了常见的机器学习算法和实用程序，该算法可扩充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E2FE60-5325-4D9F-BD1E-4D3C49E2862A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Runtime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C5FFC7-3B4F-4710-A599-0C493A2C91A0}" type="parTrans" cxnId="{E287AC6F-7D02-4C9F-979A-9475FD775B94}">
      <dgm:prSet/>
      <dgm:spPr/>
      <dgm:t>
        <a:bodyPr/>
        <a:lstStyle/>
        <a:p>
          <a:endParaRPr lang="zh-CN" altLang="en-US"/>
        </a:p>
      </dgm:t>
    </dgm:pt>
    <dgm:pt modelId="{6C3FF338-66D6-41AB-9577-831925716CFD}" type="sibTrans" cxnId="{E287AC6F-7D02-4C9F-979A-9475FD775B94}">
      <dgm:prSet/>
      <dgm:spPr/>
      <dgm:t>
        <a:bodyPr/>
        <a:lstStyle/>
        <a:p>
          <a:endParaRPr lang="zh-CN" altLang="en-US"/>
        </a:p>
      </dgm:t>
    </dgm:pt>
    <dgm:pt modelId="{5FE2C173-9D52-42BC-A480-E5B450B17C9F}">
      <dgm:prSet phldrT="[文本]"/>
      <dgm:spPr/>
      <dgm:t>
        <a:bodyPr/>
        <a:lstStyle/>
        <a:p>
          <a:r>
            <a:rPr lang="zh-CN" altLang="en-US" b="0" i="0" dirty="0" smtClean="0"/>
            <a:t>基于</a:t>
          </a:r>
          <a:r>
            <a:rPr lang="en-US" altLang="zh-CN" b="0" i="0" dirty="0" smtClean="0"/>
            <a:t>Spark</a:t>
          </a:r>
          <a:r>
            <a:rPr lang="zh-CN" altLang="en-US" b="0" i="0" dirty="0" smtClean="0"/>
            <a:t>计算框架，将</a:t>
          </a:r>
          <a:r>
            <a:rPr lang="en-US" altLang="zh-CN" b="0" i="0" dirty="0" smtClean="0"/>
            <a:t>Spark</a:t>
          </a:r>
          <a:r>
            <a:rPr lang="zh-CN" altLang="en-US" b="0" i="0" dirty="0" smtClean="0"/>
            <a:t>的分布式计算应用到机器学习领域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3515C-0D4F-4B85-9279-B822E09A84CE}" type="parTrans" cxnId="{F678F285-2075-4F8D-A3AD-BC5033D5AA5F}">
      <dgm:prSet/>
      <dgm:spPr/>
      <dgm:t>
        <a:bodyPr/>
        <a:lstStyle/>
        <a:p>
          <a:endParaRPr lang="zh-CN" altLang="en-US"/>
        </a:p>
      </dgm:t>
    </dgm:pt>
    <dgm:pt modelId="{B4C2055E-68CE-4B0F-B1BB-377559E51805}" type="sibTrans" cxnId="{F678F285-2075-4F8D-A3AD-BC5033D5AA5F}">
      <dgm:prSet/>
      <dgm:spPr/>
      <dgm:t>
        <a:bodyPr/>
        <a:lstStyle/>
        <a:p>
          <a:endParaRPr lang="zh-CN" alt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4" custLinFactNeighborY="-31265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4" custLinFactNeighborY="-45995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4" custLinFactNeighborY="-3977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4" custLinFactNeighborY="-2188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D64CB5D5-837D-47FC-9E42-A26D800BC695}" type="pres">
      <dgm:prSet presAssocID="{CC6B7442-0B72-4EF2-9F13-1325B51AFF9F}" presName="parentText" presStyleLbl="node1" presStyleIdx="2" presStyleCnt="4" custLinFactNeighborY="8935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8B7B17B-8600-44B0-B235-389E5D71D804}" type="pres">
      <dgm:prSet presAssocID="{CC6B7442-0B72-4EF2-9F13-1325B51AFF9F}" presName="childText" presStyleLbl="revTx" presStyleIdx="2" presStyleCnt="4" custLinFactNeighborY="8530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7CF64EA-0D88-421E-970D-AF0C2E65A4BD}" type="pres">
      <dgm:prSet presAssocID="{8BE2FE60-5325-4D9F-BD1E-4D3C49E2862A}" presName="parentText" presStyleLbl="node1" presStyleIdx="3" presStyleCnt="4" custLinFactNeighborY="358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8D45B-8F86-4F0D-9634-090DDE760B6F}" type="pres">
      <dgm:prSet presAssocID="{8BE2FE60-5325-4D9F-BD1E-4D3C49E2862A}" presName="childText" presStyleLbl="revTx" presStyleIdx="3" presStyleCnt="4" custLinFactNeighborY="473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E287AC6F-7D02-4C9F-979A-9475FD775B94}" srcId="{90119837-5B71-4D44-BB01-DB0B084933C8}" destId="{8BE2FE60-5325-4D9F-BD1E-4D3C49E2862A}" srcOrd="3" destOrd="0" parTransId="{72C5FFC7-3B4F-4710-A599-0C493A2C91A0}" sibTransId="{6C3FF338-66D6-41AB-9577-831925716CFD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678F285-2075-4F8D-A3AD-BC5033D5AA5F}" srcId="{8BE2FE60-5325-4D9F-BD1E-4D3C49E2862A}" destId="{5FE2C173-9D52-42BC-A480-E5B450B17C9F}" srcOrd="0" destOrd="0" parTransId="{15B3515C-0D4F-4B85-9279-B822E09A84CE}" sibTransId="{B4C2055E-68CE-4B0F-B1BB-377559E51805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E6DB2C56-563B-4B29-9737-0C048B496955}" type="presOf" srcId="{8BE2FE60-5325-4D9F-BD1E-4D3C49E2862A}" destId="{E7CF64EA-0D88-421E-970D-AF0C2E65A4BD}" srcOrd="0" destOrd="0" presId="urn:microsoft.com/office/officeart/2005/8/layout/vList2"/>
    <dgm:cxn modelId="{6407854B-D4BB-45C9-94E1-C0F1F14F3DA9}" type="presOf" srcId="{5FE2C173-9D52-42BC-A480-E5B450B17C9F}" destId="{11D8D45B-8F86-4F0D-9634-090DDE760B6F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  <dgm:cxn modelId="{9049DB4E-BC30-4129-AA1E-ABF8E58605ED}" type="presParOf" srcId="{ED5DCCC5-BCA8-4491-AA37-BAF153ECA184}" destId="{E7CF64EA-0D88-421E-970D-AF0C2E65A4BD}" srcOrd="6" destOrd="0" presId="urn:microsoft.com/office/officeart/2005/8/layout/vList2"/>
    <dgm:cxn modelId="{E4D05EF8-28DA-479E-9F4C-B05DEA34D11B}" type="presParOf" srcId="{ED5DCCC5-BCA8-4491-AA37-BAF153ECA184}" destId="{11D8D45B-8F86-4F0D-9634-090DDE760B6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Optimizer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1C18A-FD96-4E63-821A-54D70D8DC65F}">
      <dgm:prSet phldrT="[文本]"/>
      <dgm:spPr/>
      <dgm:t>
        <a:bodyPr/>
        <a:lstStyle/>
        <a:p>
          <a:r>
            <a:rPr lang="zh-CN" altLang="en-US" b="0" i="0" dirty="0" smtClean="0"/>
            <a:t>选择它认为最适合的已经在内部实现好的机器学习算法和相关参数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EAD35F-38F2-4CB7-9A6D-B04FFD8A51FD}">
      <dgm:prSet phldrT="[文本]"/>
      <dgm:spPr/>
      <dgm:t>
        <a:bodyPr/>
        <a:lstStyle/>
        <a:p>
          <a:r>
            <a:rPr lang="zh-CN" altLang="en-US" b="0" i="0" dirty="0" smtClean="0"/>
            <a:t>处理用户输入的数据，返回模型或其他可帮助分析的结果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MLI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10970-8F9C-4B45-A0F3-6ACB9AA76D40}">
      <dgm:prSet phldrT="[文本]"/>
      <dgm:spPr/>
      <dgm:t>
        <a:bodyPr/>
        <a:lstStyle/>
        <a:p>
          <a:r>
            <a:rPr lang="zh-CN" altLang="en-US" b="0" i="0" dirty="0" smtClean="0"/>
            <a:t>进行特征抽取和高级</a:t>
          </a:r>
          <a:r>
            <a:rPr lang="en-US" altLang="zh-CN" b="0" i="0" dirty="0" smtClean="0"/>
            <a:t>ML</a:t>
          </a:r>
          <a:r>
            <a:rPr lang="zh-CN" altLang="en-US" b="0" i="0" dirty="0" smtClean="0"/>
            <a:t>编程抽象的算法实现的</a:t>
          </a:r>
          <a:r>
            <a:rPr lang="en-US" altLang="zh-CN" b="0" i="0" dirty="0" smtClean="0"/>
            <a:t>API</a:t>
          </a:r>
          <a:r>
            <a:rPr lang="zh-CN" altLang="en-US" b="0" i="0" dirty="0" smtClean="0"/>
            <a:t>或平台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6B7442-0B72-4EF2-9F13-1325B51AFF9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lib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0A3CAE-D039-42F2-AF12-1E6F6793A633}">
      <dgm:prSet phldrT="[文本]"/>
      <dgm:spPr/>
      <dgm:t>
        <a:bodyPr/>
        <a:lstStyle/>
        <a:p>
          <a:r>
            <a:rPr lang="zh-CN" altLang="en-US" b="0" i="0" dirty="0" smtClean="0"/>
            <a:t>由</a:t>
          </a:r>
          <a:r>
            <a:rPr lang="en-US" altLang="zh-CN" b="0" i="0" dirty="0" smtClean="0"/>
            <a:t>Spark</a:t>
          </a:r>
          <a:r>
            <a:rPr lang="zh-CN" altLang="en-US" b="0" i="0" dirty="0" smtClean="0"/>
            <a:t>实现，包括了常见的机器学习算法和实用程序，该算法可扩充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E2FE60-5325-4D9F-BD1E-4D3C49E2862A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Runtime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C5FFC7-3B4F-4710-A599-0C493A2C91A0}" type="parTrans" cxnId="{E287AC6F-7D02-4C9F-979A-9475FD775B94}">
      <dgm:prSet/>
      <dgm:spPr/>
      <dgm:t>
        <a:bodyPr/>
        <a:lstStyle/>
        <a:p>
          <a:endParaRPr lang="zh-CN" altLang="en-US"/>
        </a:p>
      </dgm:t>
    </dgm:pt>
    <dgm:pt modelId="{6C3FF338-66D6-41AB-9577-831925716CFD}" type="sibTrans" cxnId="{E287AC6F-7D02-4C9F-979A-9475FD775B94}">
      <dgm:prSet/>
      <dgm:spPr/>
      <dgm:t>
        <a:bodyPr/>
        <a:lstStyle/>
        <a:p>
          <a:endParaRPr lang="zh-CN" altLang="en-US"/>
        </a:p>
      </dgm:t>
    </dgm:pt>
    <dgm:pt modelId="{5FE2C173-9D52-42BC-A480-E5B450B17C9F}">
      <dgm:prSet phldrT="[文本]"/>
      <dgm:spPr/>
      <dgm:t>
        <a:bodyPr/>
        <a:lstStyle/>
        <a:p>
          <a:r>
            <a:rPr lang="zh-CN" altLang="en-US" b="0" i="0" dirty="0" smtClean="0"/>
            <a:t>基于</a:t>
          </a:r>
          <a:r>
            <a:rPr lang="en-US" altLang="zh-CN" b="0" i="0" dirty="0" smtClean="0"/>
            <a:t>Spark</a:t>
          </a:r>
          <a:r>
            <a:rPr lang="zh-CN" altLang="en-US" b="0" i="0" dirty="0" smtClean="0"/>
            <a:t>计算框架，将</a:t>
          </a:r>
          <a:r>
            <a:rPr lang="en-US" altLang="zh-CN" b="0" i="0" dirty="0" smtClean="0"/>
            <a:t>Spark</a:t>
          </a:r>
          <a:r>
            <a:rPr lang="zh-CN" altLang="en-US" b="0" i="0" dirty="0" smtClean="0"/>
            <a:t>的分布式计算应用到机器学习领域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3515C-0D4F-4B85-9279-B822E09A84CE}" type="parTrans" cxnId="{F678F285-2075-4F8D-A3AD-BC5033D5AA5F}">
      <dgm:prSet/>
      <dgm:spPr/>
      <dgm:t>
        <a:bodyPr/>
        <a:lstStyle/>
        <a:p>
          <a:endParaRPr lang="zh-CN" altLang="en-US"/>
        </a:p>
      </dgm:t>
    </dgm:pt>
    <dgm:pt modelId="{B4C2055E-68CE-4B0F-B1BB-377559E51805}" type="sibTrans" cxnId="{F678F285-2075-4F8D-A3AD-BC5033D5AA5F}">
      <dgm:prSet/>
      <dgm:spPr/>
      <dgm:t>
        <a:bodyPr/>
        <a:lstStyle/>
        <a:p>
          <a:endParaRPr lang="zh-CN" alt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4" custLinFactNeighborY="-31265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4" custLinFactNeighborY="-45995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4" custLinFactNeighborY="-3977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4" custLinFactNeighborY="-2188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D64CB5D5-837D-47FC-9E42-A26D800BC695}" type="pres">
      <dgm:prSet presAssocID="{CC6B7442-0B72-4EF2-9F13-1325B51AFF9F}" presName="parentText" presStyleLbl="node1" presStyleIdx="2" presStyleCnt="4" custLinFactNeighborY="8935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8B7B17B-8600-44B0-B235-389E5D71D804}" type="pres">
      <dgm:prSet presAssocID="{CC6B7442-0B72-4EF2-9F13-1325B51AFF9F}" presName="childText" presStyleLbl="revTx" presStyleIdx="2" presStyleCnt="4" custLinFactNeighborY="8530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7CF64EA-0D88-421E-970D-AF0C2E65A4BD}" type="pres">
      <dgm:prSet presAssocID="{8BE2FE60-5325-4D9F-BD1E-4D3C49E2862A}" presName="parentText" presStyleLbl="node1" presStyleIdx="3" presStyleCnt="4" custLinFactNeighborY="358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8D45B-8F86-4F0D-9634-090DDE760B6F}" type="pres">
      <dgm:prSet presAssocID="{8BE2FE60-5325-4D9F-BD1E-4D3C49E2862A}" presName="childText" presStyleLbl="revTx" presStyleIdx="3" presStyleCnt="4" custLinFactNeighborY="473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834E51-B253-42DC-A174-A6D83A1C9DBA}" type="presOf" srcId="{5FE2C173-9D52-42BC-A480-E5B450B17C9F}" destId="{11D8D45B-8F86-4F0D-9634-090DDE760B6F}" srcOrd="0" destOrd="0" presId="urn:microsoft.com/office/officeart/2005/8/layout/vList2"/>
    <dgm:cxn modelId="{188935B5-3E68-47DE-AD5F-CAA97F8801F5}" type="presOf" srcId="{3C67E77D-62FA-499D-B5E6-E79A091C5267}" destId="{81203336-F3DE-4B3A-BCF4-0F68C23AC2BB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E287AC6F-7D02-4C9F-979A-9475FD775B94}" srcId="{90119837-5B71-4D44-BB01-DB0B084933C8}" destId="{8BE2FE60-5325-4D9F-BD1E-4D3C49E2862A}" srcOrd="3" destOrd="0" parTransId="{72C5FFC7-3B4F-4710-A599-0C493A2C91A0}" sibTransId="{6C3FF338-66D6-41AB-9577-831925716CFD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0B5C17A1-E872-4EEC-A25B-F8E45222DD14}" type="presOf" srcId="{33EAD35F-38F2-4CB7-9A6D-B04FFD8A51FD}" destId="{CD5F6E02-AD43-4E7A-935B-DDF5D6C74800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678F285-2075-4F8D-A3AD-BC5033D5AA5F}" srcId="{8BE2FE60-5325-4D9F-BD1E-4D3C49E2862A}" destId="{5FE2C173-9D52-42BC-A480-E5B450B17C9F}" srcOrd="0" destOrd="0" parTransId="{15B3515C-0D4F-4B85-9279-B822E09A84CE}" sibTransId="{B4C2055E-68CE-4B0F-B1BB-377559E51805}"/>
    <dgm:cxn modelId="{27765618-89CB-4982-BB62-1E85C11183F6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B9D340DE-22F1-4045-A1CF-172363D93A63}" type="presOf" srcId="{FE0A3CAE-D039-42F2-AF12-1E6F6793A633}" destId="{08B7B17B-8600-44B0-B235-389E5D71D804}" srcOrd="0" destOrd="0" presId="urn:microsoft.com/office/officeart/2005/8/layout/vList2"/>
    <dgm:cxn modelId="{2BE26A3B-9BCE-493D-A634-7EF2D6C04479}" type="presOf" srcId="{8BE2FE60-5325-4D9F-BD1E-4D3C49E2862A}" destId="{E7CF64EA-0D88-421E-970D-AF0C2E65A4BD}" srcOrd="0" destOrd="0" presId="urn:microsoft.com/office/officeart/2005/8/layout/vList2"/>
    <dgm:cxn modelId="{EB8D0B49-ED6E-47D1-993A-41F1478D0F3D}" type="presOf" srcId="{90119837-5B71-4D44-BB01-DB0B084933C8}" destId="{ED5DCCC5-BCA8-4491-AA37-BAF153ECA184}" srcOrd="0" destOrd="0" presId="urn:microsoft.com/office/officeart/2005/8/layout/vList2"/>
    <dgm:cxn modelId="{D9A94BFA-A721-44C8-AD98-32150FD43F48}" type="presOf" srcId="{D6510970-8F9C-4B45-A0F3-6ACB9AA76D40}" destId="{782956A5-ADC8-4959-B856-589B9D9B9635}" srcOrd="0" destOrd="0" presId="urn:microsoft.com/office/officeart/2005/8/layout/vList2"/>
    <dgm:cxn modelId="{02D4DE75-F257-4D82-A111-6E9FAA45A3FE}" type="presOf" srcId="{CC6B7442-0B72-4EF2-9F13-1325B51AFF9F}" destId="{D64CB5D5-837D-47FC-9E42-A26D800BC695}" srcOrd="0" destOrd="0" presId="urn:microsoft.com/office/officeart/2005/8/layout/vList2"/>
    <dgm:cxn modelId="{19E80DC2-E338-44CB-A9FA-92AF3E48BFF4}" type="presOf" srcId="{C111C18A-FD96-4E63-821A-54D70D8DC65F}" destId="{CD5F6E02-AD43-4E7A-935B-DDF5D6C74800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C4A0CF0F-E383-4F2A-8DE3-2D3C251AB569}" type="presParOf" srcId="{ED5DCCC5-BCA8-4491-AA37-BAF153ECA184}" destId="{A9DD881E-A532-414B-870C-8ADE2076F78C}" srcOrd="0" destOrd="0" presId="urn:microsoft.com/office/officeart/2005/8/layout/vList2"/>
    <dgm:cxn modelId="{2B30AFE0-66D5-4AF2-A2BC-AC3B81E0971B}" type="presParOf" srcId="{ED5DCCC5-BCA8-4491-AA37-BAF153ECA184}" destId="{CD5F6E02-AD43-4E7A-935B-DDF5D6C74800}" srcOrd="1" destOrd="0" presId="urn:microsoft.com/office/officeart/2005/8/layout/vList2"/>
    <dgm:cxn modelId="{B4EFABE2-C4C6-4CCC-9A90-5A5CD28F9603}" type="presParOf" srcId="{ED5DCCC5-BCA8-4491-AA37-BAF153ECA184}" destId="{81203336-F3DE-4B3A-BCF4-0F68C23AC2BB}" srcOrd="2" destOrd="0" presId="urn:microsoft.com/office/officeart/2005/8/layout/vList2"/>
    <dgm:cxn modelId="{8B44BB1E-062D-42D0-BA36-D78DDA1D00A6}" type="presParOf" srcId="{ED5DCCC5-BCA8-4491-AA37-BAF153ECA184}" destId="{782956A5-ADC8-4959-B856-589B9D9B9635}" srcOrd="3" destOrd="0" presId="urn:microsoft.com/office/officeart/2005/8/layout/vList2"/>
    <dgm:cxn modelId="{2383B133-0933-4D92-B3C4-53318C0C9164}" type="presParOf" srcId="{ED5DCCC5-BCA8-4491-AA37-BAF153ECA184}" destId="{D64CB5D5-837D-47FC-9E42-A26D800BC695}" srcOrd="4" destOrd="0" presId="urn:microsoft.com/office/officeart/2005/8/layout/vList2"/>
    <dgm:cxn modelId="{7408DD83-CE85-44E3-B396-24186E2C8C5A}" type="presParOf" srcId="{ED5DCCC5-BCA8-4491-AA37-BAF153ECA184}" destId="{08B7B17B-8600-44B0-B235-389E5D71D804}" srcOrd="5" destOrd="0" presId="urn:microsoft.com/office/officeart/2005/8/layout/vList2"/>
    <dgm:cxn modelId="{9AD026BD-C52D-47BA-B92E-A555FD60A3BB}" type="presParOf" srcId="{ED5DCCC5-BCA8-4491-AA37-BAF153ECA184}" destId="{E7CF64EA-0D88-421E-970D-AF0C2E65A4BD}" srcOrd="6" destOrd="0" presId="urn:microsoft.com/office/officeart/2005/8/layout/vList2"/>
    <dgm:cxn modelId="{713C99A5-8A86-44A9-AD31-DD35DCB0E099}" type="presParOf" srcId="{ED5DCCC5-BCA8-4491-AA37-BAF153ECA184}" destId="{11D8D45B-8F86-4F0D-9634-090DDE760B6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D2B9A-405A-491C-BE92-020B251C5D2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FCE291-543C-4565-8D93-80B3A518AE43}">
      <dgm:prSet phldrT="[文本]"/>
      <dgm:spPr/>
      <dgm:t>
        <a:bodyPr/>
        <a:lstStyle/>
        <a:p>
          <a:r>
            <a:rPr lang="en-US" altLang="zh-CN" dirty="0" smtClean="0"/>
            <a:t>distributeWekaBase</a:t>
          </a:r>
          <a:endParaRPr lang="zh-CN" altLang="en-US" dirty="0"/>
        </a:p>
      </dgm:t>
    </dgm:pt>
    <dgm:pt modelId="{ED4995A3-8924-42FE-8010-2DC086835946}" type="parTrans" cxnId="{2CA3AF4B-D752-4F11-8D35-942D421E66BB}">
      <dgm:prSet/>
      <dgm:spPr/>
      <dgm:t>
        <a:bodyPr/>
        <a:lstStyle/>
        <a:p>
          <a:endParaRPr lang="zh-CN" altLang="en-US"/>
        </a:p>
      </dgm:t>
    </dgm:pt>
    <dgm:pt modelId="{B04045A7-65BE-4A46-8D4E-801C8E6663DC}" type="sibTrans" cxnId="{2CA3AF4B-D752-4F11-8D35-942D421E66BB}">
      <dgm:prSet/>
      <dgm:spPr/>
      <dgm:t>
        <a:bodyPr/>
        <a:lstStyle/>
        <a:p>
          <a:endParaRPr lang="zh-CN" altLang="en-US"/>
        </a:p>
      </dgm:t>
    </dgm:pt>
    <dgm:pt modelId="{EC40DCF7-1A77-4BAB-829B-75B1BE47760F}">
      <dgm:prSet phldrT="[文本]"/>
      <dgm:spPr/>
      <dgm:t>
        <a:bodyPr/>
        <a:lstStyle/>
        <a:p>
          <a:r>
            <a:rPr lang="en-US" altLang="zh-CN" baseline="0" dirty="0" smtClean="0"/>
            <a:t>Version 3.7</a:t>
          </a:r>
          <a:endParaRPr lang="zh-CN" altLang="en-US" dirty="0"/>
        </a:p>
      </dgm:t>
    </dgm:pt>
    <dgm:pt modelId="{B2DB9C44-CEA2-423D-A633-7CD5D84452DE}" type="parTrans" cxnId="{579AE808-FFE7-48ED-84F4-DC0B9035AE23}">
      <dgm:prSet/>
      <dgm:spPr/>
      <dgm:t>
        <a:bodyPr/>
        <a:lstStyle/>
        <a:p>
          <a:endParaRPr lang="zh-CN" altLang="en-US"/>
        </a:p>
      </dgm:t>
    </dgm:pt>
    <dgm:pt modelId="{17682C57-BFBF-449D-9785-20D553A1C27C}" type="sibTrans" cxnId="{579AE808-FFE7-48ED-84F4-DC0B9035AE23}">
      <dgm:prSet/>
      <dgm:spPr/>
      <dgm:t>
        <a:bodyPr/>
        <a:lstStyle/>
        <a:p>
          <a:endParaRPr lang="zh-CN" altLang="en-US"/>
        </a:p>
      </dgm:t>
    </dgm:pt>
    <dgm:pt modelId="{2487BF36-9ED8-4D02-BDF1-287DABDA5C08}">
      <dgm:prSet phldrT="[文本]"/>
      <dgm:spPr/>
      <dgm:t>
        <a:bodyPr/>
        <a:lstStyle/>
        <a:p>
          <a:r>
            <a:rPr lang="en-US" altLang="zh-CN" dirty="0" smtClean="0"/>
            <a:t>distributeWekaHadoop</a:t>
          </a:r>
          <a:endParaRPr lang="zh-CN" altLang="en-US" dirty="0"/>
        </a:p>
      </dgm:t>
    </dgm:pt>
    <dgm:pt modelId="{0D0258CE-50AB-4518-85D8-C95E0DCF15C7}" type="parTrans" cxnId="{3E536D3A-F915-4737-BEFE-AA06FCE4AC54}">
      <dgm:prSet/>
      <dgm:spPr/>
      <dgm:t>
        <a:bodyPr/>
        <a:lstStyle/>
        <a:p>
          <a:endParaRPr lang="zh-CN" altLang="en-US"/>
        </a:p>
      </dgm:t>
    </dgm:pt>
    <dgm:pt modelId="{5AE26696-6E70-4110-801F-2265BE806672}" type="sibTrans" cxnId="{3E536D3A-F915-4737-BEFE-AA06FCE4AC54}">
      <dgm:prSet/>
      <dgm:spPr/>
      <dgm:t>
        <a:bodyPr/>
        <a:lstStyle/>
        <a:p>
          <a:endParaRPr lang="zh-CN" altLang="en-US"/>
        </a:p>
      </dgm:t>
    </dgm:pt>
    <dgm:pt modelId="{7B6089DD-F61C-4AC7-A1BB-F31D987A21C5}">
      <dgm:prSet phldrT="[文本]"/>
      <dgm:spPr/>
      <dgm:t>
        <a:bodyPr/>
        <a:lstStyle/>
        <a:p>
          <a:r>
            <a:rPr lang="zh-CN" altLang="en-US" dirty="0" smtClean="0"/>
            <a:t>可从</a:t>
          </a:r>
          <a:r>
            <a:rPr lang="en-US" altLang="zh-CN" dirty="0" smtClean="0"/>
            <a:t>HDFS</a:t>
          </a:r>
          <a:r>
            <a:rPr lang="zh-CN" altLang="en-US" dirty="0" smtClean="0"/>
            <a:t>加载数据</a:t>
          </a:r>
          <a:endParaRPr lang="zh-CN" altLang="en-US" dirty="0"/>
        </a:p>
      </dgm:t>
    </dgm:pt>
    <dgm:pt modelId="{D7BA3F45-E890-4D7A-9A1B-0D22563565DF}" type="parTrans" cxnId="{DB6A3655-D1E8-444F-9B51-78BEBCC09D6C}">
      <dgm:prSet/>
      <dgm:spPr/>
      <dgm:t>
        <a:bodyPr/>
        <a:lstStyle/>
        <a:p>
          <a:endParaRPr lang="zh-CN" altLang="en-US"/>
        </a:p>
      </dgm:t>
    </dgm:pt>
    <dgm:pt modelId="{6957A94B-A15F-47AA-92A5-B24843610C25}" type="sibTrans" cxnId="{DB6A3655-D1E8-444F-9B51-78BEBCC09D6C}">
      <dgm:prSet/>
      <dgm:spPr/>
      <dgm:t>
        <a:bodyPr/>
        <a:lstStyle/>
        <a:p>
          <a:endParaRPr lang="zh-CN" altLang="en-US"/>
        </a:p>
      </dgm:t>
    </dgm:pt>
    <dgm:pt modelId="{1700B469-CC67-4094-9E95-E76D57F39258}">
      <dgm:prSet phldrT="[文本]"/>
      <dgm:spPr/>
      <dgm:t>
        <a:bodyPr/>
        <a:lstStyle/>
        <a:p>
          <a:r>
            <a:rPr lang="en-US" altLang="zh-CN" dirty="0" smtClean="0"/>
            <a:t>distributeWekaSpark</a:t>
          </a:r>
          <a:endParaRPr lang="zh-CN" altLang="en-US" dirty="0"/>
        </a:p>
      </dgm:t>
    </dgm:pt>
    <dgm:pt modelId="{E9D9F359-E80B-4E00-903E-A3B71EED97C1}" type="parTrans" cxnId="{DF9A8955-0460-4BF7-869F-3B381B878D32}">
      <dgm:prSet/>
      <dgm:spPr/>
      <dgm:t>
        <a:bodyPr/>
        <a:lstStyle/>
        <a:p>
          <a:endParaRPr lang="zh-CN" altLang="en-US"/>
        </a:p>
      </dgm:t>
    </dgm:pt>
    <dgm:pt modelId="{83EA51C3-BB39-4137-B159-F64D255DFBF6}" type="sibTrans" cxnId="{DF9A8955-0460-4BF7-869F-3B381B878D32}">
      <dgm:prSet/>
      <dgm:spPr/>
      <dgm:t>
        <a:bodyPr/>
        <a:lstStyle/>
        <a:p>
          <a:endParaRPr lang="zh-CN" altLang="en-US"/>
        </a:p>
      </dgm:t>
    </dgm:pt>
    <dgm:pt modelId="{983D9CF9-23F0-46A7-B2D4-EE7A138EE5A4}">
      <dgm:prSet phldrT="[文本]"/>
      <dgm:spPr/>
      <dgm:t>
        <a:bodyPr/>
        <a:lstStyle/>
        <a:p>
          <a:r>
            <a:rPr lang="zh-CN" altLang="en-US" dirty="0" smtClean="0"/>
            <a:t>只接收</a:t>
          </a:r>
          <a:r>
            <a:rPr lang="en-US" altLang="zh-CN" dirty="0" smtClean="0"/>
            <a:t>.csv</a:t>
          </a:r>
          <a:r>
            <a:rPr lang="zh-CN" altLang="en-US" dirty="0" smtClean="0"/>
            <a:t>格式的数据输入</a:t>
          </a:r>
          <a:endParaRPr lang="zh-CN" altLang="en-US" dirty="0"/>
        </a:p>
      </dgm:t>
    </dgm:pt>
    <dgm:pt modelId="{A27A8F79-A67C-4960-B72C-35D4FD152CAE}" type="parTrans" cxnId="{4547C919-1729-414B-B54A-7035E6A1C01A}">
      <dgm:prSet/>
      <dgm:spPr/>
      <dgm:t>
        <a:bodyPr/>
        <a:lstStyle/>
        <a:p>
          <a:endParaRPr lang="zh-CN" altLang="en-US"/>
        </a:p>
      </dgm:t>
    </dgm:pt>
    <dgm:pt modelId="{4BC57B4A-459C-4606-8B47-02A63A2A9233}" type="sibTrans" cxnId="{4547C919-1729-414B-B54A-7035E6A1C01A}">
      <dgm:prSet/>
      <dgm:spPr/>
      <dgm:t>
        <a:bodyPr/>
        <a:lstStyle/>
        <a:p>
          <a:endParaRPr lang="zh-CN" altLang="en-US"/>
        </a:p>
      </dgm:t>
    </dgm:pt>
    <dgm:pt modelId="{425F0206-E387-4002-A717-6F6A8B27A527}">
      <dgm:prSet/>
      <dgm:spPr/>
      <dgm:t>
        <a:bodyPr/>
        <a:lstStyle/>
        <a:p>
          <a:r>
            <a:rPr lang="zh-CN" altLang="en-US" baseline="0" dirty="0" smtClean="0"/>
            <a:t>提供</a:t>
          </a:r>
          <a:r>
            <a:rPr lang="en-US" altLang="zh-CN" baseline="0" dirty="0" smtClean="0"/>
            <a:t>Map</a:t>
          </a:r>
          <a:r>
            <a:rPr lang="zh-CN" altLang="en-US" baseline="0" dirty="0" smtClean="0"/>
            <a:t>和</a:t>
          </a:r>
          <a:r>
            <a:rPr lang="en-US" altLang="zh-CN" baseline="0" dirty="0" smtClean="0"/>
            <a:t>Reduce</a:t>
          </a:r>
          <a:r>
            <a:rPr lang="zh-CN" altLang="en-US" baseline="0" dirty="0" smtClean="0"/>
            <a:t>操作</a:t>
          </a:r>
          <a:endParaRPr lang="zh-CN" altLang="en-US" baseline="0" dirty="0"/>
        </a:p>
      </dgm:t>
    </dgm:pt>
    <dgm:pt modelId="{DD9119B2-2F2B-4990-93FB-CF1C4A73D5C1}" type="parTrans" cxnId="{DD468D22-F73F-4554-9733-9DFCA4807208}">
      <dgm:prSet/>
      <dgm:spPr/>
      <dgm:t>
        <a:bodyPr/>
        <a:lstStyle/>
        <a:p>
          <a:endParaRPr lang="zh-CN" altLang="en-US"/>
        </a:p>
      </dgm:t>
    </dgm:pt>
    <dgm:pt modelId="{182817AD-7804-4973-B278-3BF80CC0DBBE}" type="sibTrans" cxnId="{DD468D22-F73F-4554-9733-9DFCA4807208}">
      <dgm:prSet/>
      <dgm:spPr/>
      <dgm:t>
        <a:bodyPr/>
        <a:lstStyle/>
        <a:p>
          <a:endParaRPr lang="zh-CN" altLang="en-US"/>
        </a:p>
      </dgm:t>
    </dgm:pt>
    <dgm:pt modelId="{CE4EAB1D-C4D5-4556-80BE-FEFF1D0DBC5B}">
      <dgm:prSet/>
      <dgm:spPr/>
      <dgm:t>
        <a:bodyPr/>
        <a:lstStyle/>
        <a:p>
          <a:r>
            <a:rPr lang="zh-CN" altLang="en-US" baseline="0" dirty="0" smtClean="0"/>
            <a:t>不限定平台</a:t>
          </a:r>
          <a:endParaRPr lang="zh-CN" altLang="en-US" baseline="0" dirty="0"/>
        </a:p>
      </dgm:t>
    </dgm:pt>
    <dgm:pt modelId="{5C4C8002-917F-42DA-931B-D95BADD74D21}" type="parTrans" cxnId="{BF6FCB3D-F0D7-4203-9849-70BCD329785C}">
      <dgm:prSet/>
      <dgm:spPr/>
      <dgm:t>
        <a:bodyPr/>
        <a:lstStyle/>
        <a:p>
          <a:endParaRPr lang="zh-CN" altLang="en-US"/>
        </a:p>
      </dgm:t>
    </dgm:pt>
    <dgm:pt modelId="{FBF2C659-55ED-43A3-B5E0-CBD24B24A959}" type="sibTrans" cxnId="{BF6FCB3D-F0D7-4203-9849-70BCD329785C}">
      <dgm:prSet/>
      <dgm:spPr/>
      <dgm:t>
        <a:bodyPr/>
        <a:lstStyle/>
        <a:p>
          <a:endParaRPr lang="zh-CN" altLang="en-US"/>
        </a:p>
      </dgm:t>
    </dgm:pt>
    <dgm:pt modelId="{9B8F5B69-0EFE-47F8-9A22-8359E02C5220}">
      <dgm:prSet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pre-YARN </a:t>
          </a:r>
          <a:r>
            <a:rPr lang="zh-CN" altLang="en-US" dirty="0" smtClean="0"/>
            <a:t>的</a:t>
          </a:r>
          <a:r>
            <a:rPr lang="en-US" altLang="zh-CN" dirty="0" smtClean="0"/>
            <a:t>Hadoop 1.1.2</a:t>
          </a:r>
          <a:r>
            <a:rPr lang="zh-CN" altLang="en-US" dirty="0" smtClean="0"/>
            <a:t>版本，因此只适用于</a:t>
          </a:r>
          <a:r>
            <a:rPr lang="en-US" altLang="zh-CN" dirty="0" err="1" smtClean="0"/>
            <a:t>MapReduce</a:t>
          </a:r>
          <a:r>
            <a:rPr lang="zh-CN" altLang="en-US" dirty="0" smtClean="0"/>
            <a:t>数据处理引擎</a:t>
          </a:r>
          <a:endParaRPr lang="zh-CN" altLang="en-US" dirty="0"/>
        </a:p>
      </dgm:t>
    </dgm:pt>
    <dgm:pt modelId="{98DFCC58-35C4-4B99-AB4B-EB80E182AD81}" type="parTrans" cxnId="{98F12F13-0C95-40F8-B440-93E5CD81F091}">
      <dgm:prSet/>
      <dgm:spPr/>
      <dgm:t>
        <a:bodyPr/>
        <a:lstStyle/>
        <a:p>
          <a:endParaRPr lang="zh-CN" altLang="en-US"/>
        </a:p>
      </dgm:t>
    </dgm:pt>
    <dgm:pt modelId="{5C7C66F0-A66B-4D96-AED2-D53CA04C5913}" type="sibTrans" cxnId="{98F12F13-0C95-40F8-B440-93E5CD81F091}">
      <dgm:prSet/>
      <dgm:spPr/>
      <dgm:t>
        <a:bodyPr/>
        <a:lstStyle/>
        <a:p>
          <a:endParaRPr lang="zh-CN" altLang="en-US"/>
        </a:p>
      </dgm:t>
    </dgm:pt>
    <dgm:pt modelId="{7F381401-0D2D-4C14-B9CA-6EEE488161DA}">
      <dgm:prSet/>
      <dgm:spPr/>
      <dgm:t>
        <a:bodyPr/>
        <a:lstStyle/>
        <a:p>
          <a:r>
            <a:rPr lang="zh-CN" altLang="en-US" dirty="0" smtClean="0"/>
            <a:t>分类和回归中的算法大部分无法并行，单独地训练少量的数据集，在</a:t>
          </a:r>
          <a:r>
            <a:rPr lang="en-US" altLang="zh-CN" dirty="0" smtClean="0"/>
            <a:t>reduce</a:t>
          </a:r>
          <a:r>
            <a:rPr lang="zh-CN" altLang="en-US" dirty="0" smtClean="0"/>
            <a:t>阶段也无法将他们合并成最终的模型</a:t>
          </a:r>
          <a:endParaRPr lang="zh-CN" altLang="en-US" dirty="0"/>
        </a:p>
      </dgm:t>
    </dgm:pt>
    <dgm:pt modelId="{A3271733-74DC-40E0-819A-7C3E51444D1F}" type="parTrans" cxnId="{03A92806-2C94-4D5D-B391-063E50FFA934}">
      <dgm:prSet/>
      <dgm:spPr/>
      <dgm:t>
        <a:bodyPr/>
        <a:lstStyle/>
        <a:p>
          <a:endParaRPr lang="zh-CN" altLang="en-US"/>
        </a:p>
      </dgm:t>
    </dgm:pt>
    <dgm:pt modelId="{EDC7E3AC-68F5-4E36-867C-B09084153D9B}" type="sibTrans" cxnId="{03A92806-2C94-4D5D-B391-063E50FFA934}">
      <dgm:prSet/>
      <dgm:spPr/>
      <dgm:t>
        <a:bodyPr/>
        <a:lstStyle/>
        <a:p>
          <a:endParaRPr lang="zh-CN" altLang="en-US"/>
        </a:p>
      </dgm:t>
    </dgm:pt>
    <dgm:pt modelId="{F7DE0ED7-C8EF-4617-8005-86E54D41DCE4}">
      <dgm:prSet/>
      <dgm:spPr/>
      <dgm:t>
        <a:bodyPr/>
        <a:lstStyle/>
        <a:p>
          <a:r>
            <a:rPr lang="zh-CN" altLang="en-US" dirty="0" smtClean="0"/>
            <a:t>刚发布，不成熟</a:t>
          </a:r>
          <a:endParaRPr lang="zh-CN" altLang="en-US" dirty="0"/>
        </a:p>
      </dgm:t>
    </dgm:pt>
    <dgm:pt modelId="{8FF1DD99-7ED8-4C57-A66F-28081B321E0C}" type="parTrans" cxnId="{B789DE4F-4664-4963-AB2F-B9AEFFC8BA30}">
      <dgm:prSet/>
      <dgm:spPr/>
      <dgm:t>
        <a:bodyPr/>
        <a:lstStyle/>
        <a:p>
          <a:endParaRPr lang="zh-CN" altLang="en-US"/>
        </a:p>
      </dgm:t>
    </dgm:pt>
    <dgm:pt modelId="{8CCA1286-5692-4558-866E-A298B562829F}" type="sibTrans" cxnId="{B789DE4F-4664-4963-AB2F-B9AEFFC8BA30}">
      <dgm:prSet/>
      <dgm:spPr/>
      <dgm:t>
        <a:bodyPr/>
        <a:lstStyle/>
        <a:p>
          <a:endParaRPr lang="zh-CN" altLang="en-US"/>
        </a:p>
      </dgm:t>
    </dgm:pt>
    <dgm:pt modelId="{CE6A2BDA-1556-451B-A1C8-E05690CBA61D}" type="pres">
      <dgm:prSet presAssocID="{1FFD2B9A-405A-491C-BE92-020B251C5D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E9D547-5F32-4777-8B9C-28E57BCDAD67}" type="pres">
      <dgm:prSet presAssocID="{EBFCE291-543C-4565-8D93-80B3A518AE43}" presName="composite" presStyleCnt="0"/>
      <dgm:spPr/>
    </dgm:pt>
    <dgm:pt modelId="{42712184-9811-4938-B9EE-56E2535BB59D}" type="pres">
      <dgm:prSet presAssocID="{EBFCE291-543C-4565-8D93-80B3A518AE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69BB5-724D-4121-A301-58819FA66784}" type="pres">
      <dgm:prSet presAssocID="{EBFCE291-543C-4565-8D93-80B3A518AE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FAD008-2FB3-4D9F-9AFC-D4FF79C2A2C5}" type="pres">
      <dgm:prSet presAssocID="{B04045A7-65BE-4A46-8D4E-801C8E6663DC}" presName="space" presStyleCnt="0"/>
      <dgm:spPr/>
    </dgm:pt>
    <dgm:pt modelId="{0158F62E-8993-42DF-B223-56AB46C1298B}" type="pres">
      <dgm:prSet presAssocID="{2487BF36-9ED8-4D02-BDF1-287DABDA5C08}" presName="composite" presStyleCnt="0"/>
      <dgm:spPr/>
    </dgm:pt>
    <dgm:pt modelId="{AA0D5438-CACD-4871-A400-2B73E445FF32}" type="pres">
      <dgm:prSet presAssocID="{2487BF36-9ED8-4D02-BDF1-287DABDA5C0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17696-2ACE-462B-BB86-D87121E2F87B}" type="pres">
      <dgm:prSet presAssocID="{2487BF36-9ED8-4D02-BDF1-287DABDA5C0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5924B8-3F2E-49AB-86C2-04B221D6D500}" type="pres">
      <dgm:prSet presAssocID="{5AE26696-6E70-4110-801F-2265BE806672}" presName="space" presStyleCnt="0"/>
      <dgm:spPr/>
    </dgm:pt>
    <dgm:pt modelId="{137FCC22-9E37-48ED-BE5C-760CEAB57CD9}" type="pres">
      <dgm:prSet presAssocID="{1700B469-CC67-4094-9E95-E76D57F39258}" presName="composite" presStyleCnt="0"/>
      <dgm:spPr/>
    </dgm:pt>
    <dgm:pt modelId="{E245472E-4F0F-41BE-952F-17349EC7FA3A}" type="pres">
      <dgm:prSet presAssocID="{1700B469-CC67-4094-9E95-E76D57F3925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16AF1-D00C-49B5-A56B-3C18F07B83E8}" type="pres">
      <dgm:prSet presAssocID="{1700B469-CC67-4094-9E95-E76D57F3925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47C919-1729-414B-B54A-7035E6A1C01A}" srcId="{1700B469-CC67-4094-9E95-E76D57F39258}" destId="{983D9CF9-23F0-46A7-B2D4-EE7A138EE5A4}" srcOrd="0" destOrd="0" parTransId="{A27A8F79-A67C-4960-B72C-35D4FD152CAE}" sibTransId="{4BC57B4A-459C-4606-8B47-02A63A2A9233}"/>
    <dgm:cxn modelId="{EBE570F6-A002-40B0-8DD8-3359E1655C44}" type="presOf" srcId="{F7DE0ED7-C8EF-4617-8005-86E54D41DCE4}" destId="{10416AF1-D00C-49B5-A56B-3C18F07B83E8}" srcOrd="0" destOrd="1" presId="urn:microsoft.com/office/officeart/2005/8/layout/hList1"/>
    <dgm:cxn modelId="{0F0C7FCA-FED9-49F0-9EC6-0EFC4C2A4AF9}" type="presOf" srcId="{2487BF36-9ED8-4D02-BDF1-287DABDA5C08}" destId="{AA0D5438-CACD-4871-A400-2B73E445FF32}" srcOrd="0" destOrd="0" presId="urn:microsoft.com/office/officeart/2005/8/layout/hList1"/>
    <dgm:cxn modelId="{B789DE4F-4664-4963-AB2F-B9AEFFC8BA30}" srcId="{1700B469-CC67-4094-9E95-E76D57F39258}" destId="{F7DE0ED7-C8EF-4617-8005-86E54D41DCE4}" srcOrd="1" destOrd="0" parTransId="{8FF1DD99-7ED8-4C57-A66F-28081B321E0C}" sibTransId="{8CCA1286-5692-4558-866E-A298B562829F}"/>
    <dgm:cxn modelId="{3F309AC8-AE7B-4FC8-B77F-BD36CD62B14F}" type="presOf" srcId="{9B8F5B69-0EFE-47F8-9A22-8359E02C5220}" destId="{B7B17696-2ACE-462B-BB86-D87121E2F87B}" srcOrd="0" destOrd="1" presId="urn:microsoft.com/office/officeart/2005/8/layout/hList1"/>
    <dgm:cxn modelId="{CFCDC44F-C1E0-4A46-B666-9767EF4458B9}" type="presOf" srcId="{EC40DCF7-1A77-4BAB-829B-75B1BE47760F}" destId="{28469BB5-724D-4121-A301-58819FA66784}" srcOrd="0" destOrd="0" presId="urn:microsoft.com/office/officeart/2005/8/layout/hList1"/>
    <dgm:cxn modelId="{B338EF98-FC29-40A3-87AA-D136DC73B943}" type="presOf" srcId="{1FFD2B9A-405A-491C-BE92-020B251C5D24}" destId="{CE6A2BDA-1556-451B-A1C8-E05690CBA61D}" srcOrd="0" destOrd="0" presId="urn:microsoft.com/office/officeart/2005/8/layout/hList1"/>
    <dgm:cxn modelId="{723FA38D-08DC-457C-A398-51C400377ED8}" type="presOf" srcId="{CE4EAB1D-C4D5-4556-80BE-FEFF1D0DBC5B}" destId="{28469BB5-724D-4121-A301-58819FA66784}" srcOrd="0" destOrd="2" presId="urn:microsoft.com/office/officeart/2005/8/layout/hList1"/>
    <dgm:cxn modelId="{98F12F13-0C95-40F8-B440-93E5CD81F091}" srcId="{2487BF36-9ED8-4D02-BDF1-287DABDA5C08}" destId="{9B8F5B69-0EFE-47F8-9A22-8359E02C5220}" srcOrd="1" destOrd="0" parTransId="{98DFCC58-35C4-4B99-AB4B-EB80E182AD81}" sibTransId="{5C7C66F0-A66B-4D96-AED2-D53CA04C5913}"/>
    <dgm:cxn modelId="{03A92806-2C94-4D5D-B391-063E50FFA934}" srcId="{2487BF36-9ED8-4D02-BDF1-287DABDA5C08}" destId="{7F381401-0D2D-4C14-B9CA-6EEE488161DA}" srcOrd="2" destOrd="0" parTransId="{A3271733-74DC-40E0-819A-7C3E51444D1F}" sibTransId="{EDC7E3AC-68F5-4E36-867C-B09084153D9B}"/>
    <dgm:cxn modelId="{DF9A8955-0460-4BF7-869F-3B381B878D32}" srcId="{1FFD2B9A-405A-491C-BE92-020B251C5D24}" destId="{1700B469-CC67-4094-9E95-E76D57F39258}" srcOrd="2" destOrd="0" parTransId="{E9D9F359-E80B-4E00-903E-A3B71EED97C1}" sibTransId="{83EA51C3-BB39-4137-B159-F64D255DFBF6}"/>
    <dgm:cxn modelId="{3E536D3A-F915-4737-BEFE-AA06FCE4AC54}" srcId="{1FFD2B9A-405A-491C-BE92-020B251C5D24}" destId="{2487BF36-9ED8-4D02-BDF1-287DABDA5C08}" srcOrd="1" destOrd="0" parTransId="{0D0258CE-50AB-4518-85D8-C95E0DCF15C7}" sibTransId="{5AE26696-6E70-4110-801F-2265BE806672}"/>
    <dgm:cxn modelId="{579AE808-FFE7-48ED-84F4-DC0B9035AE23}" srcId="{EBFCE291-543C-4565-8D93-80B3A518AE43}" destId="{EC40DCF7-1A77-4BAB-829B-75B1BE47760F}" srcOrd="0" destOrd="0" parTransId="{B2DB9C44-CEA2-423D-A633-7CD5D84452DE}" sibTransId="{17682C57-BFBF-449D-9785-20D553A1C27C}"/>
    <dgm:cxn modelId="{DB6A3655-D1E8-444F-9B51-78BEBCC09D6C}" srcId="{2487BF36-9ED8-4D02-BDF1-287DABDA5C08}" destId="{7B6089DD-F61C-4AC7-A1BB-F31D987A21C5}" srcOrd="0" destOrd="0" parTransId="{D7BA3F45-E890-4D7A-9A1B-0D22563565DF}" sibTransId="{6957A94B-A15F-47AA-92A5-B24843610C25}"/>
    <dgm:cxn modelId="{2CA3AF4B-D752-4F11-8D35-942D421E66BB}" srcId="{1FFD2B9A-405A-491C-BE92-020B251C5D24}" destId="{EBFCE291-543C-4565-8D93-80B3A518AE43}" srcOrd="0" destOrd="0" parTransId="{ED4995A3-8924-42FE-8010-2DC086835946}" sibTransId="{B04045A7-65BE-4A46-8D4E-801C8E6663DC}"/>
    <dgm:cxn modelId="{48B9F533-973D-4C83-BC3C-886419F9FCEB}" type="presOf" srcId="{1700B469-CC67-4094-9E95-E76D57F39258}" destId="{E245472E-4F0F-41BE-952F-17349EC7FA3A}" srcOrd="0" destOrd="0" presId="urn:microsoft.com/office/officeart/2005/8/layout/hList1"/>
    <dgm:cxn modelId="{53B5D2D7-A2D3-42AF-BF9F-FC031AE2B2F4}" type="presOf" srcId="{425F0206-E387-4002-A717-6F6A8B27A527}" destId="{28469BB5-724D-4121-A301-58819FA66784}" srcOrd="0" destOrd="1" presId="urn:microsoft.com/office/officeart/2005/8/layout/hList1"/>
    <dgm:cxn modelId="{DD468D22-F73F-4554-9733-9DFCA4807208}" srcId="{EBFCE291-543C-4565-8D93-80B3A518AE43}" destId="{425F0206-E387-4002-A717-6F6A8B27A527}" srcOrd="1" destOrd="0" parTransId="{DD9119B2-2F2B-4990-93FB-CF1C4A73D5C1}" sibTransId="{182817AD-7804-4973-B278-3BF80CC0DBBE}"/>
    <dgm:cxn modelId="{14628E51-0FC8-4D52-BB67-861F36A78597}" type="presOf" srcId="{EBFCE291-543C-4565-8D93-80B3A518AE43}" destId="{42712184-9811-4938-B9EE-56E2535BB59D}" srcOrd="0" destOrd="0" presId="urn:microsoft.com/office/officeart/2005/8/layout/hList1"/>
    <dgm:cxn modelId="{E97A9FAF-47CE-488A-BA67-0E6C73BA0353}" type="presOf" srcId="{7F381401-0D2D-4C14-B9CA-6EEE488161DA}" destId="{B7B17696-2ACE-462B-BB86-D87121E2F87B}" srcOrd="0" destOrd="2" presId="urn:microsoft.com/office/officeart/2005/8/layout/hList1"/>
    <dgm:cxn modelId="{7FB3E189-24D8-43FB-9049-5707DD487133}" type="presOf" srcId="{983D9CF9-23F0-46A7-B2D4-EE7A138EE5A4}" destId="{10416AF1-D00C-49B5-A56B-3C18F07B83E8}" srcOrd="0" destOrd="0" presId="urn:microsoft.com/office/officeart/2005/8/layout/hList1"/>
    <dgm:cxn modelId="{BF6FCB3D-F0D7-4203-9849-70BCD329785C}" srcId="{EBFCE291-543C-4565-8D93-80B3A518AE43}" destId="{CE4EAB1D-C4D5-4556-80BE-FEFF1D0DBC5B}" srcOrd="2" destOrd="0" parTransId="{5C4C8002-917F-42DA-931B-D95BADD74D21}" sibTransId="{FBF2C659-55ED-43A3-B5E0-CBD24B24A959}"/>
    <dgm:cxn modelId="{85F1E01F-D6B3-4DC6-BD5B-A6991980819C}" type="presOf" srcId="{7B6089DD-F61C-4AC7-A1BB-F31D987A21C5}" destId="{B7B17696-2ACE-462B-BB86-D87121E2F87B}" srcOrd="0" destOrd="0" presId="urn:microsoft.com/office/officeart/2005/8/layout/hList1"/>
    <dgm:cxn modelId="{ACD5615D-AFA0-4F49-A0DE-927E2438CCBB}" type="presParOf" srcId="{CE6A2BDA-1556-451B-A1C8-E05690CBA61D}" destId="{33E9D547-5F32-4777-8B9C-28E57BCDAD67}" srcOrd="0" destOrd="0" presId="urn:microsoft.com/office/officeart/2005/8/layout/hList1"/>
    <dgm:cxn modelId="{A85723E0-C994-4B8A-AF37-C5E2F5B2A494}" type="presParOf" srcId="{33E9D547-5F32-4777-8B9C-28E57BCDAD67}" destId="{42712184-9811-4938-B9EE-56E2535BB59D}" srcOrd="0" destOrd="0" presId="urn:microsoft.com/office/officeart/2005/8/layout/hList1"/>
    <dgm:cxn modelId="{3A304291-1502-43D8-A0A1-53195D2C8664}" type="presParOf" srcId="{33E9D547-5F32-4777-8B9C-28E57BCDAD67}" destId="{28469BB5-724D-4121-A301-58819FA66784}" srcOrd="1" destOrd="0" presId="urn:microsoft.com/office/officeart/2005/8/layout/hList1"/>
    <dgm:cxn modelId="{40475737-E488-45E5-B7D6-06A9300627FC}" type="presParOf" srcId="{CE6A2BDA-1556-451B-A1C8-E05690CBA61D}" destId="{BDFAD008-2FB3-4D9F-9AFC-D4FF79C2A2C5}" srcOrd="1" destOrd="0" presId="urn:microsoft.com/office/officeart/2005/8/layout/hList1"/>
    <dgm:cxn modelId="{223566CB-5417-4572-9398-CB16B83A70DD}" type="presParOf" srcId="{CE6A2BDA-1556-451B-A1C8-E05690CBA61D}" destId="{0158F62E-8993-42DF-B223-56AB46C1298B}" srcOrd="2" destOrd="0" presId="urn:microsoft.com/office/officeart/2005/8/layout/hList1"/>
    <dgm:cxn modelId="{73093A60-38FA-4662-80F2-0CDD1213D21F}" type="presParOf" srcId="{0158F62E-8993-42DF-B223-56AB46C1298B}" destId="{AA0D5438-CACD-4871-A400-2B73E445FF32}" srcOrd="0" destOrd="0" presId="urn:microsoft.com/office/officeart/2005/8/layout/hList1"/>
    <dgm:cxn modelId="{57420740-F1C0-4513-AAA5-3E14FDCF62CD}" type="presParOf" srcId="{0158F62E-8993-42DF-B223-56AB46C1298B}" destId="{B7B17696-2ACE-462B-BB86-D87121E2F87B}" srcOrd="1" destOrd="0" presId="urn:microsoft.com/office/officeart/2005/8/layout/hList1"/>
    <dgm:cxn modelId="{94FFCDD3-C034-414F-A73A-23B5043D226E}" type="presParOf" srcId="{CE6A2BDA-1556-451B-A1C8-E05690CBA61D}" destId="{365924B8-3F2E-49AB-86C2-04B221D6D500}" srcOrd="3" destOrd="0" presId="urn:microsoft.com/office/officeart/2005/8/layout/hList1"/>
    <dgm:cxn modelId="{74D3F819-7DB9-41C3-851E-E03FB3ED7286}" type="presParOf" srcId="{CE6A2BDA-1556-451B-A1C8-E05690CBA61D}" destId="{137FCC22-9E37-48ED-BE5C-760CEAB57CD9}" srcOrd="4" destOrd="0" presId="urn:microsoft.com/office/officeart/2005/8/layout/hList1"/>
    <dgm:cxn modelId="{B34F1F1F-B25D-49A7-BC76-C45FC94A85F5}" type="presParOf" srcId="{137FCC22-9E37-48ED-BE5C-760CEAB57CD9}" destId="{E245472E-4F0F-41BE-952F-17349EC7FA3A}" srcOrd="0" destOrd="0" presId="urn:microsoft.com/office/officeart/2005/8/layout/hList1"/>
    <dgm:cxn modelId="{64F89BD0-C035-4A7A-B0C2-5BF1905743C2}" type="presParOf" srcId="{137FCC22-9E37-48ED-BE5C-760CEAB57CD9}" destId="{10416AF1-D00C-49B5-A56B-3C18F07B83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4386"/>
          <a:ext cx="441960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Optimizer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58888"/>
        <a:ext cx="4370596" cy="452926"/>
      </dsp:txXfrm>
    </dsp:sp>
    <dsp:sp modelId="{CD5F6E02-AD43-4E7A-935B-DDF5D6C74800}">
      <dsp:nvSpPr>
        <dsp:cNvPr id="0" name=""/>
        <dsp:cNvSpPr/>
      </dsp:nvSpPr>
      <dsp:spPr>
        <a:xfrm>
          <a:off x="0" y="538440"/>
          <a:ext cx="4419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选择它认为最适合的已经在内部实现好的机器学习算法和相关参数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处理用户输入的数据，返回模型或其他可帮助分析的结果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38440"/>
        <a:ext cx="4419600" cy="745200"/>
      </dsp:txXfrm>
    </dsp:sp>
    <dsp:sp modelId="{81203336-F3DE-4B3A-BCF4-0F68C23AC2BB}">
      <dsp:nvSpPr>
        <dsp:cNvPr id="0" name=""/>
        <dsp:cNvSpPr/>
      </dsp:nvSpPr>
      <dsp:spPr>
        <a:xfrm>
          <a:off x="0" y="1402536"/>
          <a:ext cx="441960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MLI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1427038"/>
        <a:ext cx="4370596" cy="452926"/>
      </dsp:txXfrm>
    </dsp:sp>
    <dsp:sp modelId="{782956A5-ADC8-4959-B856-589B9D9B9635}">
      <dsp:nvSpPr>
        <dsp:cNvPr id="0" name=""/>
        <dsp:cNvSpPr/>
      </dsp:nvSpPr>
      <dsp:spPr>
        <a:xfrm>
          <a:off x="0" y="1906595"/>
          <a:ext cx="4419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进行特征抽取和高级</a:t>
          </a:r>
          <a:r>
            <a:rPr lang="en-US" altLang="zh-CN" sz="1200" b="0" i="0" kern="1200" dirty="0" smtClean="0"/>
            <a:t>ML</a:t>
          </a:r>
          <a:r>
            <a:rPr lang="zh-CN" altLang="en-US" sz="1200" b="0" i="0" kern="1200" dirty="0" smtClean="0"/>
            <a:t>编程抽象的算法实现的</a:t>
          </a:r>
          <a:r>
            <a:rPr lang="en-US" altLang="zh-CN" sz="1200" b="0" i="0" kern="1200" dirty="0" smtClean="0"/>
            <a:t>API</a:t>
          </a:r>
          <a:r>
            <a:rPr lang="zh-CN" altLang="en-US" sz="1200" b="0" i="0" kern="1200" dirty="0" smtClean="0"/>
            <a:t>或平台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06595"/>
        <a:ext cx="4419600" cy="281520"/>
      </dsp:txXfrm>
    </dsp:sp>
    <dsp:sp modelId="{D64CB5D5-837D-47FC-9E42-A26D800BC695}">
      <dsp:nvSpPr>
        <dsp:cNvPr id="0" name=""/>
        <dsp:cNvSpPr/>
      </dsp:nvSpPr>
      <dsp:spPr>
        <a:xfrm>
          <a:off x="0" y="2338642"/>
          <a:ext cx="441960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lib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2363144"/>
        <a:ext cx="4370596" cy="452926"/>
      </dsp:txXfrm>
    </dsp:sp>
    <dsp:sp modelId="{08B7B17B-8600-44B0-B235-389E5D71D804}">
      <dsp:nvSpPr>
        <dsp:cNvPr id="0" name=""/>
        <dsp:cNvSpPr/>
      </dsp:nvSpPr>
      <dsp:spPr>
        <a:xfrm>
          <a:off x="0" y="2842697"/>
          <a:ext cx="4419600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由</a:t>
          </a:r>
          <a:r>
            <a:rPr lang="en-US" altLang="zh-CN" sz="1200" b="0" i="0" kern="1200" dirty="0" smtClean="0"/>
            <a:t>Spark</a:t>
          </a:r>
          <a:r>
            <a:rPr lang="zh-CN" altLang="en-US" sz="1200" b="0" i="0" kern="1200" dirty="0" smtClean="0"/>
            <a:t>实现，包括了常见的机器学习算法和实用程序，该算法可扩充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42697"/>
        <a:ext cx="4419600" cy="455400"/>
      </dsp:txXfrm>
    </dsp:sp>
    <dsp:sp modelId="{E7CF64EA-0D88-421E-970D-AF0C2E65A4BD}">
      <dsp:nvSpPr>
        <dsp:cNvPr id="0" name=""/>
        <dsp:cNvSpPr/>
      </dsp:nvSpPr>
      <dsp:spPr>
        <a:xfrm>
          <a:off x="0" y="3418762"/>
          <a:ext cx="441960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Runtime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3443264"/>
        <a:ext cx="4370596" cy="452926"/>
      </dsp:txXfrm>
    </dsp:sp>
    <dsp:sp modelId="{11D8D45B-8F86-4F0D-9634-090DDE760B6F}">
      <dsp:nvSpPr>
        <dsp:cNvPr id="0" name=""/>
        <dsp:cNvSpPr/>
      </dsp:nvSpPr>
      <dsp:spPr>
        <a:xfrm>
          <a:off x="0" y="3994826"/>
          <a:ext cx="4419600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基于</a:t>
          </a:r>
          <a:r>
            <a:rPr lang="en-US" altLang="zh-CN" sz="1200" b="0" i="0" kern="1200" dirty="0" smtClean="0"/>
            <a:t>Spark</a:t>
          </a:r>
          <a:r>
            <a:rPr lang="zh-CN" altLang="en-US" sz="1200" b="0" i="0" kern="1200" dirty="0" smtClean="0"/>
            <a:t>计算框架，将</a:t>
          </a:r>
          <a:r>
            <a:rPr lang="en-US" altLang="zh-CN" sz="1200" b="0" i="0" kern="1200" dirty="0" smtClean="0"/>
            <a:t>Spark</a:t>
          </a:r>
          <a:r>
            <a:rPr lang="zh-CN" altLang="en-US" sz="1200" b="0" i="0" kern="1200" dirty="0" smtClean="0"/>
            <a:t>的分布式计算应用到机器学习领域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994826"/>
        <a:ext cx="4419600" cy="45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4386"/>
          <a:ext cx="441960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Optimizer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58888"/>
        <a:ext cx="4370596" cy="452926"/>
      </dsp:txXfrm>
    </dsp:sp>
    <dsp:sp modelId="{CD5F6E02-AD43-4E7A-935B-DDF5D6C74800}">
      <dsp:nvSpPr>
        <dsp:cNvPr id="0" name=""/>
        <dsp:cNvSpPr/>
      </dsp:nvSpPr>
      <dsp:spPr>
        <a:xfrm>
          <a:off x="0" y="538440"/>
          <a:ext cx="4419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选择它认为最适合的已经在内部实现好的机器学习算法和相关参数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处理用户输入的数据，返回模型或其他可帮助分析的结果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38440"/>
        <a:ext cx="4419600" cy="745200"/>
      </dsp:txXfrm>
    </dsp:sp>
    <dsp:sp modelId="{81203336-F3DE-4B3A-BCF4-0F68C23AC2BB}">
      <dsp:nvSpPr>
        <dsp:cNvPr id="0" name=""/>
        <dsp:cNvSpPr/>
      </dsp:nvSpPr>
      <dsp:spPr>
        <a:xfrm>
          <a:off x="0" y="1402536"/>
          <a:ext cx="441960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MLI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1427038"/>
        <a:ext cx="4370596" cy="452926"/>
      </dsp:txXfrm>
    </dsp:sp>
    <dsp:sp modelId="{782956A5-ADC8-4959-B856-589B9D9B9635}">
      <dsp:nvSpPr>
        <dsp:cNvPr id="0" name=""/>
        <dsp:cNvSpPr/>
      </dsp:nvSpPr>
      <dsp:spPr>
        <a:xfrm>
          <a:off x="0" y="1906595"/>
          <a:ext cx="4419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进行特征抽取和高级</a:t>
          </a:r>
          <a:r>
            <a:rPr lang="en-US" altLang="zh-CN" sz="1200" b="0" i="0" kern="1200" dirty="0" smtClean="0"/>
            <a:t>ML</a:t>
          </a:r>
          <a:r>
            <a:rPr lang="zh-CN" altLang="en-US" sz="1200" b="0" i="0" kern="1200" dirty="0" smtClean="0"/>
            <a:t>编程抽象的算法实现的</a:t>
          </a:r>
          <a:r>
            <a:rPr lang="en-US" altLang="zh-CN" sz="1200" b="0" i="0" kern="1200" dirty="0" smtClean="0"/>
            <a:t>API</a:t>
          </a:r>
          <a:r>
            <a:rPr lang="zh-CN" altLang="en-US" sz="1200" b="0" i="0" kern="1200" dirty="0" smtClean="0"/>
            <a:t>或平台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06595"/>
        <a:ext cx="4419600" cy="281520"/>
      </dsp:txXfrm>
    </dsp:sp>
    <dsp:sp modelId="{D64CB5D5-837D-47FC-9E42-A26D800BC695}">
      <dsp:nvSpPr>
        <dsp:cNvPr id="0" name=""/>
        <dsp:cNvSpPr/>
      </dsp:nvSpPr>
      <dsp:spPr>
        <a:xfrm>
          <a:off x="0" y="2338642"/>
          <a:ext cx="441960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lib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2363144"/>
        <a:ext cx="4370596" cy="452926"/>
      </dsp:txXfrm>
    </dsp:sp>
    <dsp:sp modelId="{08B7B17B-8600-44B0-B235-389E5D71D804}">
      <dsp:nvSpPr>
        <dsp:cNvPr id="0" name=""/>
        <dsp:cNvSpPr/>
      </dsp:nvSpPr>
      <dsp:spPr>
        <a:xfrm>
          <a:off x="0" y="2842697"/>
          <a:ext cx="4419600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由</a:t>
          </a:r>
          <a:r>
            <a:rPr lang="en-US" altLang="zh-CN" sz="1200" b="0" i="0" kern="1200" dirty="0" smtClean="0"/>
            <a:t>Spark</a:t>
          </a:r>
          <a:r>
            <a:rPr lang="zh-CN" altLang="en-US" sz="1200" b="0" i="0" kern="1200" dirty="0" smtClean="0"/>
            <a:t>实现，包括了常见的机器学习算法和实用程序，该算法可扩充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42697"/>
        <a:ext cx="4419600" cy="455400"/>
      </dsp:txXfrm>
    </dsp:sp>
    <dsp:sp modelId="{E7CF64EA-0D88-421E-970D-AF0C2E65A4BD}">
      <dsp:nvSpPr>
        <dsp:cNvPr id="0" name=""/>
        <dsp:cNvSpPr/>
      </dsp:nvSpPr>
      <dsp:spPr>
        <a:xfrm>
          <a:off x="0" y="3418762"/>
          <a:ext cx="441960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ML Runtime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3443264"/>
        <a:ext cx="4370596" cy="452926"/>
      </dsp:txXfrm>
    </dsp:sp>
    <dsp:sp modelId="{11D8D45B-8F86-4F0D-9634-090DDE760B6F}">
      <dsp:nvSpPr>
        <dsp:cNvPr id="0" name=""/>
        <dsp:cNvSpPr/>
      </dsp:nvSpPr>
      <dsp:spPr>
        <a:xfrm>
          <a:off x="0" y="3994826"/>
          <a:ext cx="4419600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/>
            <a:t>基于</a:t>
          </a:r>
          <a:r>
            <a:rPr lang="en-US" altLang="zh-CN" sz="1200" b="0" i="0" kern="1200" dirty="0" smtClean="0"/>
            <a:t>Spark</a:t>
          </a:r>
          <a:r>
            <a:rPr lang="zh-CN" altLang="en-US" sz="1200" b="0" i="0" kern="1200" dirty="0" smtClean="0"/>
            <a:t>计算框架，将</a:t>
          </a:r>
          <a:r>
            <a:rPr lang="en-US" altLang="zh-CN" sz="1200" b="0" i="0" kern="1200" dirty="0" smtClean="0"/>
            <a:t>Spark</a:t>
          </a:r>
          <a:r>
            <a:rPr lang="zh-CN" altLang="en-US" sz="1200" b="0" i="0" kern="1200" dirty="0" smtClean="0"/>
            <a:t>的分布式计算应用到机器学习领域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994826"/>
        <a:ext cx="4419600" cy="455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12184-9811-4938-B9EE-56E2535BB59D}">
      <dsp:nvSpPr>
        <dsp:cNvPr id="0" name=""/>
        <dsp:cNvSpPr/>
      </dsp:nvSpPr>
      <dsp:spPr>
        <a:xfrm>
          <a:off x="2539" y="676844"/>
          <a:ext cx="247585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distributeWekaBase</a:t>
          </a:r>
          <a:endParaRPr lang="zh-CN" altLang="en-US" sz="1800" kern="1200" dirty="0"/>
        </a:p>
      </dsp:txBody>
      <dsp:txXfrm>
        <a:off x="2539" y="676844"/>
        <a:ext cx="2475854" cy="518400"/>
      </dsp:txXfrm>
    </dsp:sp>
    <dsp:sp modelId="{28469BB5-724D-4121-A301-58819FA66784}">
      <dsp:nvSpPr>
        <dsp:cNvPr id="0" name=""/>
        <dsp:cNvSpPr/>
      </dsp:nvSpPr>
      <dsp:spPr>
        <a:xfrm>
          <a:off x="2539" y="1195244"/>
          <a:ext cx="2475854" cy="35451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baseline="0" dirty="0" smtClean="0"/>
            <a:t>Version 3.7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baseline="0" dirty="0" smtClean="0"/>
            <a:t>提供</a:t>
          </a:r>
          <a:r>
            <a:rPr lang="en-US" altLang="zh-CN" sz="1800" kern="1200" baseline="0" dirty="0" smtClean="0"/>
            <a:t>Map</a:t>
          </a:r>
          <a:r>
            <a:rPr lang="zh-CN" altLang="en-US" sz="1800" kern="1200" baseline="0" dirty="0" smtClean="0"/>
            <a:t>和</a:t>
          </a:r>
          <a:r>
            <a:rPr lang="en-US" altLang="zh-CN" sz="1800" kern="1200" baseline="0" dirty="0" smtClean="0"/>
            <a:t>Reduce</a:t>
          </a:r>
          <a:r>
            <a:rPr lang="zh-CN" altLang="en-US" sz="1800" kern="1200" baseline="0" dirty="0" smtClean="0"/>
            <a:t>操作</a:t>
          </a:r>
          <a:endParaRPr lang="zh-CN" altLang="en-US" sz="1800" kern="1200" baseline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baseline="0" dirty="0" smtClean="0"/>
            <a:t>不限定平台</a:t>
          </a:r>
          <a:endParaRPr lang="zh-CN" altLang="en-US" sz="1800" kern="1200" baseline="0" dirty="0"/>
        </a:p>
      </dsp:txBody>
      <dsp:txXfrm>
        <a:off x="2539" y="1195244"/>
        <a:ext cx="2475854" cy="3545167"/>
      </dsp:txXfrm>
    </dsp:sp>
    <dsp:sp modelId="{AA0D5438-CACD-4871-A400-2B73E445FF32}">
      <dsp:nvSpPr>
        <dsp:cNvPr id="0" name=""/>
        <dsp:cNvSpPr/>
      </dsp:nvSpPr>
      <dsp:spPr>
        <a:xfrm>
          <a:off x="2825014" y="676844"/>
          <a:ext cx="247585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distributeWekaHadoop</a:t>
          </a:r>
          <a:endParaRPr lang="zh-CN" altLang="en-US" sz="1800" kern="1200" dirty="0"/>
        </a:p>
      </dsp:txBody>
      <dsp:txXfrm>
        <a:off x="2825014" y="676844"/>
        <a:ext cx="2475854" cy="518400"/>
      </dsp:txXfrm>
    </dsp:sp>
    <dsp:sp modelId="{B7B17696-2ACE-462B-BB86-D87121E2F87B}">
      <dsp:nvSpPr>
        <dsp:cNvPr id="0" name=""/>
        <dsp:cNvSpPr/>
      </dsp:nvSpPr>
      <dsp:spPr>
        <a:xfrm>
          <a:off x="2825014" y="1195244"/>
          <a:ext cx="2475854" cy="35451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可从</a:t>
          </a:r>
          <a:r>
            <a:rPr lang="en-US" altLang="zh-CN" sz="1800" kern="1200" dirty="0" smtClean="0"/>
            <a:t>HDFS</a:t>
          </a:r>
          <a:r>
            <a:rPr lang="zh-CN" altLang="en-US" sz="1800" kern="1200" dirty="0" smtClean="0"/>
            <a:t>加载数据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使用</a:t>
          </a:r>
          <a:r>
            <a:rPr lang="en-US" altLang="zh-CN" sz="1800" kern="1200" dirty="0" smtClean="0"/>
            <a:t>pre-YARN </a:t>
          </a:r>
          <a:r>
            <a:rPr lang="zh-CN" altLang="en-US" sz="1800" kern="1200" dirty="0" smtClean="0"/>
            <a:t>的</a:t>
          </a:r>
          <a:r>
            <a:rPr lang="en-US" altLang="zh-CN" sz="1800" kern="1200" dirty="0" smtClean="0"/>
            <a:t>Hadoop 1.1.2</a:t>
          </a:r>
          <a:r>
            <a:rPr lang="zh-CN" altLang="en-US" sz="1800" kern="1200" dirty="0" smtClean="0"/>
            <a:t>版本，因此只适用于</a:t>
          </a:r>
          <a:r>
            <a:rPr lang="en-US" altLang="zh-CN" sz="1800" kern="1200" dirty="0" err="1" smtClean="0"/>
            <a:t>MapReduce</a:t>
          </a:r>
          <a:r>
            <a:rPr lang="zh-CN" altLang="en-US" sz="1800" kern="1200" dirty="0" smtClean="0"/>
            <a:t>数据处理引擎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分类和回归中的算法大部分无法并行，单独地训练少量的数据集，在</a:t>
          </a:r>
          <a:r>
            <a:rPr lang="en-US" altLang="zh-CN" sz="1800" kern="1200" dirty="0" smtClean="0"/>
            <a:t>reduce</a:t>
          </a:r>
          <a:r>
            <a:rPr lang="zh-CN" altLang="en-US" sz="1800" kern="1200" dirty="0" smtClean="0"/>
            <a:t>阶段也无法将他们合并成最终的模型</a:t>
          </a:r>
          <a:endParaRPr lang="zh-CN" altLang="en-US" sz="1800" kern="1200" dirty="0"/>
        </a:p>
      </dsp:txBody>
      <dsp:txXfrm>
        <a:off x="2825014" y="1195244"/>
        <a:ext cx="2475854" cy="3545167"/>
      </dsp:txXfrm>
    </dsp:sp>
    <dsp:sp modelId="{E245472E-4F0F-41BE-952F-17349EC7FA3A}">
      <dsp:nvSpPr>
        <dsp:cNvPr id="0" name=""/>
        <dsp:cNvSpPr/>
      </dsp:nvSpPr>
      <dsp:spPr>
        <a:xfrm>
          <a:off x="5647488" y="676844"/>
          <a:ext cx="247585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distributeWekaSpark</a:t>
          </a:r>
          <a:endParaRPr lang="zh-CN" altLang="en-US" sz="1800" kern="1200" dirty="0"/>
        </a:p>
      </dsp:txBody>
      <dsp:txXfrm>
        <a:off x="5647488" y="676844"/>
        <a:ext cx="2475854" cy="518400"/>
      </dsp:txXfrm>
    </dsp:sp>
    <dsp:sp modelId="{10416AF1-D00C-49B5-A56B-3C18F07B83E8}">
      <dsp:nvSpPr>
        <dsp:cNvPr id="0" name=""/>
        <dsp:cNvSpPr/>
      </dsp:nvSpPr>
      <dsp:spPr>
        <a:xfrm>
          <a:off x="5647488" y="1195244"/>
          <a:ext cx="2475854" cy="35451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只接收</a:t>
          </a:r>
          <a:r>
            <a:rPr lang="en-US" altLang="zh-CN" sz="1800" kern="1200" dirty="0" smtClean="0"/>
            <a:t>.csv</a:t>
          </a:r>
          <a:r>
            <a:rPr lang="zh-CN" altLang="en-US" sz="1800" kern="1200" dirty="0" smtClean="0"/>
            <a:t>格式的数据输入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刚发布，不成熟</a:t>
          </a:r>
          <a:endParaRPr lang="zh-CN" altLang="en-US" sz="1800" kern="1200" dirty="0"/>
        </a:p>
      </dsp:txBody>
      <dsp:txXfrm>
        <a:off x="5647488" y="1195244"/>
        <a:ext cx="2475854" cy="3545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8/31/2016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2016-8-31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2016-8-31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8/31/2016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ric-gcm.iteye.com/blog/118866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机器学习框架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MLlib VS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Weka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Relation Between Data Processing Engines and ML Toolkits</a:t>
            </a:r>
            <a:endParaRPr lang="zh-CN" sz="28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7828" y="2277280"/>
            <a:ext cx="4355975" cy="2028056"/>
          </a:xfrm>
        </p:spPr>
        <p:txBody>
          <a:bodyPr>
            <a:normAutofit/>
          </a:bodyPr>
          <a:lstStyle/>
          <a:p>
            <a:r>
              <a:rPr lang="en-US" altLang="zh-CN" dirty="0"/>
              <a:t>MLlib </a:t>
            </a:r>
            <a:r>
              <a:rPr lang="zh-CN" altLang="en-US" dirty="0"/>
              <a:t>和 </a:t>
            </a:r>
            <a:r>
              <a:rPr lang="en-US" altLang="zh-CN" dirty="0"/>
              <a:t>Weka </a:t>
            </a:r>
            <a:r>
              <a:rPr lang="zh-CN" altLang="en-US" dirty="0"/>
              <a:t>与部分数据处理引擎关系如右图所</a:t>
            </a:r>
            <a:r>
              <a:rPr lang="zh-CN" altLang="en-US" dirty="0" smtClean="0"/>
              <a:t>示。</a:t>
            </a:r>
            <a:endParaRPr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521298" y="3861048"/>
            <a:ext cx="4355975" cy="202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122910" y="2349084"/>
            <a:ext cx="1080120" cy="57606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1700808"/>
            <a:ext cx="5552698" cy="3960440"/>
          </a:xfrm>
          <a:prstGeom prst="rect">
            <a:avLst/>
          </a:prstGeom>
        </p:spPr>
      </p:pic>
      <p:sp>
        <p:nvSpPr>
          <p:cNvPr id="9" name="八角星 8"/>
          <p:cNvSpPr/>
          <p:nvPr/>
        </p:nvSpPr>
        <p:spPr>
          <a:xfrm rot="21124255">
            <a:off x="-171450" y="3825428"/>
            <a:ext cx="8208912" cy="1596008"/>
          </a:xfrm>
          <a:prstGeom prst="star8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虽然两种机器学习框架都能以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作为数据处理引擎，但是相对于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自身的</a:t>
            </a:r>
            <a:r>
              <a:rPr lang="en-US" altLang="zh-CN" dirty="0" smtClean="0"/>
              <a:t>MLlib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Weka</a:t>
            </a:r>
            <a:r>
              <a:rPr lang="zh-CN" altLang="en-US" dirty="0" smtClean="0"/>
              <a:t>更难与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集成在一起，使用的接口不如</a:t>
            </a:r>
            <a:r>
              <a:rPr lang="en-US" altLang="zh-CN" dirty="0" smtClean="0"/>
              <a:t>MLlib</a:t>
            </a:r>
            <a:r>
              <a:rPr lang="zh-CN" altLang="en-US" dirty="0" smtClean="0"/>
              <a:t>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4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5" y="476672"/>
            <a:ext cx="9143998" cy="1020762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In-depth Knowing About MLlib &amp; Weka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4737563"/>
              </p:ext>
            </p:extLst>
          </p:nvPr>
        </p:nvGraphicFramePr>
        <p:xfrm>
          <a:off x="6526460" y="1738431"/>
          <a:ext cx="4419600" cy="4479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522415" y="1844824"/>
            <a:ext cx="4419598" cy="4267200"/>
          </a:xfrm>
        </p:spPr>
        <p:txBody>
          <a:bodyPr/>
          <a:lstStyle/>
          <a:p>
            <a:r>
              <a:rPr lang="en-US" altLang="zh-CN" dirty="0"/>
              <a:t>MLBase / </a:t>
            </a:r>
            <a:r>
              <a:rPr lang="en-US" altLang="zh-CN" dirty="0" smtClean="0"/>
              <a:t>MLlib</a:t>
            </a:r>
          </a:p>
          <a:p>
            <a:pPr lvl="1"/>
            <a:r>
              <a:rPr lang="zh-CN" altLang="en-US" dirty="0" smtClean="0"/>
              <a:t>分布式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自动化，可自动选择适合的算法与参数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提供不同抽象程度的接口，让算法可以扩充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适合多平台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5" y="476672"/>
            <a:ext cx="9143998" cy="1020762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In-depth Knowing About MLlib &amp; Weka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526460" y="1738431"/>
          <a:ext cx="4419600" cy="4479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522415" y="1844824"/>
            <a:ext cx="4419598" cy="504056"/>
          </a:xfrm>
        </p:spPr>
        <p:txBody>
          <a:bodyPr/>
          <a:lstStyle/>
          <a:p>
            <a:r>
              <a:rPr lang="en-US" altLang="zh-CN" dirty="0"/>
              <a:t>MLBase / </a:t>
            </a:r>
            <a:r>
              <a:rPr lang="en-US" altLang="zh-CN" dirty="0" smtClean="0"/>
              <a:t>MLlib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916" y="2341446"/>
            <a:ext cx="4638095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5" y="476672"/>
            <a:ext cx="9143998" cy="1020762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In-depth Knowing About MLlib &amp; Weka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522414" y="1844824"/>
            <a:ext cx="8028382" cy="273630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Weka</a:t>
            </a:r>
          </a:p>
          <a:p>
            <a:pPr lvl="1"/>
            <a:r>
              <a:rPr lang="zh-CN" altLang="en-US" dirty="0" smtClean="0"/>
              <a:t>单机系统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非自动化，需使用者具备一定的机器学习技能，以选择想要的算法和参数来做处理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包含大量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，与处理、格式化和数据转换相关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良好的用户界面接口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对内存敏感，主要是处理小问题或在实验中使用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01752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94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5" y="476672"/>
            <a:ext cx="9143998" cy="1020762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In-depth Knowing About MLlib &amp; Weka</a:t>
            </a:r>
            <a:endParaRPr 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5734495"/>
              </p:ext>
            </p:extLst>
          </p:nvPr>
        </p:nvGraphicFramePr>
        <p:xfrm>
          <a:off x="1845940" y="14407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6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74846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两栏内容版式与表格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6892834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57908" y="476672"/>
            <a:ext cx="9143998" cy="1020762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Algorithm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631391"/>
              </p:ext>
            </p:extLst>
          </p:nvPr>
        </p:nvGraphicFramePr>
        <p:xfrm>
          <a:off x="837828" y="1916832"/>
          <a:ext cx="10476661" cy="246823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00200"/>
                <a:gridCol w="8676461"/>
              </a:tblGrid>
              <a:tr h="144016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MLlib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基本统计、分类、回归、协同过滤、聚类、降维、特征提取和转化、调优、关联规则、主题建模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8073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Weka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（图形用户界面）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数据预处理、分类、回归、聚类、关联规则、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57908" y="476672"/>
            <a:ext cx="9143998" cy="1020762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Algorithm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628800"/>
            <a:ext cx="8566350" cy="51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57908" y="476672"/>
            <a:ext cx="9143998" cy="1020762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Algorithm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628800"/>
            <a:ext cx="8496944" cy="51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57908" y="476672"/>
            <a:ext cx="9143998" cy="1020762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Algorithm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934172" y="1916832"/>
            <a:ext cx="59914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2"/>
              </a:rPr>
              <a:t>www.http</a:t>
            </a:r>
            <a:r>
              <a:rPr lang="en-US" altLang="zh-CN" sz="2400" dirty="0">
                <a:hlinkClick r:id="rId2"/>
              </a:rPr>
              <a:t>://eric-gcm.iteye.com/blog/1188669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57908" y="1916832"/>
            <a:ext cx="24368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Weka</a:t>
            </a:r>
            <a:r>
              <a:rPr lang="zh-CN" altLang="en-US" sz="2400" dirty="0" smtClean="0"/>
              <a:t>算法概览：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12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852" y="-157440"/>
            <a:ext cx="9143998" cy="1020762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Data Processing Engine – </a:t>
            </a:r>
            <a:r>
              <a:rPr lang="en-US" altLang="zh-CN" sz="2000" dirty="0" smtClean="0"/>
              <a:t>Spark &amp; </a:t>
            </a:r>
            <a:r>
              <a:rPr lang="en-US" altLang="zh-CN" sz="2000" dirty="0" err="1" smtClean="0"/>
              <a:t>MapReduce</a:t>
            </a:r>
            <a:endParaRPr 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87" y="1081741"/>
            <a:ext cx="10081120" cy="56632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855005"/>
            <a:ext cx="10590476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861" y="476672"/>
            <a:ext cx="9143998" cy="102076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Compare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The Two</a:t>
            </a:r>
            <a:endParaRPr lang="zh-CN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760310"/>
            <a:ext cx="4416552" cy="762000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MapReduce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31237" y="2522310"/>
            <a:ext cx="4416552" cy="335280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将来自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的数据转化为</a:t>
            </a:r>
            <a:r>
              <a:rPr lang="en-US" altLang="zh-CN" sz="2000" dirty="0" smtClean="0"/>
              <a:t>key-value</a:t>
            </a:r>
            <a:r>
              <a:rPr lang="zh-CN" altLang="en-US" sz="2000" dirty="0" smtClean="0"/>
              <a:t>形式，输出一系列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和结合后的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r>
              <a:rPr lang="zh-CN" altLang="en-US" sz="2000" dirty="0" smtClean="0"/>
              <a:t>将输出结果写回磁盘，重新执行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操作，频繁进行磁盘</a:t>
            </a:r>
            <a:r>
              <a:rPr lang="en-US" altLang="zh-CN" sz="2000" dirty="0" smtClean="0"/>
              <a:t>IO</a:t>
            </a:r>
          </a:p>
          <a:p>
            <a:r>
              <a:rPr lang="zh-CN" altLang="en-US" sz="2000" dirty="0" smtClean="0"/>
              <a:t>容错机制</a:t>
            </a:r>
            <a:endParaRPr lang="en-US" altLang="zh-CN" sz="2000" dirty="0" smtClean="0"/>
          </a:p>
          <a:p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760310"/>
            <a:ext cx="4416552" cy="762000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1036" y="2522310"/>
            <a:ext cx="4416552" cy="335280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内存中运算，少去磁盘</a:t>
            </a:r>
            <a:r>
              <a:rPr lang="en-US" altLang="zh-CN" sz="2000" dirty="0" smtClean="0"/>
              <a:t>IO</a:t>
            </a:r>
          </a:p>
          <a:p>
            <a:r>
              <a:rPr lang="zh-CN" altLang="en-US" sz="2000" dirty="0" smtClean="0"/>
              <a:t>基于</a:t>
            </a:r>
            <a:r>
              <a:rPr lang="en-US" altLang="zh-CN" sz="2000" dirty="0" smtClean="0"/>
              <a:t>RDDs</a:t>
            </a:r>
            <a:r>
              <a:rPr lang="zh-CN" altLang="en-US" sz="2000" dirty="0" smtClean="0"/>
              <a:t>，在内存中不进行对象覆盖，具备一定的容错性</a:t>
            </a:r>
            <a:endParaRPr lang="en-US" altLang="zh-CN" sz="2000" dirty="0" smtClean="0"/>
          </a:p>
          <a:p>
            <a:r>
              <a:rPr lang="zh-CN" altLang="en-US" sz="2000" dirty="0" smtClean="0"/>
              <a:t>引入</a:t>
            </a:r>
            <a:r>
              <a:rPr lang="en-US" altLang="zh-CN" sz="2000" dirty="0" err="1" smtClean="0"/>
              <a:t>DataFrames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使数据能以类似</a:t>
            </a:r>
            <a:r>
              <a:rPr lang="en-US" altLang="zh-CN" sz="2000" dirty="0" smtClean="0"/>
              <a:t>table column</a:t>
            </a:r>
            <a:r>
              <a:rPr lang="zh-CN" altLang="en-US" sz="2000" dirty="0" smtClean="0"/>
              <a:t>的形式存在</a:t>
            </a:r>
            <a:endParaRPr lang="en-US" altLang="zh-CN" sz="2000" dirty="0" smtClean="0"/>
          </a:p>
          <a:p>
            <a:r>
              <a:rPr lang="zh-CN" altLang="en-US" sz="2000" dirty="0" smtClean="0"/>
              <a:t>易于编程和</a:t>
            </a:r>
            <a:r>
              <a:rPr lang="zh-CN" altLang="en-US" sz="2000" dirty="0" smtClean="0"/>
              <a:t>扩展</a:t>
            </a:r>
            <a:endParaRPr 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45" y="1628800"/>
            <a:ext cx="57143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861" y="476672"/>
            <a:ext cx="9143998" cy="102076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Compare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The Two</a:t>
            </a:r>
            <a:endParaRPr 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772816"/>
            <a:ext cx="9523809" cy="14952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1" y="3429000"/>
            <a:ext cx="9523809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Relation Between Data Processing Engines and ML Toolkits</a:t>
            </a:r>
            <a:endParaRPr lang="zh-CN" sz="28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7890" y="2919028"/>
            <a:ext cx="4355975" cy="2028056"/>
          </a:xfrm>
        </p:spPr>
        <p:txBody>
          <a:bodyPr/>
          <a:lstStyle/>
          <a:p>
            <a:r>
              <a:rPr lang="en-US" altLang="zh-CN" dirty="0" smtClean="0"/>
              <a:t>MLlib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Weka </a:t>
            </a:r>
            <a:r>
              <a:rPr lang="zh-CN" altLang="en-US" dirty="0" smtClean="0"/>
              <a:t>是依赖于数据处理引擎的机器学习工具包，类似基于它们之上的一种应用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封装了许多常用的机器学习算法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2258150"/>
            <a:ext cx="4361905" cy="325908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854860" y="3501008"/>
            <a:ext cx="1080120" cy="57606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521298" y="3861048"/>
            <a:ext cx="4355975" cy="202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6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679</Words>
  <Application>Microsoft Office PowerPoint</Application>
  <PresentationFormat>自定义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Consolas</vt:lpstr>
      <vt:lpstr>Corbel</vt:lpstr>
      <vt:lpstr>Wingdings</vt:lpstr>
      <vt:lpstr>Chalkboard_16x9</vt:lpstr>
      <vt:lpstr>机器学习框架</vt:lpstr>
      <vt:lpstr>一、Algorithm</vt:lpstr>
      <vt:lpstr>一、Algorithm</vt:lpstr>
      <vt:lpstr>一、Algorithm</vt:lpstr>
      <vt:lpstr>一、Algorithm</vt:lpstr>
      <vt:lpstr>二、Data Processing Engine – Spark &amp; MapReduce</vt:lpstr>
      <vt:lpstr>1、Compare The Two</vt:lpstr>
      <vt:lpstr>1、Compare The Two</vt:lpstr>
      <vt:lpstr>2、The Relation Between Data Processing Engines and ML Toolkits</vt:lpstr>
      <vt:lpstr>2、The Relation Between Data Processing Engines and ML Toolkits</vt:lpstr>
      <vt:lpstr>三、In-depth Knowing About MLlib &amp; Weka</vt:lpstr>
      <vt:lpstr>三、In-depth Knowing About MLlib &amp; Weka</vt:lpstr>
      <vt:lpstr>三、In-depth Knowing About MLlib &amp; Weka</vt:lpstr>
      <vt:lpstr>三、In-depth Knowing About MLlib &amp; Weka</vt:lpstr>
      <vt:lpstr>标题和内容版式与图表</vt:lpstr>
      <vt:lpstr>两栏内容版式与表格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2016-08-30T00:31:08Z</dcterms:created>
  <dcterms:modified xsi:type="dcterms:W3CDTF">2016-08-31T12:51:15Z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