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9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1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67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3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9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1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1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4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2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0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B4142B-A8BC-42F9-858F-2ACF37D1957F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2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机器学习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主流框架特性对比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06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3374889" cy="373155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 smtClean="0"/>
              <a:t>机器学习框架性能对比</a:t>
            </a:r>
            <a:endParaRPr lang="zh-CN" altLang="en-US" sz="28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35360604"/>
              </p:ext>
            </p:extLst>
          </p:nvPr>
        </p:nvGraphicFramePr>
        <p:xfrm>
          <a:off x="913776" y="1117712"/>
          <a:ext cx="103632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2640"/>
                <a:gridCol w="2072640"/>
                <a:gridCol w="2072640"/>
                <a:gridCol w="2072640"/>
                <a:gridCol w="207264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Spark MLib</a:t>
                      </a:r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 ML</a:t>
                      </a:r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Weka</a:t>
                      </a:r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576" marR="87576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 marL="87576" marR="87576"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marL="87576" marR="875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9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1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7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0339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5776</TotalTime>
  <Words>14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Tw Cen MT</vt:lpstr>
      <vt:lpstr>水滴</vt:lpstr>
      <vt:lpstr>机器学习</vt:lpstr>
      <vt:lpstr>机器学习框架性能对比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李梓钧</dc:creator>
  <cp:lastModifiedBy>李梓钧</cp:lastModifiedBy>
  <cp:revision>21</cp:revision>
  <dcterms:created xsi:type="dcterms:W3CDTF">2016-08-15T01:34:20Z</dcterms:created>
  <dcterms:modified xsi:type="dcterms:W3CDTF">2016-08-22T01:40:02Z</dcterms:modified>
</cp:coreProperties>
</file>