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74" r:id="rId4"/>
    <p:sldId id="275" r:id="rId5"/>
    <p:sldId id="276" r:id="rId6"/>
    <p:sldId id="270" r:id="rId7"/>
    <p:sldId id="261" r:id="rId8"/>
  </p:sldIdLst>
  <p:sldSz cx="9144000" cy="64801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08" autoAdjust="0"/>
  </p:normalViewPr>
  <p:slideViewPr>
    <p:cSldViewPr>
      <p:cViewPr varScale="1">
        <p:scale>
          <a:sx n="99" d="100"/>
          <a:sy n="99" d="100"/>
        </p:scale>
        <p:origin x="1062" y="90"/>
      </p:cViewPr>
      <p:guideLst>
        <p:guide orient="horz" pos="204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891FD-E625-4988-9103-81CB54327562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1143000"/>
            <a:ext cx="435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91372-3A34-4F60-BE47-6251FE45E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3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7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6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对于一般的需求，</a:t>
            </a:r>
            <a:r>
              <a:rPr lang="en-US" altLang="zh-CN" dirty="0" smtClean="0"/>
              <a:t>MLib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H2O</a:t>
            </a:r>
            <a:r>
              <a:rPr lang="zh-CN" altLang="en-US" dirty="0" smtClean="0"/>
              <a:t>是非常好的选择，这两个框架的速度都很快，可扩展性（对不同大小的数据集的支持）都很好。</a:t>
            </a:r>
          </a:p>
          <a:p>
            <a:r>
              <a:rPr lang="zh-CN" altLang="en-US" dirty="0" smtClean="0"/>
              <a:t>这两个框架对算法的选择有相当大的不同。</a:t>
            </a:r>
          </a:p>
          <a:p>
            <a:r>
              <a:rPr lang="en-US" altLang="zh-CN" dirty="0" smtClean="0"/>
              <a:t>MLib</a:t>
            </a:r>
            <a:r>
              <a:rPr lang="zh-CN" altLang="en-US" dirty="0" smtClean="0"/>
              <a:t>在大部分机器学习领域提供了更好的选择，</a:t>
            </a:r>
            <a:r>
              <a:rPr lang="en-US" altLang="zh-CN" dirty="0" smtClean="0"/>
              <a:t>H2O</a:t>
            </a:r>
            <a:r>
              <a:rPr lang="zh-CN" altLang="en-US" dirty="0" smtClean="0"/>
              <a:t>则是唯一具有深度学习解决方案的工具。</a:t>
            </a:r>
          </a:p>
          <a:p>
            <a:r>
              <a:rPr lang="zh-CN" altLang="en-US" dirty="0" smtClean="0"/>
              <a:t>可用性：两者都提供了多种编程语言的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，但是</a:t>
            </a:r>
            <a:r>
              <a:rPr lang="en-US" altLang="zh-CN" dirty="0" smtClean="0"/>
              <a:t>H2O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GUI</a:t>
            </a:r>
            <a:r>
              <a:rPr lang="zh-CN" altLang="en-US" dirty="0" smtClean="0"/>
              <a:t>图形界面。</a:t>
            </a:r>
          </a:p>
          <a:p>
            <a:r>
              <a:rPr lang="zh-CN" altLang="en-US" dirty="0" smtClean="0"/>
              <a:t>	</a:t>
            </a:r>
          </a:p>
          <a:p>
            <a:r>
              <a:rPr lang="en-US" altLang="zh-CN" dirty="0" smtClean="0"/>
              <a:t>SAMOA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Mahout</a:t>
            </a:r>
            <a:r>
              <a:rPr lang="zh-CN" altLang="en-US" dirty="0" smtClean="0"/>
              <a:t>专注于提供平台给用户接入自己的学习算法。所以它们都没有提供必需的算法。</a:t>
            </a:r>
            <a:r>
              <a:rPr lang="en-US" altLang="zh-CN" dirty="0" smtClean="0"/>
              <a:t>SAMOA</a:t>
            </a:r>
            <a:r>
              <a:rPr lang="zh-CN" altLang="en-US" dirty="0" smtClean="0"/>
              <a:t>允许用户创建数据流算法，是唯一一个为真正的实时数据流设计的框架，使其成为最快和最具扩展性的选项。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36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1372-3A34-4F60-BE47-6251FE45EA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2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yanglina\Desktop\211111\招联金融 2015.1.14-4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27919"/>
            <a:ext cx="8713788" cy="4522787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 descr="C:\Users\yanglina\Desktop\211111\招联金融 2015.1.14-4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647799"/>
            <a:ext cx="1593850" cy="57626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236296" y="617602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</a:rPr>
              <a:t>WWW.MUCFC.COM</a:t>
            </a:r>
            <a:endParaRPr lang="zh-CN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44507"/>
            <a:ext cx="2057400" cy="5224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4507"/>
            <a:ext cx="6019800" cy="5224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C:\Users\yanglina\Desktop\211111\招联金融 2015.1.14-4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80175"/>
          </a:xfrm>
          <a:prstGeom prst="rect">
            <a:avLst/>
          </a:prstGeom>
          <a:noFill/>
        </p:spPr>
      </p:pic>
      <p:pic>
        <p:nvPicPr>
          <p:cNvPr id="2052" name="Picture 4" descr="C:\Users\yanglina\Desktop\211111\招联金融 2015.1.14-4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36538" y="1223863"/>
            <a:ext cx="473075" cy="5270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yanglina\Desktop\211111\招联金融 2015.1.14-4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4801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113"/>
            <a:ext cx="7772400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575"/>
            <a:ext cx="7772400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076" name="Picture 4" descr="C:\Users\yanglina\Desktop\211111\招联金融 2015.1.14-49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51855"/>
            <a:ext cx="7334251" cy="210343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6876256" y="597639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Myriad Pro" pitchFamily="34" charset="0"/>
              </a:rPr>
              <a:t>WWW.MUCFC.COM</a:t>
            </a:r>
            <a:endParaRPr lang="zh-CN" altLang="en-US" sz="1200" b="1" dirty="0">
              <a:solidFill>
                <a:schemeClr val="bg1"/>
              </a:solidFill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099" name="Picture 3" descr="C:\Users\yanglina\Desktop\211111\招联金融 2015.1.14-5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31775"/>
            <a:ext cx="954087" cy="344487"/>
          </a:xfrm>
          <a:prstGeom prst="rect">
            <a:avLst/>
          </a:prstGeom>
          <a:noFill/>
        </p:spPr>
      </p:pic>
      <p:pic>
        <p:nvPicPr>
          <p:cNvPr id="4100" name="Picture 4" descr="C:\Users\yanglina\Desktop\211111\招联金融 2015.1.14-5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38" y="5976391"/>
            <a:ext cx="6129338" cy="2095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 userDrawn="1"/>
        </p:nvSpPr>
        <p:spPr>
          <a:xfrm>
            <a:off x="6876256" y="597639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3389CA"/>
                </a:solidFill>
                <a:latin typeface="Myriad Pro" pitchFamily="34" charset="0"/>
              </a:rPr>
              <a:t>www.mucfc.com</a:t>
            </a:r>
            <a:endParaRPr lang="zh-CN" altLang="en-US" sz="1400" b="1" dirty="0">
              <a:solidFill>
                <a:srgbClr val="3389CA"/>
              </a:solidFill>
              <a:latin typeface="Myriad Pro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27584" y="935831"/>
            <a:ext cx="7488832" cy="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372200" y="431775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389CA"/>
                </a:solidFill>
                <a:latin typeface="Helvetica" pitchFamily="34" charset="0"/>
              </a:rPr>
              <a:t>MUCFC.COM</a:t>
            </a:r>
            <a:endParaRPr lang="zh-CN" altLang="en-US" sz="2400" b="1" dirty="0">
              <a:solidFill>
                <a:srgbClr val="3389CA"/>
              </a:solidFill>
              <a:latin typeface="Helvetica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7584" y="935831"/>
            <a:ext cx="7488832" cy="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7584" y="5760367"/>
            <a:ext cx="7488832" cy="2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 descr="C:\Users\yanglina\Desktop\211111\招联金融 2015.1.14-50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490267"/>
            <a:ext cx="792088" cy="28599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7308304" y="5904383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dirty="0" smtClean="0">
                <a:solidFill>
                  <a:srgbClr val="3389CA"/>
                </a:solidFill>
                <a:latin typeface="Myriad Pro" pitchFamily="34" charset="0"/>
              </a:rPr>
              <a:t>www.mucfc.com</a:t>
            </a:r>
            <a:endParaRPr lang="zh-CN" altLang="en-US" sz="1000" b="0" dirty="0">
              <a:solidFill>
                <a:srgbClr val="3389CA"/>
              </a:solidFill>
              <a:latin typeface="Myriad Pro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yanglina\Desktop\211111\招联金融 2015.1.14-5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27919"/>
            <a:ext cx="8713788" cy="4522787"/>
          </a:xfrm>
          <a:prstGeom prst="rect">
            <a:avLst/>
          </a:prstGeom>
          <a:noFill/>
        </p:spPr>
      </p:pic>
      <p:pic>
        <p:nvPicPr>
          <p:cNvPr id="7171" name="Picture 3" descr="C:\Users\yanglina\Desktop\211111\招联金融 2015.1.14-5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15751"/>
            <a:ext cx="8713788" cy="1463675"/>
          </a:xfrm>
          <a:prstGeom prst="rect">
            <a:avLst/>
          </a:prstGeom>
          <a:noFill/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173" name="Picture 5" descr="C:\Users\yanglina\Desktop\211111\招联金融 2015.1.14-37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087959"/>
            <a:ext cx="5476512" cy="1800200"/>
          </a:xfrm>
          <a:prstGeom prst="rect">
            <a:avLst/>
          </a:prstGeom>
          <a:noFill/>
        </p:spPr>
      </p:pic>
      <p:pic>
        <p:nvPicPr>
          <p:cNvPr id="7174" name="Picture 6" descr="C:\Users\yanglina\Desktop\211111\招联金融 2015.1.14-56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5184303"/>
            <a:ext cx="1819275" cy="658813"/>
          </a:xfrm>
          <a:prstGeom prst="rect">
            <a:avLst/>
          </a:prstGeom>
          <a:noFill/>
        </p:spPr>
      </p:pic>
      <p:sp>
        <p:nvSpPr>
          <p:cNvPr id="11" name="矩形 10"/>
          <p:cNvSpPr/>
          <p:nvPr userDrawn="1"/>
        </p:nvSpPr>
        <p:spPr>
          <a:xfrm>
            <a:off x="755576" y="791815"/>
            <a:ext cx="1569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www.mucfc.cn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58007"/>
            <a:ext cx="300831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007"/>
            <a:ext cx="511175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356037"/>
            <a:ext cx="300831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6122"/>
            <a:ext cx="5486400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016"/>
            <a:ext cx="5486400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1637"/>
            <a:ext cx="5486400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5483-8A15-4DC1-83B9-BD1332A5715D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59508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12041"/>
            <a:ext cx="8229600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006163"/>
            <a:ext cx="2133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75483-8A15-4DC1-83B9-BD1332A5715D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006163"/>
            <a:ext cx="2895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006163"/>
            <a:ext cx="2133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566EF-CA40-4A59-8A2F-A5D58295E94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3744143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主流框架特性对比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2158042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机器学习</a:t>
            </a:r>
            <a:endParaRPr lang="zh-CN" altLang="en-US" sz="48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60666"/>
              </p:ext>
            </p:extLst>
          </p:nvPr>
        </p:nvGraphicFramePr>
        <p:xfrm>
          <a:off x="1115616" y="1727919"/>
          <a:ext cx="696009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945"/>
                <a:gridCol w="1589103"/>
                <a:gridCol w="1740024"/>
                <a:gridCol w="174002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MLib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System 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Weka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速度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可拓展性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对数据库的支持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支持分布式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集中于</a:t>
                      </a:r>
                      <a:r>
                        <a:rPr lang="en-US" altLang="zh-CN" dirty="0" smtClean="0"/>
                        <a:t>GitHub</a:t>
                      </a:r>
                      <a:r>
                        <a:rPr lang="zh-CN" altLang="en-US" dirty="0" smtClean="0"/>
                        <a:t>上，包括构建、测试、独立模式运行命令以及一个线性回归</a:t>
                      </a:r>
                      <a:r>
                        <a:rPr lang="en-US" altLang="zh-CN" dirty="0" smtClean="0"/>
                        <a:t>demo</a:t>
                      </a:r>
                      <a:r>
                        <a:rPr lang="zh-CN" altLang="en-US" dirty="0" smtClean="0"/>
                        <a:t>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15616" y="1141901"/>
            <a:ext cx="3179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基于</a:t>
            </a:r>
            <a:r>
              <a:rPr lang="en-US" altLang="zh-CN" sz="2400" b="1" dirty="0" smtClean="0"/>
              <a:t>java</a:t>
            </a:r>
            <a:r>
              <a:rPr lang="zh-CN" altLang="en-US" sz="2400" b="1" dirty="0" smtClean="0"/>
              <a:t>框架性能对比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09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079847"/>
            <a:ext cx="6117582" cy="45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39887"/>
            <a:ext cx="8150400" cy="36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15185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3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627784" y="1943943"/>
            <a:ext cx="345638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500" b="1" dirty="0" smtClean="0">
                <a:solidFill>
                  <a:srgbClr val="3389CA"/>
                </a:solidFill>
                <a:latin typeface="Helvetica" pitchFamily="34" charset="0"/>
              </a:rPr>
              <a:t>Q&amp;A</a:t>
            </a:r>
            <a:endParaRPr lang="zh-CN" altLang="en-US" sz="11500" b="1" dirty="0">
              <a:solidFill>
                <a:srgbClr val="3389CA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147</Words>
  <Application>Microsoft Office PowerPoint</Application>
  <PresentationFormat>自定义</PresentationFormat>
  <Paragraphs>26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Myriad Pro</vt:lpstr>
      <vt:lpstr>黑体</vt:lpstr>
      <vt:lpstr>宋体</vt:lpstr>
      <vt:lpstr>Arial</vt:lpstr>
      <vt:lpstr>Calibri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王福海</dc:creator>
  <cp:lastModifiedBy>李梓钧</cp:lastModifiedBy>
  <cp:revision>549</cp:revision>
  <dcterms:created xsi:type="dcterms:W3CDTF">2015-01-14T08:50:24Z</dcterms:created>
  <dcterms:modified xsi:type="dcterms:W3CDTF">2016-08-22T08:57:33Z</dcterms:modified>
</cp:coreProperties>
</file>