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2.xml.rels" ContentType="application/vnd.openxmlformats-package.relationships+xml"/>
  <Override PartName="/ppt/slideMasters/_rels/slideMaster1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169.xml.rels" ContentType="application/vnd.openxmlformats-package.relationships+xml"/>
  <Override PartName="/ppt/slideMasters/_rels/slideMaster12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120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13.xml.rels" ContentType="application/vnd.openxmlformats-package.relationships+xml"/>
  <Override PartName="/ppt/slideMasters/_rels/slideMaster112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159.xml.rels" ContentType="application/vnd.openxmlformats-package.relationships+xml"/>
  <Override PartName="/ppt/slideMasters/_rels/slideMaster111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158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110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156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155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151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157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54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170.xml.rels" ContentType="application/vnd.openxmlformats-package.relationships+xml"/>
  <Override PartName="/ppt/slideMasters/_rels/slideMaster15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152.xml.rels" ContentType="application/vnd.openxmlformats-package.relationships+xml"/>
  <Override PartName="/ppt/slideMasters/_rels/slideMaster1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6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4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3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13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12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98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42.xml.rels" ContentType="application/vnd.openxmlformats-package.relationships+xml"/>
  <Override PartName="/ppt/slideMasters/_rels/slideMaster119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24.xml.rels" ContentType="application/vnd.openxmlformats-package.relationships+xml"/>
  <Override PartName="/ppt/slideMasters/_rels/slideMaster125.xml.rels" ContentType="application/vnd.openxmlformats-package.relationships+xml"/>
  <Override PartName="/ppt/slideMasters/_rels/slideMaster11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17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18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14.xml.rels" ContentType="application/vnd.openxmlformats-package.relationships+xml"/>
  <Override PartName="/ppt/slideMasters/_rels/slideMaster127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68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67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66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141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46.xml.rels" ContentType="application/vnd.openxmlformats-package.relationships+xml"/>
  <Override PartName="/ppt/slideMasters/_rels/slideMaster16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145.xml.rels" ContentType="application/vnd.openxmlformats-package.relationships+xml"/>
  <Override PartName="/ppt/slideMasters/_rels/slideMaster16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28.xml.rels" ContentType="application/vnd.openxmlformats-package.relationships+xml"/>
  <Override PartName="/ppt/slideMasters/_rels/slideMaster133.xml.rels" ContentType="application/vnd.openxmlformats-package.relationships+xml"/>
  <Override PartName="/ppt/slideMasters/_rels/slideMaster13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35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16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6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137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48.xml.rels" ContentType="application/vnd.openxmlformats-package.relationships+xml"/>
  <Override PartName="/ppt/slideMasters/_rels/slideMaster130.xml.rels" ContentType="application/vnd.openxmlformats-package.relationships+xml"/>
  <Override PartName="/ppt/slideMasters/_rels/slideMaster140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150.xml.rels" ContentType="application/vnd.openxmlformats-package.relationships+xml"/>
  <Override PartName="/ppt/slideMasters/_rels/slideMaster1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62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4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31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29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43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20.xml.rels" ContentType="application/vnd.openxmlformats-package.relationships+xml"/>
  <Override PartName="/ppt/slideMasters/slideMaster127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26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125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142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3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0.xml" ContentType="application/vnd.openxmlformats-officedocument.presentationml.slideMaster+xml"/>
  <Override PartName="/ppt/slideMasters/slideMaster16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135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136.xml" ContentType="application/vnd.openxmlformats-officedocument.presentationml.slideMaster+xml"/>
  <Override PartName="/ppt/slideMasters/slideMaster141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137.xml" ContentType="application/vnd.openxmlformats-officedocument.presentationml.slideMaster+xml"/>
  <Override PartName="/ppt/slideMasters/slideMaster13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13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139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50.xml" ContentType="application/vnd.openxmlformats-officedocument.presentationml.slideMaster+xml"/>
  <Override PartName="/ppt/slideMasters/slideMaster13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8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6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6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6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131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30.xml" ContentType="application/vnd.openxmlformats-officedocument.presentationml.slideMaster+xml"/>
  <Override PartName="/ppt/slideMasters/slideMaster129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6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43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44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145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14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147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48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49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7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51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152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153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154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155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156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157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5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15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6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67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68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169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42.xml" ContentType="application/vnd.openxmlformats-officedocument.presentationml.slideMaster+xml"/>
  <Override PartName="/ppt/presProps.xml" ContentType="application/vnd.openxmlformats-officedocument.presentationml.presProps+xml"/>
  <Override PartName="/ppt/theme/theme126.xml" ContentType="application/vnd.openxmlformats-officedocument.theme+xml"/>
  <Override PartName="/ppt/theme/theme43.xml" ContentType="application/vnd.openxmlformats-officedocument.theme+xml"/>
  <Override PartName="/ppt/theme/theme125.xml" ContentType="application/vnd.openxmlformats-officedocument.theme+xml"/>
  <Override PartName="/ppt/theme/theme42.xml" ContentType="application/vnd.openxmlformats-officedocument.theme+xml"/>
  <Override PartName="/ppt/theme/theme124.xml" ContentType="application/vnd.openxmlformats-officedocument.theme+xml"/>
  <Override PartName="/ppt/theme/theme41.xml" ContentType="application/vnd.openxmlformats-officedocument.theme+xml"/>
  <Override PartName="/ppt/theme/theme123.xml" ContentType="application/vnd.openxmlformats-officedocument.theme+xml"/>
  <Override PartName="/ppt/theme/theme40.xml" ContentType="application/vnd.openxmlformats-officedocument.theme+xml"/>
  <Override PartName="/ppt/theme/theme122.xml" ContentType="application/vnd.openxmlformats-officedocument.theme+xml"/>
  <Override PartName="/ppt/theme/theme121.xml" ContentType="application/vnd.openxmlformats-officedocument.theme+xml"/>
  <Override PartName="/ppt/theme/theme116.xml" ContentType="application/vnd.openxmlformats-officedocument.theme+xml"/>
  <Override PartName="/ppt/theme/theme33.xml" ContentType="application/vnd.openxmlformats-officedocument.theme+xml"/>
  <Override PartName="/ppt/theme/theme115.xml" ContentType="application/vnd.openxmlformats-officedocument.theme+xml"/>
  <Override PartName="/ppt/theme/theme32.xml" ContentType="application/vnd.openxmlformats-officedocument.theme+xml"/>
  <Override PartName="/ppt/theme/theme114.xml" ContentType="application/vnd.openxmlformats-officedocument.theme+xml"/>
  <Override PartName="/ppt/theme/theme31.xml" ContentType="application/vnd.openxmlformats-officedocument.theme+xml"/>
  <Override PartName="/ppt/theme/theme113.xml" ContentType="application/vnd.openxmlformats-officedocument.theme+xml"/>
  <Override PartName="/ppt/theme/theme30.xml" ContentType="application/vnd.openxmlformats-officedocument.theme+xml"/>
  <Override PartName="/ppt/theme/theme112.xml" ContentType="application/vnd.openxmlformats-officedocument.theme+xml"/>
  <Override PartName="/ppt/theme/theme111.xml" ContentType="application/vnd.openxmlformats-officedocument.theme+xml"/>
  <Override PartName="/ppt/theme/theme109.xml" ContentType="application/vnd.openxmlformats-officedocument.theme+xml"/>
  <Override PartName="/ppt/theme/theme26.xml" ContentType="application/vnd.openxmlformats-officedocument.theme+xml"/>
  <Override PartName="/ppt/theme/theme94.xml" ContentType="application/vnd.openxmlformats-officedocument.theme+xml"/>
  <Override PartName="/ppt/theme/theme108.xml" ContentType="application/vnd.openxmlformats-officedocument.theme+xml"/>
  <Override PartName="/ppt/theme/theme25.xml" ContentType="application/vnd.openxmlformats-officedocument.theme+xml"/>
  <Override PartName="/ppt/theme/theme93.xml" ContentType="application/vnd.openxmlformats-officedocument.theme+xml"/>
  <Override PartName="/ppt/theme/theme107.xml" ContentType="application/vnd.openxmlformats-officedocument.theme+xml"/>
  <Override PartName="/ppt/theme/theme24.xml" ContentType="application/vnd.openxmlformats-officedocument.theme+xml"/>
  <Override PartName="/ppt/theme/theme92.xml" ContentType="application/vnd.openxmlformats-officedocument.theme+xml"/>
  <Override PartName="/ppt/theme/theme106.xml" ContentType="application/vnd.openxmlformats-officedocument.theme+xml"/>
  <Override PartName="/ppt/theme/theme23.xml" ContentType="application/vnd.openxmlformats-officedocument.theme+xml"/>
  <Override PartName="/ppt/theme/theme91.xml" ContentType="application/vnd.openxmlformats-officedocument.theme+xml"/>
  <Override PartName="/ppt/theme/theme105.xml" ContentType="application/vnd.openxmlformats-officedocument.theme+xml"/>
  <Override PartName="/ppt/theme/theme90.xml" ContentType="application/vnd.openxmlformats-officedocument.theme+xml"/>
  <Override PartName="/ppt/theme/theme22.xml" ContentType="application/vnd.openxmlformats-officedocument.theme+xml"/>
  <Override PartName="/ppt/theme/theme104.xml" ContentType="application/vnd.openxmlformats-officedocument.theme+xml"/>
  <Override PartName="/ppt/theme/theme21.xml" ContentType="application/vnd.openxmlformats-officedocument.theme+xml"/>
  <Override PartName="/ppt/theme/theme103.xml" ContentType="application/vnd.openxmlformats-officedocument.theme+xml"/>
  <Override PartName="/ppt/theme/theme20.xml" ContentType="application/vnd.openxmlformats-officedocument.theme+xml"/>
  <Override PartName="/ppt/theme/theme171.xml" ContentType="application/vnd.openxmlformats-officedocument.theme+xml"/>
  <Override PartName="/ppt/theme/theme102.xml" ContentType="application/vnd.openxmlformats-officedocument.theme+xml"/>
  <Override PartName="/ppt/theme/theme170.xml" ContentType="application/vnd.openxmlformats-officedocument.theme+xml"/>
  <Override PartName="/ppt/theme/theme101.xml" ContentType="application/vnd.openxmlformats-officedocument.theme+xml"/>
  <Override PartName="/ppt/theme/theme8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95.xml" ContentType="application/vnd.openxmlformats-officedocument.theme+xml"/>
  <Override PartName="/ppt/theme/theme5.xml" ContentType="application/vnd.openxmlformats-officedocument.theme+xml"/>
  <Override PartName="/ppt/theme/theme110.xml" ContentType="application/vnd.openxmlformats-officedocument.theme+xml"/>
  <Override PartName="/ppt/theme/theme49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96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97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117.xml" ContentType="application/vnd.openxmlformats-officedocument.theme+xml"/>
  <Override PartName="/ppt/theme/theme98.xml" ContentType="application/vnd.openxmlformats-officedocument.theme+xml"/>
  <Override PartName="/ppt/theme/theme8.xml" ContentType="application/vnd.openxmlformats-officedocument.theme+xml"/>
  <Override PartName="/ppt/theme/theme99.xml" ContentType="application/vnd.openxmlformats-officedocument.theme+xml"/>
  <Override PartName="/ppt/theme/theme9.xml" ContentType="application/vnd.openxmlformats-officedocument.theme+xml"/>
  <Override PartName="/ppt/theme/theme160.xml" ContentType="application/vnd.openxmlformats-officedocument.theme+xml"/>
  <Override PartName="/ppt/theme/theme36.xml" ContentType="application/vnd.openxmlformats-officedocument.theme+xml"/>
  <Override PartName="/ppt/theme/theme119.xml" ContentType="application/vnd.openxmlformats-officedocument.theme+xml"/>
  <Override PartName="/ppt/theme/theme10.xml" ContentType="application/vnd.openxmlformats-officedocument.theme+xml"/>
  <Override PartName="/ppt/theme/theme161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131.xml" ContentType="application/vnd.openxmlformats-officedocument.theme+xml"/>
  <Override PartName="/ppt/theme/theme132.xml" ContentType="application/vnd.openxmlformats-officedocument.theme+xml"/>
  <Override PartName="/ppt/theme/theme139.xml" ContentType="application/vnd.openxmlformats-officedocument.theme+xml"/>
  <Override PartName="/ppt/theme/theme56.xml" ContentType="application/vnd.openxmlformats-officedocument.theme+xml"/>
  <Override PartName="/ppt/theme/theme152.xml" ContentType="application/vnd.openxmlformats-officedocument.theme+xml"/>
  <Override PartName="/ppt/theme/theme130.xml" ContentType="application/vnd.openxmlformats-officedocument.theme+xml"/>
  <Override PartName="/ppt/theme/theme69.xml" ContentType="application/vnd.openxmlformats-officedocument.theme+xml"/>
  <Override PartName="/ppt/theme/theme45.xml" ContentType="application/vnd.openxmlformats-officedocument.theme+xml"/>
  <Override PartName="/ppt/theme/theme128.xml" ContentType="application/vnd.openxmlformats-officedocument.theme+xml"/>
  <Override PartName="/ppt/theme/theme150.xml" ContentType="application/vnd.openxmlformats-officedocument.theme+xml"/>
  <Override PartName="/ppt/theme/theme141.xml" ContentType="application/vnd.openxmlformats-officedocument.theme+xml"/>
  <Override PartName="/ppt/theme/theme151.xml" ContentType="application/vnd.openxmlformats-officedocument.theme+xml"/>
  <Override PartName="/ppt/theme/theme142.xml" ContentType="application/vnd.openxmlformats-officedocument.theme+xml"/>
  <Override PartName="/ppt/theme/theme138.xml" ContentType="application/vnd.openxmlformats-officedocument.theme+xml"/>
  <Override PartName="/ppt/theme/theme55.xml" ContentType="application/vnd.openxmlformats-officedocument.theme+xml"/>
  <Override PartName="/ppt/theme/theme100.xml" ContentType="application/vnd.openxmlformats-officedocument.theme+xml"/>
  <Override PartName="/ppt/theme/theme39.xml" ContentType="application/vnd.openxmlformats-officedocument.theme+xml"/>
  <Override PartName="/ppt/theme/theme54.xml" ContentType="application/vnd.openxmlformats-officedocument.theme+xml"/>
  <Override PartName="/ppt/theme/theme137.xml" ContentType="application/vnd.openxmlformats-officedocument.theme+xml"/>
  <Override PartName="/ppt/theme/theme140.xml" ContentType="application/vnd.openxmlformats-officedocument.theme+xml"/>
  <Override PartName="/ppt/theme/theme79.xml" ContentType="application/vnd.openxmlformats-officedocument.theme+xml"/>
  <Override PartName="/ppt/theme/theme136.xml" ContentType="application/vnd.openxmlformats-officedocument.theme+xml"/>
  <Override PartName="/ppt/theme/theme53.xml" ContentType="application/vnd.openxmlformats-officedocument.theme+xml"/>
  <Override PartName="/ppt/theme/theme48.xml" ContentType="application/vnd.openxmlformats-officedocument.theme+xml"/>
  <Override PartName="/ppt/theme/theme135.xml" ContentType="application/vnd.openxmlformats-officedocument.theme+xml"/>
  <Override PartName="/ppt/theme/theme52.xml" ContentType="application/vnd.openxmlformats-officedocument.theme+xml"/>
  <Override PartName="/ppt/theme/theme47.xml" ContentType="application/vnd.openxmlformats-officedocument.theme+xml"/>
  <Override PartName="/ppt/theme/theme134.xml" ContentType="application/vnd.openxmlformats-officedocument.theme+xml"/>
  <Override PartName="/ppt/theme/theme51.xml" ContentType="application/vnd.openxmlformats-officedocument.theme+xml"/>
  <Override PartName="/ppt/theme/theme129.xml" ContentType="application/vnd.openxmlformats-officedocument.theme+xml"/>
  <Override PartName="/ppt/theme/theme46.xml" ContentType="application/vnd.openxmlformats-officedocument.theme+xml"/>
  <Override PartName="/ppt/theme/theme133.xml" ContentType="application/vnd.openxmlformats-officedocument.theme+xml"/>
  <Override PartName="/ppt/theme/theme50.xml" ContentType="application/vnd.openxmlformats-officedocument.theme+xml"/>
  <Override PartName="/ppt/theme/theme162.xml" ContentType="application/vnd.openxmlformats-officedocument.theme+xml"/>
  <Override PartName="/ppt/theme/theme11.xml" ContentType="application/vnd.openxmlformats-officedocument.theme+xml"/>
  <Override PartName="/ppt/theme/theme11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2.xml" ContentType="application/vnd.openxmlformats-officedocument.theme+xml"/>
  <Override PartName="/ppt/theme/theme163.xml" ContentType="application/vnd.openxmlformats-officedocument.theme+xml"/>
  <Override PartName="/ppt/theme/theme80.xml" ContentType="application/vnd.openxmlformats-officedocument.theme+xml"/>
  <Override PartName="/ppt/theme/theme164.xml" ContentType="application/vnd.openxmlformats-officedocument.theme+xml"/>
  <Override PartName="/ppt/theme/theme13.xml" ContentType="application/vnd.openxmlformats-officedocument.theme+xml"/>
  <Override PartName="/ppt/theme/theme81.xml" ContentType="application/vnd.openxmlformats-officedocument.theme+xml"/>
  <Override PartName="/ppt/theme/theme165.xml" ContentType="application/vnd.openxmlformats-officedocument.theme+xml"/>
  <Override PartName="/ppt/theme/theme14.xml" ContentType="application/vnd.openxmlformats-officedocument.theme+xml"/>
  <Override PartName="/ppt/theme/theme82.xml" ContentType="application/vnd.openxmlformats-officedocument.theme+xml"/>
  <Override PartName="/ppt/theme/theme15.xml" ContentType="application/vnd.openxmlformats-officedocument.theme+xml"/>
  <Override PartName="/ppt/theme/theme166.xml" ContentType="application/vnd.openxmlformats-officedocument.theme+xml"/>
  <Override PartName="/ppt/theme/theme83.xml" ContentType="application/vnd.openxmlformats-officedocument.theme+xml"/>
  <Override PartName="/ppt/theme/theme57.xml" ContentType="application/vnd.openxmlformats-officedocument.theme+xml"/>
  <Override PartName="/ppt/theme/theme44.xml" ContentType="application/vnd.openxmlformats-officedocument.theme+xml"/>
  <Override PartName="/ppt/theme/theme127.xml" ContentType="application/vnd.openxmlformats-officedocument.theme+xml"/>
  <Override PartName="/ppt/theme/theme16.xml" ContentType="application/vnd.openxmlformats-officedocument.theme+xml"/>
  <Override PartName="/ppt/theme/theme167.xml" ContentType="application/vnd.openxmlformats-officedocument.theme+xml"/>
  <Override PartName="/ppt/theme/theme84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120.xml" ContentType="application/vnd.openxmlformats-officedocument.theme+xml"/>
  <Override PartName="/ppt/theme/theme60.xml" ContentType="application/vnd.openxmlformats-officedocument.theme+xml"/>
  <Override PartName="/ppt/theme/theme143.xml" ContentType="application/vnd.openxmlformats-officedocument.theme+xml"/>
  <Override PartName="/ppt/theme/theme144.xml" ContentType="application/vnd.openxmlformats-officedocument.theme+xml"/>
  <Override PartName="/ppt/theme/theme61.xml" ContentType="application/vnd.openxmlformats-officedocument.theme+xml"/>
  <Override PartName="/ppt/theme/theme145.xml" ContentType="application/vnd.openxmlformats-officedocument.theme+xml"/>
  <Override PartName="/ppt/theme/theme62.xml" ContentType="application/vnd.openxmlformats-officedocument.theme+xml"/>
  <Override PartName="/ppt/theme/theme146.xml" ContentType="application/vnd.openxmlformats-officedocument.theme+xml"/>
  <Override PartName="/ppt/theme/theme63.xml" ContentType="application/vnd.openxmlformats-officedocument.theme+xml"/>
  <Override PartName="/ppt/theme/theme147.xml" ContentType="application/vnd.openxmlformats-officedocument.theme+xml"/>
  <Override PartName="/ppt/theme/theme64.xml" ContentType="application/vnd.openxmlformats-officedocument.theme+xml"/>
  <Override PartName="/ppt/theme/theme148.xml" ContentType="application/vnd.openxmlformats-officedocument.theme+xml"/>
  <Override PartName="/ppt/theme/theme65.xml" ContentType="application/vnd.openxmlformats-officedocument.theme+xml"/>
  <Override PartName="/ppt/theme/theme149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153.xml" ContentType="application/vnd.openxmlformats-officedocument.theme+xml"/>
  <Override PartName="/ppt/theme/theme70.xml" ContentType="application/vnd.openxmlformats-officedocument.theme+xml"/>
  <Override PartName="/ppt/theme/theme154.xml" ContentType="application/vnd.openxmlformats-officedocument.theme+xml"/>
  <Override PartName="/ppt/theme/theme71.xml" ContentType="application/vnd.openxmlformats-officedocument.theme+xml"/>
  <Override PartName="/ppt/theme/theme155.xml" ContentType="application/vnd.openxmlformats-officedocument.theme+xml"/>
  <Override PartName="/ppt/theme/theme72.xml" ContentType="application/vnd.openxmlformats-officedocument.theme+xml"/>
  <Override PartName="/ppt/theme/theme156.xml" ContentType="application/vnd.openxmlformats-officedocument.theme+xml"/>
  <Override PartName="/ppt/theme/theme73.xml" ContentType="application/vnd.openxmlformats-officedocument.theme+xml"/>
  <Override PartName="/ppt/theme/theme157.xml" ContentType="application/vnd.openxmlformats-officedocument.theme+xml"/>
  <Override PartName="/ppt/theme/theme74.xml" ContentType="application/vnd.openxmlformats-officedocument.theme+xml"/>
  <Override PartName="/ppt/theme/theme158.xml" ContentType="application/vnd.openxmlformats-officedocument.theme+xml"/>
  <Override PartName="/ppt/theme/theme75.xml" ContentType="application/vnd.openxmlformats-officedocument.theme+xml"/>
  <Override PartName="/ppt/theme/theme159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17.xml" ContentType="application/vnd.openxmlformats-officedocument.theme+xml"/>
  <Override PartName="/ppt/theme/theme168.xml" ContentType="application/vnd.openxmlformats-officedocument.theme+xml"/>
  <Override PartName="/ppt/theme/theme85.xml" ContentType="application/vnd.openxmlformats-officedocument.theme+xml"/>
  <Override PartName="/ppt/theme/theme18.xml" ContentType="application/vnd.openxmlformats-officedocument.theme+xml"/>
  <Override PartName="/ppt/theme/theme169.xml" ContentType="application/vnd.openxmlformats-officedocument.theme+xml"/>
  <Override PartName="/ppt/theme/theme86.xml" ContentType="application/vnd.openxmlformats-officedocument.theme+xml"/>
  <Override PartName="/ppt/theme/theme19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24.xml.rels" ContentType="application/vnd.openxmlformats-package.relationships+xml"/>
  <Override PartName="/ppt/slideLayouts/slideLayout102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58" r:id="rId107"/>
    <p:sldMasterId id="2147483860" r:id="rId108"/>
    <p:sldMasterId id="2147483862" r:id="rId109"/>
    <p:sldMasterId id="2147483864" r:id="rId110"/>
    <p:sldMasterId id="2147483866" r:id="rId111"/>
    <p:sldMasterId id="2147483868" r:id="rId112"/>
    <p:sldMasterId id="2147483870" r:id="rId113"/>
    <p:sldMasterId id="2147483872" r:id="rId114"/>
    <p:sldMasterId id="2147483874" r:id="rId115"/>
    <p:sldMasterId id="2147483876" r:id="rId116"/>
    <p:sldMasterId id="2147483878" r:id="rId117"/>
    <p:sldMasterId id="2147483880" r:id="rId118"/>
    <p:sldMasterId id="2147483882" r:id="rId119"/>
    <p:sldMasterId id="2147483884" r:id="rId120"/>
    <p:sldMasterId id="2147483886" r:id="rId121"/>
    <p:sldMasterId id="2147483888" r:id="rId122"/>
    <p:sldMasterId id="2147483890" r:id="rId123"/>
    <p:sldMasterId id="2147483892" r:id="rId124"/>
    <p:sldMasterId id="2147483894" r:id="rId125"/>
    <p:sldMasterId id="2147483896" r:id="rId126"/>
    <p:sldMasterId id="2147483898" r:id="rId127"/>
    <p:sldMasterId id="2147483900" r:id="rId128"/>
    <p:sldMasterId id="2147483902" r:id="rId129"/>
    <p:sldMasterId id="2147483904" r:id="rId130"/>
    <p:sldMasterId id="2147483906" r:id="rId131"/>
    <p:sldMasterId id="2147483908" r:id="rId132"/>
    <p:sldMasterId id="2147483910" r:id="rId133"/>
    <p:sldMasterId id="2147483912" r:id="rId134"/>
    <p:sldMasterId id="2147483914" r:id="rId135"/>
    <p:sldMasterId id="2147483916" r:id="rId136"/>
    <p:sldMasterId id="2147483918" r:id="rId137"/>
    <p:sldMasterId id="2147483920" r:id="rId138"/>
    <p:sldMasterId id="2147483922" r:id="rId139"/>
    <p:sldMasterId id="2147483924" r:id="rId140"/>
    <p:sldMasterId id="2147483926" r:id="rId141"/>
    <p:sldMasterId id="2147483928" r:id="rId142"/>
    <p:sldMasterId id="2147483930" r:id="rId143"/>
    <p:sldMasterId id="2147483932" r:id="rId144"/>
    <p:sldMasterId id="2147483934" r:id="rId145"/>
    <p:sldMasterId id="2147483936" r:id="rId146"/>
    <p:sldMasterId id="2147483938" r:id="rId147"/>
    <p:sldMasterId id="2147483940" r:id="rId148"/>
    <p:sldMasterId id="2147483942" r:id="rId149"/>
    <p:sldMasterId id="2147483944" r:id="rId150"/>
    <p:sldMasterId id="2147483946" r:id="rId151"/>
    <p:sldMasterId id="2147483948" r:id="rId152"/>
    <p:sldMasterId id="2147483950" r:id="rId153"/>
    <p:sldMasterId id="2147483952" r:id="rId154"/>
    <p:sldMasterId id="2147483954" r:id="rId155"/>
    <p:sldMasterId id="2147483956" r:id="rId156"/>
    <p:sldMasterId id="2147483958" r:id="rId157"/>
    <p:sldMasterId id="2147483960" r:id="rId158"/>
    <p:sldMasterId id="2147483962" r:id="rId159"/>
    <p:sldMasterId id="2147483964" r:id="rId160"/>
    <p:sldMasterId id="2147483966" r:id="rId161"/>
    <p:sldMasterId id="2147483968" r:id="rId162"/>
    <p:sldMasterId id="2147483970" r:id="rId163"/>
    <p:sldMasterId id="2147483972" r:id="rId164"/>
    <p:sldMasterId id="2147483974" r:id="rId165"/>
    <p:sldMasterId id="2147483976" r:id="rId166"/>
    <p:sldMasterId id="2147483978" r:id="rId167"/>
    <p:sldMasterId id="2147483980" r:id="rId168"/>
    <p:sldMasterId id="2147483982" r:id="rId169"/>
    <p:sldMasterId id="2147483984" r:id="rId170"/>
    <p:sldMasterId id="2147483986" r:id="rId171"/>
  </p:sldMasterIdLst>
  <p:notesMasterIdLst>
    <p:notesMasterId r:id="rId172"/>
  </p:notesMasterIdLst>
  <p:sldIdLst>
    <p:sldId id="256" r:id="rId173"/>
    <p:sldId id="257" r:id="rId174"/>
    <p:sldId id="258" r:id="rId175"/>
    <p:sldId id="259" r:id="rId176"/>
    <p:sldId id="260" r:id="rId177"/>
    <p:sldId id="261" r:id="rId178"/>
    <p:sldId id="262" r:id="rId179"/>
    <p:sldId id="263" r:id="rId180"/>
    <p:sldId id="264" r:id="rId181"/>
    <p:sldId id="265" r:id="rId182"/>
    <p:sldId id="266" r:id="rId183"/>
    <p:sldId id="267" r:id="rId184"/>
    <p:sldId id="268" r:id="rId18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Master" Target="slideMasters/slideMaster110.xml"/><Relationship Id="rId112" Type="http://schemas.openxmlformats.org/officeDocument/2006/relationships/slideMaster" Target="slideMasters/slideMaster111.xml"/><Relationship Id="rId113" Type="http://schemas.openxmlformats.org/officeDocument/2006/relationships/slideMaster" Target="slideMasters/slideMaster112.xml"/><Relationship Id="rId114" Type="http://schemas.openxmlformats.org/officeDocument/2006/relationships/slideMaster" Target="slideMasters/slideMaster113.xml"/><Relationship Id="rId115" Type="http://schemas.openxmlformats.org/officeDocument/2006/relationships/slideMaster" Target="slideMasters/slideMaster114.xml"/><Relationship Id="rId116" Type="http://schemas.openxmlformats.org/officeDocument/2006/relationships/slideMaster" Target="slideMasters/slideMaster115.xml"/><Relationship Id="rId117" Type="http://schemas.openxmlformats.org/officeDocument/2006/relationships/slideMaster" Target="slideMasters/slideMaster116.xml"/><Relationship Id="rId118" Type="http://schemas.openxmlformats.org/officeDocument/2006/relationships/slideMaster" Target="slideMasters/slideMaster117.xml"/><Relationship Id="rId119" Type="http://schemas.openxmlformats.org/officeDocument/2006/relationships/slideMaster" Target="slideMasters/slideMaster118.xml"/><Relationship Id="rId120" Type="http://schemas.openxmlformats.org/officeDocument/2006/relationships/slideMaster" Target="slideMasters/slideMaster119.xml"/><Relationship Id="rId121" Type="http://schemas.openxmlformats.org/officeDocument/2006/relationships/slideMaster" Target="slideMasters/slideMaster120.xml"/><Relationship Id="rId122" Type="http://schemas.openxmlformats.org/officeDocument/2006/relationships/slideMaster" Target="slideMasters/slideMaster121.xml"/><Relationship Id="rId123" Type="http://schemas.openxmlformats.org/officeDocument/2006/relationships/slideMaster" Target="slideMasters/slideMaster122.xml"/><Relationship Id="rId124" Type="http://schemas.openxmlformats.org/officeDocument/2006/relationships/slideMaster" Target="slideMasters/slideMaster123.xml"/><Relationship Id="rId125" Type="http://schemas.openxmlformats.org/officeDocument/2006/relationships/slideMaster" Target="slideMasters/slideMaster124.xml"/><Relationship Id="rId126" Type="http://schemas.openxmlformats.org/officeDocument/2006/relationships/slideMaster" Target="slideMasters/slideMaster125.xml"/><Relationship Id="rId127" Type="http://schemas.openxmlformats.org/officeDocument/2006/relationships/slideMaster" Target="slideMasters/slideMaster126.xml"/><Relationship Id="rId128" Type="http://schemas.openxmlformats.org/officeDocument/2006/relationships/slideMaster" Target="slideMasters/slideMaster127.xml"/><Relationship Id="rId129" Type="http://schemas.openxmlformats.org/officeDocument/2006/relationships/slideMaster" Target="slideMasters/slideMaster128.xml"/><Relationship Id="rId130" Type="http://schemas.openxmlformats.org/officeDocument/2006/relationships/slideMaster" Target="slideMasters/slideMaster129.xml"/><Relationship Id="rId131" Type="http://schemas.openxmlformats.org/officeDocument/2006/relationships/slideMaster" Target="slideMasters/slideMaster130.xml"/><Relationship Id="rId132" Type="http://schemas.openxmlformats.org/officeDocument/2006/relationships/slideMaster" Target="slideMasters/slideMaster131.xml"/><Relationship Id="rId133" Type="http://schemas.openxmlformats.org/officeDocument/2006/relationships/slideMaster" Target="slideMasters/slideMaster132.xml"/><Relationship Id="rId134" Type="http://schemas.openxmlformats.org/officeDocument/2006/relationships/slideMaster" Target="slideMasters/slideMaster133.xml"/><Relationship Id="rId135" Type="http://schemas.openxmlformats.org/officeDocument/2006/relationships/slideMaster" Target="slideMasters/slideMaster134.xml"/><Relationship Id="rId136" Type="http://schemas.openxmlformats.org/officeDocument/2006/relationships/slideMaster" Target="slideMasters/slideMaster135.xml"/><Relationship Id="rId137" Type="http://schemas.openxmlformats.org/officeDocument/2006/relationships/slideMaster" Target="slideMasters/slideMaster136.xml"/><Relationship Id="rId138" Type="http://schemas.openxmlformats.org/officeDocument/2006/relationships/slideMaster" Target="slideMasters/slideMaster137.xml"/><Relationship Id="rId139" Type="http://schemas.openxmlformats.org/officeDocument/2006/relationships/slideMaster" Target="slideMasters/slideMaster138.xml"/><Relationship Id="rId140" Type="http://schemas.openxmlformats.org/officeDocument/2006/relationships/slideMaster" Target="slideMasters/slideMaster139.xml"/><Relationship Id="rId141" Type="http://schemas.openxmlformats.org/officeDocument/2006/relationships/slideMaster" Target="slideMasters/slideMaster140.xml"/><Relationship Id="rId142" Type="http://schemas.openxmlformats.org/officeDocument/2006/relationships/slideMaster" Target="slideMasters/slideMaster141.xml"/><Relationship Id="rId143" Type="http://schemas.openxmlformats.org/officeDocument/2006/relationships/slideMaster" Target="slideMasters/slideMaster142.xml"/><Relationship Id="rId144" Type="http://schemas.openxmlformats.org/officeDocument/2006/relationships/slideMaster" Target="slideMasters/slideMaster143.xml"/><Relationship Id="rId145" Type="http://schemas.openxmlformats.org/officeDocument/2006/relationships/slideMaster" Target="slideMasters/slideMaster144.xml"/><Relationship Id="rId146" Type="http://schemas.openxmlformats.org/officeDocument/2006/relationships/slideMaster" Target="slideMasters/slideMaster145.xml"/><Relationship Id="rId147" Type="http://schemas.openxmlformats.org/officeDocument/2006/relationships/slideMaster" Target="slideMasters/slideMaster146.xml"/><Relationship Id="rId148" Type="http://schemas.openxmlformats.org/officeDocument/2006/relationships/slideMaster" Target="slideMasters/slideMaster147.xml"/><Relationship Id="rId149" Type="http://schemas.openxmlformats.org/officeDocument/2006/relationships/slideMaster" Target="slideMasters/slideMaster148.xml"/><Relationship Id="rId150" Type="http://schemas.openxmlformats.org/officeDocument/2006/relationships/slideMaster" Target="slideMasters/slideMaster149.xml"/><Relationship Id="rId151" Type="http://schemas.openxmlformats.org/officeDocument/2006/relationships/slideMaster" Target="slideMasters/slideMaster150.xml"/><Relationship Id="rId152" Type="http://schemas.openxmlformats.org/officeDocument/2006/relationships/slideMaster" Target="slideMasters/slideMaster151.xml"/><Relationship Id="rId153" Type="http://schemas.openxmlformats.org/officeDocument/2006/relationships/slideMaster" Target="slideMasters/slideMaster152.xml"/><Relationship Id="rId154" Type="http://schemas.openxmlformats.org/officeDocument/2006/relationships/slideMaster" Target="slideMasters/slideMaster153.xml"/><Relationship Id="rId155" Type="http://schemas.openxmlformats.org/officeDocument/2006/relationships/slideMaster" Target="slideMasters/slideMaster154.xml"/><Relationship Id="rId156" Type="http://schemas.openxmlformats.org/officeDocument/2006/relationships/slideMaster" Target="slideMasters/slideMaster155.xml"/><Relationship Id="rId157" Type="http://schemas.openxmlformats.org/officeDocument/2006/relationships/slideMaster" Target="slideMasters/slideMaster156.xml"/><Relationship Id="rId158" Type="http://schemas.openxmlformats.org/officeDocument/2006/relationships/slideMaster" Target="slideMasters/slideMaster157.xml"/><Relationship Id="rId159" Type="http://schemas.openxmlformats.org/officeDocument/2006/relationships/slideMaster" Target="slideMasters/slideMaster158.xml"/><Relationship Id="rId160" Type="http://schemas.openxmlformats.org/officeDocument/2006/relationships/slideMaster" Target="slideMasters/slideMaster159.xml"/><Relationship Id="rId161" Type="http://schemas.openxmlformats.org/officeDocument/2006/relationships/slideMaster" Target="slideMasters/slideMaster160.xml"/><Relationship Id="rId162" Type="http://schemas.openxmlformats.org/officeDocument/2006/relationships/slideMaster" Target="slideMasters/slideMaster161.xml"/><Relationship Id="rId163" Type="http://schemas.openxmlformats.org/officeDocument/2006/relationships/slideMaster" Target="slideMasters/slideMaster162.xml"/><Relationship Id="rId164" Type="http://schemas.openxmlformats.org/officeDocument/2006/relationships/slideMaster" Target="slideMasters/slideMaster163.xml"/><Relationship Id="rId165" Type="http://schemas.openxmlformats.org/officeDocument/2006/relationships/slideMaster" Target="slideMasters/slideMaster164.xml"/><Relationship Id="rId166" Type="http://schemas.openxmlformats.org/officeDocument/2006/relationships/slideMaster" Target="slideMasters/slideMaster165.xml"/><Relationship Id="rId167" Type="http://schemas.openxmlformats.org/officeDocument/2006/relationships/slideMaster" Target="slideMasters/slideMaster166.xml"/><Relationship Id="rId168" Type="http://schemas.openxmlformats.org/officeDocument/2006/relationships/slideMaster" Target="slideMasters/slideMaster167.xml"/><Relationship Id="rId169" Type="http://schemas.openxmlformats.org/officeDocument/2006/relationships/slideMaster" Target="slideMasters/slideMaster168.xml"/><Relationship Id="rId170" Type="http://schemas.openxmlformats.org/officeDocument/2006/relationships/slideMaster" Target="slideMasters/slideMaster169.xml"/><Relationship Id="rId171" Type="http://schemas.openxmlformats.org/officeDocument/2006/relationships/slideMaster" Target="slideMasters/slideMaster170.xml"/><Relationship Id="rId172" Type="http://schemas.openxmlformats.org/officeDocument/2006/relationships/notesMaster" Target="notesMasters/notesMaster1.xml"/><Relationship Id="rId173" Type="http://schemas.openxmlformats.org/officeDocument/2006/relationships/slide" Target="slides/slide1.xml"/><Relationship Id="rId174" Type="http://schemas.openxmlformats.org/officeDocument/2006/relationships/slide" Target="slides/slide2.xml"/><Relationship Id="rId175" Type="http://schemas.openxmlformats.org/officeDocument/2006/relationships/slide" Target="slides/slide3.xml"/><Relationship Id="rId176" Type="http://schemas.openxmlformats.org/officeDocument/2006/relationships/slide" Target="slides/slide4.xml"/><Relationship Id="rId177" Type="http://schemas.openxmlformats.org/officeDocument/2006/relationships/slide" Target="slides/slide5.xml"/><Relationship Id="rId178" Type="http://schemas.openxmlformats.org/officeDocument/2006/relationships/slide" Target="slides/slide6.xml"/><Relationship Id="rId179" Type="http://schemas.openxmlformats.org/officeDocument/2006/relationships/slide" Target="slides/slide7.xml"/><Relationship Id="rId180" Type="http://schemas.openxmlformats.org/officeDocument/2006/relationships/slide" Target="slides/slide8.xml"/><Relationship Id="rId181" Type="http://schemas.openxmlformats.org/officeDocument/2006/relationships/slide" Target="slides/slide9.xml"/><Relationship Id="rId182" Type="http://schemas.openxmlformats.org/officeDocument/2006/relationships/slide" Target="slides/slide10.xml"/><Relationship Id="rId183" Type="http://schemas.openxmlformats.org/officeDocument/2006/relationships/slide" Target="slides/slide11.xml"/><Relationship Id="rId184" Type="http://schemas.openxmlformats.org/officeDocument/2006/relationships/slide" Target="slides/slide12.xml"/><Relationship Id="rId185" Type="http://schemas.openxmlformats.org/officeDocument/2006/relationships/slide" Target="slides/slide13.xml"/><Relationship Id="rId18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2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3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0FF9ACB-D50C-4BD0-A7F6-9EEDC24DE217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jgZaLDL8h84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jgZaLDL8h84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jgZaLDL8h84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Ven princesa y deja a tu corazón soñar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 u="sng">
                <a:solidFill>
                  <a:schemeClr val="hlink"/>
                </a:solidFill>
                <a:uFillTx/>
                <a:latin typeface="Arial"/>
                <a:hlinkClick r:id="rId1"/>
              </a:rPr>
              <a:t>https://www.youtube.com/watch?v=jgZaLDL8h84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-- No twitter, no la wikipedia, no ontologías grandes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-- Semi-supervisado Carde contá tu historia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-- Falta de soberanía!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Ven princesa y deja a tu corazón soñar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 u="sng">
                <a:solidFill>
                  <a:schemeClr val="hlink"/>
                </a:solidFill>
                <a:uFillTx/>
                <a:latin typeface="Arial"/>
                <a:hlinkClick r:id="rId1"/>
              </a:rPr>
              <a:t>https://www.youtube.com/watch?v=jgZaLDL8h84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100" spc="-1" strike="noStrike">
                <a:solidFill>
                  <a:srgbClr val="000000"/>
                </a:solidFill>
                <a:latin typeface="Arial"/>
              </a:rPr>
              <a:t>Ven princesa y deja a tu corazón soñar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 u="sng">
                <a:solidFill>
                  <a:schemeClr val="hlink"/>
                </a:solidFill>
                <a:uFillTx/>
                <a:latin typeface="Arial"/>
                <a:hlinkClick r:id="rId1"/>
              </a:rPr>
              <a:t>https://www.youtube.com/watch?v=jgZaLDL8h84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1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2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4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5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6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7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8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2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3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4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5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6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7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8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0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2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3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4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5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6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7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8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0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1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3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4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5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6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7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8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0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1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2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4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5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6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7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8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0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1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2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3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5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6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7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8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91D103-4CED-4AA9-B9F2-F104B924A4B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B6B23E-A50A-44CB-8526-1B4AAEA26E35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A63FA0-E8F5-4A4D-8255-B8CB5B6ADAE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AECCC7-A733-4C42-87F2-46859031541F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10039A-88CB-4E0B-97C7-903D4C12F18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73CF3B2-8DE2-4E1A-B3F8-895C6F6CF4E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A057C4-E433-4CA5-8A0C-B91AA4D0907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D09BF7-24D3-4418-A5E5-614C3930969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13A09E-F8BB-4CA0-BC27-46269F51318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81FEE9-2C1B-4AA1-86F6-F7DD1D7B046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5F638B-B940-4EAE-87C2-AE42897C20F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slideLayout" Target="../slideLayouts/slideLayout105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slideLayout" Target="../slideLayouts/slideLayout106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slideLayout" Target="../slideLayouts/slideLayout107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slideLayout" Target="../slideLayouts/slideLayout108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slideLayout" Target="../slideLayouts/slideLayout10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10.xml.rels><?xml version="1.0" encoding="UTF-8"?>
<Relationships xmlns="http://schemas.openxmlformats.org/package/2006/relationships"><Relationship Id="rId1" Type="http://schemas.openxmlformats.org/officeDocument/2006/relationships/theme" Target="../theme/theme110.xml"/><Relationship Id="rId2" Type="http://schemas.openxmlformats.org/officeDocument/2006/relationships/slideLayout" Target="../slideLayouts/slideLayout110.xml"/>
</Relationships>
</file>

<file path=ppt/slideMasters/_rels/slideMaster111.xml.rels><?xml version="1.0" encoding="UTF-8"?>
<Relationships xmlns="http://schemas.openxmlformats.org/package/2006/relationships"><Relationship Id="rId1" Type="http://schemas.openxmlformats.org/officeDocument/2006/relationships/theme" Target="../theme/theme111.xml"/><Relationship Id="rId2" Type="http://schemas.openxmlformats.org/officeDocument/2006/relationships/slideLayout" Target="../slideLayouts/slideLayout111.xml"/>
</Relationships>
</file>

<file path=ppt/slideMasters/_rels/slideMaster112.xml.rels><?xml version="1.0" encoding="UTF-8"?>
<Relationships xmlns="http://schemas.openxmlformats.org/package/2006/relationships"><Relationship Id="rId1" Type="http://schemas.openxmlformats.org/officeDocument/2006/relationships/theme" Target="../theme/theme112.xml"/><Relationship Id="rId2" Type="http://schemas.openxmlformats.org/officeDocument/2006/relationships/slideLayout" Target="../slideLayouts/slideLayout112.xml"/>
</Relationships>
</file>

<file path=ppt/slideMasters/_rels/slideMaster113.xml.rels><?xml version="1.0" encoding="UTF-8"?>
<Relationships xmlns="http://schemas.openxmlformats.org/package/2006/relationships"><Relationship Id="rId1" Type="http://schemas.openxmlformats.org/officeDocument/2006/relationships/theme" Target="../theme/theme113.xml"/><Relationship Id="rId2" Type="http://schemas.openxmlformats.org/officeDocument/2006/relationships/slideLayout" Target="../slideLayouts/slideLayout113.xml"/>
</Relationships>
</file>

<file path=ppt/slideMasters/_rels/slideMaster114.xml.rels><?xml version="1.0" encoding="UTF-8"?>
<Relationships xmlns="http://schemas.openxmlformats.org/package/2006/relationships"><Relationship Id="rId1" Type="http://schemas.openxmlformats.org/officeDocument/2006/relationships/theme" Target="../theme/theme114.xml"/><Relationship Id="rId2" Type="http://schemas.openxmlformats.org/officeDocument/2006/relationships/slideLayout" Target="../slideLayouts/slideLayout114.xml"/>
</Relationships>
</file>

<file path=ppt/slideMasters/_rels/slideMaster115.xml.rels><?xml version="1.0" encoding="UTF-8"?>
<Relationships xmlns="http://schemas.openxmlformats.org/package/2006/relationships"><Relationship Id="rId1" Type="http://schemas.openxmlformats.org/officeDocument/2006/relationships/theme" Target="../theme/theme115.xml"/><Relationship Id="rId2" Type="http://schemas.openxmlformats.org/officeDocument/2006/relationships/slideLayout" Target="../slideLayouts/slideLayout115.xml"/>
</Relationships>
</file>

<file path=ppt/slideMasters/_rels/slideMaster116.xml.rels><?xml version="1.0" encoding="UTF-8"?>
<Relationships xmlns="http://schemas.openxmlformats.org/package/2006/relationships"><Relationship Id="rId1" Type="http://schemas.openxmlformats.org/officeDocument/2006/relationships/theme" Target="../theme/theme116.xml"/><Relationship Id="rId2" Type="http://schemas.openxmlformats.org/officeDocument/2006/relationships/slideLayout" Target="../slideLayouts/slideLayout116.xml"/>
</Relationships>
</file>

<file path=ppt/slideMasters/_rels/slideMaster117.xml.rels><?xml version="1.0" encoding="UTF-8"?>
<Relationships xmlns="http://schemas.openxmlformats.org/package/2006/relationships"><Relationship Id="rId1" Type="http://schemas.openxmlformats.org/officeDocument/2006/relationships/theme" Target="../theme/theme117.xml"/><Relationship Id="rId2" Type="http://schemas.openxmlformats.org/officeDocument/2006/relationships/slideLayout" Target="../slideLayouts/slideLayout117.xml"/>
</Relationships>
</file>

<file path=ppt/slideMasters/_rels/slideMaster118.xml.rels><?xml version="1.0" encoding="UTF-8"?>
<Relationships xmlns="http://schemas.openxmlformats.org/package/2006/relationships"><Relationship Id="rId1" Type="http://schemas.openxmlformats.org/officeDocument/2006/relationships/theme" Target="../theme/theme118.xml"/><Relationship Id="rId2" Type="http://schemas.openxmlformats.org/officeDocument/2006/relationships/slideLayout" Target="../slideLayouts/slideLayout118.xml"/>
</Relationships>
</file>

<file path=ppt/slideMasters/_rels/slideMaster119.xml.rels><?xml version="1.0" encoding="UTF-8"?>
<Relationships xmlns="http://schemas.openxmlformats.org/package/2006/relationships"><Relationship Id="rId1" Type="http://schemas.openxmlformats.org/officeDocument/2006/relationships/theme" Target="../theme/theme119.xml"/><Relationship Id="rId2" Type="http://schemas.openxmlformats.org/officeDocument/2006/relationships/slideLayout" Target="../slideLayouts/slideLayout1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20.xml.rels><?xml version="1.0" encoding="UTF-8"?>
<Relationships xmlns="http://schemas.openxmlformats.org/package/2006/relationships"><Relationship Id="rId1" Type="http://schemas.openxmlformats.org/officeDocument/2006/relationships/theme" Target="../theme/theme120.xml"/><Relationship Id="rId2" Type="http://schemas.openxmlformats.org/officeDocument/2006/relationships/slideLayout" Target="../slideLayouts/slideLayout120.xml"/>
</Relationships>
</file>

<file path=ppt/slideMasters/_rels/slideMaster121.xml.rels><?xml version="1.0" encoding="UTF-8"?>
<Relationships xmlns="http://schemas.openxmlformats.org/package/2006/relationships"><Relationship Id="rId1" Type="http://schemas.openxmlformats.org/officeDocument/2006/relationships/theme" Target="../theme/theme121.xml"/><Relationship Id="rId2" Type="http://schemas.openxmlformats.org/officeDocument/2006/relationships/slideLayout" Target="../slideLayouts/slideLayout121.xml"/>
</Relationships>
</file>

<file path=ppt/slideMasters/_rels/slideMaster122.xml.rels><?xml version="1.0" encoding="UTF-8"?>
<Relationships xmlns="http://schemas.openxmlformats.org/package/2006/relationships"><Relationship Id="rId1" Type="http://schemas.openxmlformats.org/officeDocument/2006/relationships/theme" Target="../theme/theme122.xml"/><Relationship Id="rId2" Type="http://schemas.openxmlformats.org/officeDocument/2006/relationships/slideLayout" Target="../slideLayouts/slideLayout122.xml"/>
</Relationships>
</file>

<file path=ppt/slideMasters/_rels/slideMaster123.xml.rels><?xml version="1.0" encoding="UTF-8"?>
<Relationships xmlns="http://schemas.openxmlformats.org/package/2006/relationships"><Relationship Id="rId1" Type="http://schemas.openxmlformats.org/officeDocument/2006/relationships/theme" Target="../theme/theme123.xml"/><Relationship Id="rId2" Type="http://schemas.openxmlformats.org/officeDocument/2006/relationships/slideLayout" Target="../slideLayouts/slideLayout123.xml"/>
</Relationships>
</file>

<file path=ppt/slideMasters/_rels/slideMaster124.xml.rels><?xml version="1.0" encoding="UTF-8"?>
<Relationships xmlns="http://schemas.openxmlformats.org/package/2006/relationships"><Relationship Id="rId1" Type="http://schemas.openxmlformats.org/officeDocument/2006/relationships/theme" Target="../theme/theme124.xml"/><Relationship Id="rId2" Type="http://schemas.openxmlformats.org/officeDocument/2006/relationships/slideLayout" Target="../slideLayouts/slideLayout124.xml"/>
</Relationships>
</file>

<file path=ppt/slideMasters/_rels/slideMaster125.xml.rels><?xml version="1.0" encoding="UTF-8"?>
<Relationships xmlns="http://schemas.openxmlformats.org/package/2006/relationships"><Relationship Id="rId1" Type="http://schemas.openxmlformats.org/officeDocument/2006/relationships/theme" Target="../theme/theme125.xml"/><Relationship Id="rId2" Type="http://schemas.openxmlformats.org/officeDocument/2006/relationships/slideLayout" Target="../slideLayouts/slideLayout125.xml"/>
</Relationships>
</file>

<file path=ppt/slideMasters/_rels/slideMaster126.xml.rels><?xml version="1.0" encoding="UTF-8"?>
<Relationships xmlns="http://schemas.openxmlformats.org/package/2006/relationships"><Relationship Id="rId1" Type="http://schemas.openxmlformats.org/officeDocument/2006/relationships/theme" Target="../theme/theme126.xml"/><Relationship Id="rId2" Type="http://schemas.openxmlformats.org/officeDocument/2006/relationships/slideLayout" Target="../slideLayouts/slideLayout126.xml"/>
</Relationships>
</file>

<file path=ppt/slideMasters/_rels/slideMaster127.xml.rels><?xml version="1.0" encoding="UTF-8"?>
<Relationships xmlns="http://schemas.openxmlformats.org/package/2006/relationships"><Relationship Id="rId1" Type="http://schemas.openxmlformats.org/officeDocument/2006/relationships/theme" Target="../theme/theme127.xml"/><Relationship Id="rId2" Type="http://schemas.openxmlformats.org/officeDocument/2006/relationships/slideLayout" Target="../slideLayouts/slideLayout127.xml"/>
</Relationships>
</file>

<file path=ppt/slideMasters/_rels/slideMaster128.xml.rels><?xml version="1.0" encoding="UTF-8"?>
<Relationships xmlns="http://schemas.openxmlformats.org/package/2006/relationships"><Relationship Id="rId1" Type="http://schemas.openxmlformats.org/officeDocument/2006/relationships/theme" Target="../theme/theme128.xml"/><Relationship Id="rId2" Type="http://schemas.openxmlformats.org/officeDocument/2006/relationships/slideLayout" Target="../slideLayouts/slideLayout128.xml"/>
</Relationships>
</file>

<file path=ppt/slideMasters/_rels/slideMaster129.xml.rels><?xml version="1.0" encoding="UTF-8"?>
<Relationships xmlns="http://schemas.openxmlformats.org/package/2006/relationships"><Relationship Id="rId1" Type="http://schemas.openxmlformats.org/officeDocument/2006/relationships/theme" Target="../theme/theme129.xml"/><Relationship Id="rId2" Type="http://schemas.openxmlformats.org/officeDocument/2006/relationships/slideLayout" Target="../slideLayouts/slideLayout12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30.xml.rels><?xml version="1.0" encoding="UTF-8"?>
<Relationships xmlns="http://schemas.openxmlformats.org/package/2006/relationships"><Relationship Id="rId1" Type="http://schemas.openxmlformats.org/officeDocument/2006/relationships/theme" Target="../theme/theme130.xml"/><Relationship Id="rId2" Type="http://schemas.openxmlformats.org/officeDocument/2006/relationships/slideLayout" Target="../slideLayouts/slideLayout130.xml"/>
</Relationships>
</file>

<file path=ppt/slideMasters/_rels/slideMaster131.xml.rels><?xml version="1.0" encoding="UTF-8"?>
<Relationships xmlns="http://schemas.openxmlformats.org/package/2006/relationships"><Relationship Id="rId1" Type="http://schemas.openxmlformats.org/officeDocument/2006/relationships/theme" Target="../theme/theme131.xml"/><Relationship Id="rId2" Type="http://schemas.openxmlformats.org/officeDocument/2006/relationships/slideLayout" Target="../slideLayouts/slideLayout131.xml"/>
</Relationships>
</file>

<file path=ppt/slideMasters/_rels/slideMaster132.xml.rels><?xml version="1.0" encoding="UTF-8"?>
<Relationships xmlns="http://schemas.openxmlformats.org/package/2006/relationships"><Relationship Id="rId1" Type="http://schemas.openxmlformats.org/officeDocument/2006/relationships/theme" Target="../theme/theme13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32.xml"/>
</Relationships>
</file>

<file path=ppt/slideMasters/_rels/slideMaster133.xml.rels><?xml version="1.0" encoding="UTF-8"?>
<Relationships xmlns="http://schemas.openxmlformats.org/package/2006/relationships"><Relationship Id="rId1" Type="http://schemas.openxmlformats.org/officeDocument/2006/relationships/theme" Target="../theme/theme133.xml"/><Relationship Id="rId2" Type="http://schemas.openxmlformats.org/officeDocument/2006/relationships/slideLayout" Target="../slideLayouts/slideLayout133.xml"/>
</Relationships>
</file>

<file path=ppt/slideMasters/_rels/slideMaster134.xml.rels><?xml version="1.0" encoding="UTF-8"?>
<Relationships xmlns="http://schemas.openxmlformats.org/package/2006/relationships"><Relationship Id="rId1" Type="http://schemas.openxmlformats.org/officeDocument/2006/relationships/theme" Target="../theme/theme134.xml"/><Relationship Id="rId2" Type="http://schemas.openxmlformats.org/officeDocument/2006/relationships/slideLayout" Target="../slideLayouts/slideLayout134.xml"/>
</Relationships>
</file>

<file path=ppt/slideMasters/_rels/slideMaster135.xml.rels><?xml version="1.0" encoding="UTF-8"?>
<Relationships xmlns="http://schemas.openxmlformats.org/package/2006/relationships"><Relationship Id="rId1" Type="http://schemas.openxmlformats.org/officeDocument/2006/relationships/theme" Target="../theme/theme135.xml"/><Relationship Id="rId2" Type="http://schemas.openxmlformats.org/officeDocument/2006/relationships/slideLayout" Target="../slideLayouts/slideLayout135.xml"/>
</Relationships>
</file>

<file path=ppt/slideMasters/_rels/slideMaster136.xml.rels><?xml version="1.0" encoding="UTF-8"?>
<Relationships xmlns="http://schemas.openxmlformats.org/package/2006/relationships"><Relationship Id="rId1" Type="http://schemas.openxmlformats.org/officeDocument/2006/relationships/theme" Target="../theme/theme136.xml"/><Relationship Id="rId2" Type="http://schemas.openxmlformats.org/officeDocument/2006/relationships/slideLayout" Target="../slideLayouts/slideLayout136.xml"/>
</Relationships>
</file>

<file path=ppt/slideMasters/_rels/slideMaster137.xml.rels><?xml version="1.0" encoding="UTF-8"?>
<Relationships xmlns="http://schemas.openxmlformats.org/package/2006/relationships"><Relationship Id="rId1" Type="http://schemas.openxmlformats.org/officeDocument/2006/relationships/theme" Target="../theme/theme137.xml"/><Relationship Id="rId2" Type="http://schemas.openxmlformats.org/officeDocument/2006/relationships/slideLayout" Target="../slideLayouts/slideLayout137.xml"/>
</Relationships>
</file>

<file path=ppt/slideMasters/_rels/slideMaster138.xml.rels><?xml version="1.0" encoding="UTF-8"?>
<Relationships xmlns="http://schemas.openxmlformats.org/package/2006/relationships"><Relationship Id="rId1" Type="http://schemas.openxmlformats.org/officeDocument/2006/relationships/theme" Target="../theme/theme138.xml"/><Relationship Id="rId2" Type="http://schemas.openxmlformats.org/officeDocument/2006/relationships/slideLayout" Target="../slideLayouts/slideLayout138.xml"/>
</Relationships>
</file>

<file path=ppt/slideMasters/_rels/slideMaster139.xml.rels><?xml version="1.0" encoding="UTF-8"?>
<Relationships xmlns="http://schemas.openxmlformats.org/package/2006/relationships"><Relationship Id="rId1" Type="http://schemas.openxmlformats.org/officeDocument/2006/relationships/theme" Target="../theme/theme139.xml"/><Relationship Id="rId2" Type="http://schemas.openxmlformats.org/officeDocument/2006/relationships/slideLayout" Target="../slideLayouts/slideLayout13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40.xml.rels><?xml version="1.0" encoding="UTF-8"?>
<Relationships xmlns="http://schemas.openxmlformats.org/package/2006/relationships"><Relationship Id="rId1" Type="http://schemas.openxmlformats.org/officeDocument/2006/relationships/theme" Target="../theme/theme140.xml"/><Relationship Id="rId2" Type="http://schemas.openxmlformats.org/officeDocument/2006/relationships/slideLayout" Target="../slideLayouts/slideLayout140.xml"/>
</Relationships>
</file>

<file path=ppt/slideMasters/_rels/slideMaster141.xml.rels><?xml version="1.0" encoding="UTF-8"?>
<Relationships xmlns="http://schemas.openxmlformats.org/package/2006/relationships"><Relationship Id="rId1" Type="http://schemas.openxmlformats.org/officeDocument/2006/relationships/theme" Target="../theme/theme141.xml"/><Relationship Id="rId2" Type="http://schemas.openxmlformats.org/officeDocument/2006/relationships/slideLayout" Target="../slideLayouts/slideLayout141.xml"/>
</Relationships>
</file>

<file path=ppt/slideMasters/_rels/slideMaster142.xml.rels><?xml version="1.0" encoding="UTF-8"?>
<Relationships xmlns="http://schemas.openxmlformats.org/package/2006/relationships"><Relationship Id="rId1" Type="http://schemas.openxmlformats.org/officeDocument/2006/relationships/theme" Target="../theme/theme142.xml"/><Relationship Id="rId2" Type="http://schemas.openxmlformats.org/officeDocument/2006/relationships/slideLayout" Target="../slideLayouts/slideLayout142.xml"/>
</Relationships>
</file>

<file path=ppt/slideMasters/_rels/slideMaster143.xml.rels><?xml version="1.0" encoding="UTF-8"?>
<Relationships xmlns="http://schemas.openxmlformats.org/package/2006/relationships"><Relationship Id="rId1" Type="http://schemas.openxmlformats.org/officeDocument/2006/relationships/theme" Target="../theme/theme143.xml"/><Relationship Id="rId2" Type="http://schemas.openxmlformats.org/officeDocument/2006/relationships/slideLayout" Target="../slideLayouts/slideLayout143.xml"/>
</Relationships>
</file>

<file path=ppt/slideMasters/_rels/slideMaster144.xml.rels><?xml version="1.0" encoding="UTF-8"?>
<Relationships xmlns="http://schemas.openxmlformats.org/package/2006/relationships"><Relationship Id="rId1" Type="http://schemas.openxmlformats.org/officeDocument/2006/relationships/theme" Target="../theme/theme144.xml"/><Relationship Id="rId2" Type="http://schemas.openxmlformats.org/officeDocument/2006/relationships/slideLayout" Target="../slideLayouts/slideLayout144.xml"/>
</Relationships>
</file>

<file path=ppt/slideMasters/_rels/slideMaster145.xml.rels><?xml version="1.0" encoding="UTF-8"?>
<Relationships xmlns="http://schemas.openxmlformats.org/package/2006/relationships"><Relationship Id="rId1" Type="http://schemas.openxmlformats.org/officeDocument/2006/relationships/theme" Target="../theme/theme145.xml"/><Relationship Id="rId2" Type="http://schemas.openxmlformats.org/officeDocument/2006/relationships/slideLayout" Target="../slideLayouts/slideLayout145.xml"/>
</Relationships>
</file>

<file path=ppt/slideMasters/_rels/slideMaster146.xml.rels><?xml version="1.0" encoding="UTF-8"?>
<Relationships xmlns="http://schemas.openxmlformats.org/package/2006/relationships"><Relationship Id="rId1" Type="http://schemas.openxmlformats.org/officeDocument/2006/relationships/theme" Target="../theme/theme146.xml"/><Relationship Id="rId2" Type="http://schemas.openxmlformats.org/officeDocument/2006/relationships/slideLayout" Target="../slideLayouts/slideLayout146.xml"/>
</Relationships>
</file>

<file path=ppt/slideMasters/_rels/slideMaster147.xml.rels><?xml version="1.0" encoding="UTF-8"?>
<Relationships xmlns="http://schemas.openxmlformats.org/package/2006/relationships"><Relationship Id="rId1" Type="http://schemas.openxmlformats.org/officeDocument/2006/relationships/theme" Target="../theme/theme147.xml"/><Relationship Id="rId2" Type="http://schemas.openxmlformats.org/officeDocument/2006/relationships/slideLayout" Target="../slideLayouts/slideLayout147.xml"/>
</Relationships>
</file>

<file path=ppt/slideMasters/_rels/slideMaster148.xml.rels><?xml version="1.0" encoding="UTF-8"?>
<Relationships xmlns="http://schemas.openxmlformats.org/package/2006/relationships"><Relationship Id="rId1" Type="http://schemas.openxmlformats.org/officeDocument/2006/relationships/theme" Target="../theme/theme148.xml"/><Relationship Id="rId2" Type="http://schemas.openxmlformats.org/officeDocument/2006/relationships/slideLayout" Target="../slideLayouts/slideLayout148.xml"/>
</Relationships>
</file>

<file path=ppt/slideMasters/_rels/slideMaster149.xml.rels><?xml version="1.0" encoding="UTF-8"?>
<Relationships xmlns="http://schemas.openxmlformats.org/package/2006/relationships"><Relationship Id="rId1" Type="http://schemas.openxmlformats.org/officeDocument/2006/relationships/theme" Target="../theme/theme149.xml"/><Relationship Id="rId2" Type="http://schemas.openxmlformats.org/officeDocument/2006/relationships/slideLayout" Target="../slideLayouts/slideLayout149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50.xml.rels><?xml version="1.0" encoding="UTF-8"?>
<Relationships xmlns="http://schemas.openxmlformats.org/package/2006/relationships"><Relationship Id="rId1" Type="http://schemas.openxmlformats.org/officeDocument/2006/relationships/theme" Target="../theme/theme150.xml"/><Relationship Id="rId2" Type="http://schemas.openxmlformats.org/officeDocument/2006/relationships/slideLayout" Target="../slideLayouts/slideLayout150.xml"/>
</Relationships>
</file>

<file path=ppt/slideMasters/_rels/slideMaster151.xml.rels><?xml version="1.0" encoding="UTF-8"?>
<Relationships xmlns="http://schemas.openxmlformats.org/package/2006/relationships"><Relationship Id="rId1" Type="http://schemas.openxmlformats.org/officeDocument/2006/relationships/theme" Target="../theme/theme151.xml"/><Relationship Id="rId2" Type="http://schemas.openxmlformats.org/officeDocument/2006/relationships/slideLayout" Target="../slideLayouts/slideLayout151.xml"/>
</Relationships>
</file>

<file path=ppt/slideMasters/_rels/slideMaster152.xml.rels><?xml version="1.0" encoding="UTF-8"?>
<Relationships xmlns="http://schemas.openxmlformats.org/package/2006/relationships"><Relationship Id="rId1" Type="http://schemas.openxmlformats.org/officeDocument/2006/relationships/theme" Target="../theme/theme152.xml"/><Relationship Id="rId2" Type="http://schemas.openxmlformats.org/officeDocument/2006/relationships/slideLayout" Target="../slideLayouts/slideLayout152.xml"/>
</Relationships>
</file>

<file path=ppt/slideMasters/_rels/slideMaster153.xml.rels><?xml version="1.0" encoding="UTF-8"?>
<Relationships xmlns="http://schemas.openxmlformats.org/package/2006/relationships"><Relationship Id="rId1" Type="http://schemas.openxmlformats.org/officeDocument/2006/relationships/theme" Target="../theme/theme153.xml"/><Relationship Id="rId2" Type="http://schemas.openxmlformats.org/officeDocument/2006/relationships/slideLayout" Target="../slideLayouts/slideLayout153.xml"/>
</Relationships>
</file>

<file path=ppt/slideMasters/_rels/slideMaster154.xml.rels><?xml version="1.0" encoding="UTF-8"?>
<Relationships xmlns="http://schemas.openxmlformats.org/package/2006/relationships"><Relationship Id="rId1" Type="http://schemas.openxmlformats.org/officeDocument/2006/relationships/theme" Target="../theme/theme154.xml"/><Relationship Id="rId2" Type="http://schemas.openxmlformats.org/officeDocument/2006/relationships/slideLayout" Target="../slideLayouts/slideLayout154.xml"/>
</Relationships>
</file>

<file path=ppt/slideMasters/_rels/slideMaster155.xml.rels><?xml version="1.0" encoding="UTF-8"?>
<Relationships xmlns="http://schemas.openxmlformats.org/package/2006/relationships"><Relationship Id="rId1" Type="http://schemas.openxmlformats.org/officeDocument/2006/relationships/theme" Target="../theme/theme155.xml"/><Relationship Id="rId2" Type="http://schemas.openxmlformats.org/officeDocument/2006/relationships/slideLayout" Target="../slideLayouts/slideLayout155.xml"/>
</Relationships>
</file>

<file path=ppt/slideMasters/_rels/slideMaster156.xml.rels><?xml version="1.0" encoding="UTF-8"?>
<Relationships xmlns="http://schemas.openxmlformats.org/package/2006/relationships"><Relationship Id="rId1" Type="http://schemas.openxmlformats.org/officeDocument/2006/relationships/theme" Target="../theme/theme156.xml"/><Relationship Id="rId2" Type="http://schemas.openxmlformats.org/officeDocument/2006/relationships/slideLayout" Target="../slideLayouts/slideLayout156.xml"/>
</Relationships>
</file>

<file path=ppt/slideMasters/_rels/slideMaster157.xml.rels><?xml version="1.0" encoding="UTF-8"?>
<Relationships xmlns="http://schemas.openxmlformats.org/package/2006/relationships"><Relationship Id="rId1" Type="http://schemas.openxmlformats.org/officeDocument/2006/relationships/theme" Target="../theme/theme157.xml"/><Relationship Id="rId2" Type="http://schemas.openxmlformats.org/officeDocument/2006/relationships/slideLayout" Target="../slideLayouts/slideLayout157.xml"/>
</Relationships>
</file>

<file path=ppt/slideMasters/_rels/slideMaster158.xml.rels><?xml version="1.0" encoding="UTF-8"?>
<Relationships xmlns="http://schemas.openxmlformats.org/package/2006/relationships"><Relationship Id="rId1" Type="http://schemas.openxmlformats.org/officeDocument/2006/relationships/theme" Target="../theme/theme158.xml"/><Relationship Id="rId2" Type="http://schemas.openxmlformats.org/officeDocument/2006/relationships/slideLayout" Target="../slideLayouts/slideLayout158.xml"/>
</Relationships>
</file>

<file path=ppt/slideMasters/_rels/slideMaster159.xml.rels><?xml version="1.0" encoding="UTF-8"?>
<Relationships xmlns="http://schemas.openxmlformats.org/package/2006/relationships"><Relationship Id="rId1" Type="http://schemas.openxmlformats.org/officeDocument/2006/relationships/theme" Target="../theme/theme159.xml"/><Relationship Id="rId2" Type="http://schemas.openxmlformats.org/officeDocument/2006/relationships/slideLayout" Target="../slideLayouts/slideLayout15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60.xml.rels><?xml version="1.0" encoding="UTF-8"?>
<Relationships xmlns="http://schemas.openxmlformats.org/package/2006/relationships"><Relationship Id="rId1" Type="http://schemas.openxmlformats.org/officeDocument/2006/relationships/theme" Target="../theme/theme160.xml"/><Relationship Id="rId2" Type="http://schemas.openxmlformats.org/officeDocument/2006/relationships/slideLayout" Target="../slideLayouts/slideLayout160.xml"/>
</Relationships>
</file>

<file path=ppt/slideMasters/_rels/slideMaster161.xml.rels><?xml version="1.0" encoding="UTF-8"?>
<Relationships xmlns="http://schemas.openxmlformats.org/package/2006/relationships"><Relationship Id="rId1" Type="http://schemas.openxmlformats.org/officeDocument/2006/relationships/theme" Target="../theme/theme16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61.xml"/>
</Relationships>
</file>

<file path=ppt/slideMasters/_rels/slideMaster162.xml.rels><?xml version="1.0" encoding="UTF-8"?>
<Relationships xmlns="http://schemas.openxmlformats.org/package/2006/relationships"><Relationship Id="rId1" Type="http://schemas.openxmlformats.org/officeDocument/2006/relationships/theme" Target="../theme/theme162.xml"/><Relationship Id="rId2" Type="http://schemas.openxmlformats.org/officeDocument/2006/relationships/slideLayout" Target="../slideLayouts/slideLayout162.xml"/>
</Relationships>
</file>

<file path=ppt/slideMasters/_rels/slideMaster163.xml.rels><?xml version="1.0" encoding="UTF-8"?>
<Relationships xmlns="http://schemas.openxmlformats.org/package/2006/relationships"><Relationship Id="rId1" Type="http://schemas.openxmlformats.org/officeDocument/2006/relationships/theme" Target="../theme/theme163.xml"/><Relationship Id="rId2" Type="http://schemas.openxmlformats.org/officeDocument/2006/relationships/slideLayout" Target="../slideLayouts/slideLayout163.xml"/>
</Relationships>
</file>

<file path=ppt/slideMasters/_rels/slideMaster164.xml.rels><?xml version="1.0" encoding="UTF-8"?>
<Relationships xmlns="http://schemas.openxmlformats.org/package/2006/relationships"><Relationship Id="rId1" Type="http://schemas.openxmlformats.org/officeDocument/2006/relationships/theme" Target="../theme/theme164.xml"/><Relationship Id="rId2" Type="http://schemas.openxmlformats.org/officeDocument/2006/relationships/slideLayout" Target="../slideLayouts/slideLayout164.xml"/>
</Relationships>
</file>

<file path=ppt/slideMasters/_rels/slideMaster165.xml.rels><?xml version="1.0" encoding="UTF-8"?>
<Relationships xmlns="http://schemas.openxmlformats.org/package/2006/relationships"><Relationship Id="rId1" Type="http://schemas.openxmlformats.org/officeDocument/2006/relationships/theme" Target="../theme/theme165.xml"/><Relationship Id="rId2" Type="http://schemas.openxmlformats.org/officeDocument/2006/relationships/slideLayout" Target="../slideLayouts/slideLayout165.xml"/>
</Relationships>
</file>

<file path=ppt/slideMasters/_rels/slideMaster166.xml.rels><?xml version="1.0" encoding="UTF-8"?>
<Relationships xmlns="http://schemas.openxmlformats.org/package/2006/relationships"><Relationship Id="rId1" Type="http://schemas.openxmlformats.org/officeDocument/2006/relationships/theme" Target="../theme/theme166.xml"/><Relationship Id="rId2" Type="http://schemas.openxmlformats.org/officeDocument/2006/relationships/slideLayout" Target="../slideLayouts/slideLayout166.xml"/>
</Relationships>
</file>

<file path=ppt/slideMasters/_rels/slideMaster167.xml.rels><?xml version="1.0" encoding="UTF-8"?>
<Relationships xmlns="http://schemas.openxmlformats.org/package/2006/relationships"><Relationship Id="rId1" Type="http://schemas.openxmlformats.org/officeDocument/2006/relationships/theme" Target="../theme/theme167.xml"/><Relationship Id="rId2" Type="http://schemas.openxmlformats.org/officeDocument/2006/relationships/slideLayout" Target="../slideLayouts/slideLayout167.xml"/>
</Relationships>
</file>

<file path=ppt/slideMasters/_rels/slideMaster168.xml.rels><?xml version="1.0" encoding="UTF-8"?>
<Relationships xmlns="http://schemas.openxmlformats.org/package/2006/relationships"><Relationship Id="rId1" Type="http://schemas.openxmlformats.org/officeDocument/2006/relationships/theme" Target="../theme/theme168.xml"/><Relationship Id="rId2" Type="http://schemas.openxmlformats.org/officeDocument/2006/relationships/slideLayout" Target="../slideLayouts/slideLayout168.xml"/>
</Relationships>
</file>

<file path=ppt/slideMasters/_rels/slideMaster169.xml.rels><?xml version="1.0" encoding="UTF-8"?>
<Relationships xmlns="http://schemas.openxmlformats.org/package/2006/relationships"><Relationship Id="rId1" Type="http://schemas.openxmlformats.org/officeDocument/2006/relationships/theme" Target="../theme/theme169.xml"/><Relationship Id="rId2" Type="http://schemas.openxmlformats.org/officeDocument/2006/relationships/slideLayout" Target="../slideLayouts/slideLayout16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70.xml.rels><?xml version="1.0" encoding="UTF-8"?>
<Relationships xmlns="http://schemas.openxmlformats.org/package/2006/relationships"><Relationship Id="rId1" Type="http://schemas.openxmlformats.org/officeDocument/2006/relationships/theme" Target="../theme/theme170.xml"/><Relationship Id="rId2" Type="http://schemas.openxmlformats.org/officeDocument/2006/relationships/slideLayout" Target="../slideLayouts/slideLayout170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EFD8BC-598D-43FF-A7BD-D701E78F232D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9980"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9980"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9980"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Google Shape;1651;p111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7" r:id="rId2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Google Shape;1655;p11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9" r:id="rId2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Google Shape;1659;p113"/>
          <p:cNvSpPr/>
          <p:nvPr/>
        </p:nvSpPr>
        <p:spPr>
          <a:xfrm>
            <a:off x="-158040" y="413748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1" r:id="rId2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661;p114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1"/>
          <p:cNvSpPr>
            <a:spLocks noGrp="1"/>
          </p:cNvSpPr>
          <p:nvPr>
            <p:ph type="title"/>
          </p:nvPr>
        </p:nvSpPr>
        <p:spPr>
          <a:xfrm>
            <a:off x="2912760" y="822240"/>
            <a:ext cx="5510880" cy="13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Google Shape;1664;p114"/>
          <p:cNvSpPr/>
          <p:nvPr/>
        </p:nvSpPr>
        <p:spPr>
          <a:xfrm>
            <a:off x="4928400" y="3971880"/>
            <a:ext cx="34956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s" sz="1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CREDITS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: This presentation template was created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2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3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and infographics &amp; images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4"/>
              </a:rPr>
              <a:t>Freepik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3" r:id="rId5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855" r:id="rId2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12" name="Google Shape;1270;p90"/>
          <p:cNvGrpSpPr/>
          <p:nvPr/>
        </p:nvGrpSpPr>
        <p:grpSpPr>
          <a:xfrm>
            <a:off x="720000" y="-78840"/>
            <a:ext cx="2605320" cy="1446480"/>
            <a:chOff x="720000" y="-78840"/>
            <a:chExt cx="2605320" cy="1446480"/>
          </a:xfrm>
        </p:grpSpPr>
        <p:sp>
          <p:nvSpPr>
            <p:cNvPr id="1213" name="Google Shape;1271;p90"/>
            <p:cNvSpPr/>
            <p:nvPr/>
          </p:nvSpPr>
          <p:spPr>
            <a:xfrm>
              <a:off x="72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4" name="Google Shape;1272;p90"/>
            <p:cNvSpPr/>
            <p:nvPr/>
          </p:nvSpPr>
          <p:spPr>
            <a:xfrm>
              <a:off x="100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5" name="Google Shape;1273;p90"/>
            <p:cNvSpPr/>
            <p:nvPr/>
          </p:nvSpPr>
          <p:spPr>
            <a:xfrm>
              <a:off x="128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6" name="Google Shape;1274;p90"/>
            <p:cNvSpPr/>
            <p:nvPr/>
          </p:nvSpPr>
          <p:spPr>
            <a:xfrm>
              <a:off x="156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7" name="Google Shape;1275;p90"/>
            <p:cNvSpPr/>
            <p:nvPr/>
          </p:nvSpPr>
          <p:spPr>
            <a:xfrm>
              <a:off x="185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8" name="Google Shape;1276;p90"/>
            <p:cNvSpPr/>
            <p:nvPr/>
          </p:nvSpPr>
          <p:spPr>
            <a:xfrm>
              <a:off x="213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9" name="Google Shape;1277;p90"/>
            <p:cNvSpPr/>
            <p:nvPr/>
          </p:nvSpPr>
          <p:spPr>
            <a:xfrm>
              <a:off x="241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0" name="Google Shape;1278;p90"/>
            <p:cNvSpPr/>
            <p:nvPr/>
          </p:nvSpPr>
          <p:spPr>
            <a:xfrm>
              <a:off x="269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1" name="Google Shape;1279;p90"/>
            <p:cNvSpPr/>
            <p:nvPr/>
          </p:nvSpPr>
          <p:spPr>
            <a:xfrm>
              <a:off x="2980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2" name="Google Shape;1280;p90"/>
            <p:cNvSpPr/>
            <p:nvPr/>
          </p:nvSpPr>
          <p:spPr>
            <a:xfrm>
              <a:off x="3263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3" name="Google Shape;1281;p90"/>
            <p:cNvSpPr/>
            <p:nvPr/>
          </p:nvSpPr>
          <p:spPr>
            <a:xfrm>
              <a:off x="72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4" name="Google Shape;1282;p90"/>
            <p:cNvSpPr/>
            <p:nvPr/>
          </p:nvSpPr>
          <p:spPr>
            <a:xfrm>
              <a:off x="100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5" name="Google Shape;1283;p90"/>
            <p:cNvSpPr/>
            <p:nvPr/>
          </p:nvSpPr>
          <p:spPr>
            <a:xfrm>
              <a:off x="128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6" name="Google Shape;1284;p90"/>
            <p:cNvSpPr/>
            <p:nvPr/>
          </p:nvSpPr>
          <p:spPr>
            <a:xfrm>
              <a:off x="156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7" name="Google Shape;1285;p90"/>
            <p:cNvSpPr/>
            <p:nvPr/>
          </p:nvSpPr>
          <p:spPr>
            <a:xfrm>
              <a:off x="185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8" name="Google Shape;1286;p90"/>
            <p:cNvSpPr/>
            <p:nvPr/>
          </p:nvSpPr>
          <p:spPr>
            <a:xfrm>
              <a:off x="213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9" name="Google Shape;1287;p90"/>
            <p:cNvSpPr/>
            <p:nvPr/>
          </p:nvSpPr>
          <p:spPr>
            <a:xfrm>
              <a:off x="241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0" name="Google Shape;1288;p90"/>
            <p:cNvSpPr/>
            <p:nvPr/>
          </p:nvSpPr>
          <p:spPr>
            <a:xfrm>
              <a:off x="269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1" name="Google Shape;1289;p90"/>
            <p:cNvSpPr/>
            <p:nvPr/>
          </p:nvSpPr>
          <p:spPr>
            <a:xfrm>
              <a:off x="2980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2" name="Google Shape;1290;p90"/>
            <p:cNvSpPr/>
            <p:nvPr/>
          </p:nvSpPr>
          <p:spPr>
            <a:xfrm>
              <a:off x="3263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3" name="Google Shape;1291;p90"/>
            <p:cNvSpPr/>
            <p:nvPr/>
          </p:nvSpPr>
          <p:spPr>
            <a:xfrm>
              <a:off x="72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4" name="Google Shape;1292;p90"/>
            <p:cNvSpPr/>
            <p:nvPr/>
          </p:nvSpPr>
          <p:spPr>
            <a:xfrm>
              <a:off x="100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5" name="Google Shape;1293;p90"/>
            <p:cNvSpPr/>
            <p:nvPr/>
          </p:nvSpPr>
          <p:spPr>
            <a:xfrm>
              <a:off x="128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6" name="Google Shape;1294;p90"/>
            <p:cNvSpPr/>
            <p:nvPr/>
          </p:nvSpPr>
          <p:spPr>
            <a:xfrm>
              <a:off x="156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7" name="Google Shape;1295;p90"/>
            <p:cNvSpPr/>
            <p:nvPr/>
          </p:nvSpPr>
          <p:spPr>
            <a:xfrm>
              <a:off x="185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8" name="Google Shape;1296;p90"/>
            <p:cNvSpPr/>
            <p:nvPr/>
          </p:nvSpPr>
          <p:spPr>
            <a:xfrm>
              <a:off x="213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9" name="Google Shape;1297;p90"/>
            <p:cNvSpPr/>
            <p:nvPr/>
          </p:nvSpPr>
          <p:spPr>
            <a:xfrm>
              <a:off x="241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0" name="Google Shape;1298;p90"/>
            <p:cNvSpPr/>
            <p:nvPr/>
          </p:nvSpPr>
          <p:spPr>
            <a:xfrm>
              <a:off x="269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1" name="Google Shape;1299;p90"/>
            <p:cNvSpPr/>
            <p:nvPr/>
          </p:nvSpPr>
          <p:spPr>
            <a:xfrm>
              <a:off x="2980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2" name="Google Shape;1300;p90"/>
            <p:cNvSpPr/>
            <p:nvPr/>
          </p:nvSpPr>
          <p:spPr>
            <a:xfrm>
              <a:off x="3263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3" name="Google Shape;1301;p90"/>
            <p:cNvSpPr/>
            <p:nvPr/>
          </p:nvSpPr>
          <p:spPr>
            <a:xfrm>
              <a:off x="72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4" name="Google Shape;1302;p90"/>
            <p:cNvSpPr/>
            <p:nvPr/>
          </p:nvSpPr>
          <p:spPr>
            <a:xfrm>
              <a:off x="100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5" name="Google Shape;1303;p90"/>
            <p:cNvSpPr/>
            <p:nvPr/>
          </p:nvSpPr>
          <p:spPr>
            <a:xfrm>
              <a:off x="128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6" name="Google Shape;1304;p90"/>
            <p:cNvSpPr/>
            <p:nvPr/>
          </p:nvSpPr>
          <p:spPr>
            <a:xfrm>
              <a:off x="156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7" name="Google Shape;1305;p90"/>
            <p:cNvSpPr/>
            <p:nvPr/>
          </p:nvSpPr>
          <p:spPr>
            <a:xfrm>
              <a:off x="185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8" name="Google Shape;1306;p90"/>
            <p:cNvSpPr/>
            <p:nvPr/>
          </p:nvSpPr>
          <p:spPr>
            <a:xfrm>
              <a:off x="213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9" name="Google Shape;1307;p90"/>
            <p:cNvSpPr/>
            <p:nvPr/>
          </p:nvSpPr>
          <p:spPr>
            <a:xfrm>
              <a:off x="241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0" name="Google Shape;1308;p90"/>
            <p:cNvSpPr/>
            <p:nvPr/>
          </p:nvSpPr>
          <p:spPr>
            <a:xfrm>
              <a:off x="269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1" name="Google Shape;1309;p90"/>
            <p:cNvSpPr/>
            <p:nvPr/>
          </p:nvSpPr>
          <p:spPr>
            <a:xfrm>
              <a:off x="2980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2" name="Google Shape;1310;p90"/>
            <p:cNvSpPr/>
            <p:nvPr/>
          </p:nvSpPr>
          <p:spPr>
            <a:xfrm>
              <a:off x="3263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3" name="Google Shape;1311;p90"/>
            <p:cNvSpPr/>
            <p:nvPr/>
          </p:nvSpPr>
          <p:spPr>
            <a:xfrm>
              <a:off x="72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4" name="Google Shape;1312;p90"/>
            <p:cNvSpPr/>
            <p:nvPr/>
          </p:nvSpPr>
          <p:spPr>
            <a:xfrm>
              <a:off x="100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5" name="Google Shape;1313;p90"/>
            <p:cNvSpPr/>
            <p:nvPr/>
          </p:nvSpPr>
          <p:spPr>
            <a:xfrm>
              <a:off x="128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6" name="Google Shape;1314;p90"/>
            <p:cNvSpPr/>
            <p:nvPr/>
          </p:nvSpPr>
          <p:spPr>
            <a:xfrm>
              <a:off x="156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7" name="Google Shape;1315;p90"/>
            <p:cNvSpPr/>
            <p:nvPr/>
          </p:nvSpPr>
          <p:spPr>
            <a:xfrm>
              <a:off x="185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8" name="Google Shape;1316;p90"/>
            <p:cNvSpPr/>
            <p:nvPr/>
          </p:nvSpPr>
          <p:spPr>
            <a:xfrm>
              <a:off x="213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9" name="Google Shape;1317;p90"/>
            <p:cNvSpPr/>
            <p:nvPr/>
          </p:nvSpPr>
          <p:spPr>
            <a:xfrm>
              <a:off x="241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0" name="Google Shape;1318;p90"/>
            <p:cNvSpPr/>
            <p:nvPr/>
          </p:nvSpPr>
          <p:spPr>
            <a:xfrm>
              <a:off x="269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1" name="Google Shape;1319;p90"/>
            <p:cNvSpPr/>
            <p:nvPr/>
          </p:nvSpPr>
          <p:spPr>
            <a:xfrm>
              <a:off x="2980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2" name="Google Shape;1320;p90"/>
            <p:cNvSpPr/>
            <p:nvPr/>
          </p:nvSpPr>
          <p:spPr>
            <a:xfrm>
              <a:off x="3263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3" name="Google Shape;1321;p90"/>
            <p:cNvSpPr/>
            <p:nvPr/>
          </p:nvSpPr>
          <p:spPr>
            <a:xfrm>
              <a:off x="72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4" name="Google Shape;1322;p90"/>
            <p:cNvSpPr/>
            <p:nvPr/>
          </p:nvSpPr>
          <p:spPr>
            <a:xfrm>
              <a:off x="100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5" name="Google Shape;1323;p90"/>
            <p:cNvSpPr/>
            <p:nvPr/>
          </p:nvSpPr>
          <p:spPr>
            <a:xfrm>
              <a:off x="128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6" name="Google Shape;1324;p90"/>
            <p:cNvSpPr/>
            <p:nvPr/>
          </p:nvSpPr>
          <p:spPr>
            <a:xfrm>
              <a:off x="156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7" name="Google Shape;1325;p90"/>
            <p:cNvSpPr/>
            <p:nvPr/>
          </p:nvSpPr>
          <p:spPr>
            <a:xfrm>
              <a:off x="185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8" name="Google Shape;1326;p90"/>
            <p:cNvSpPr/>
            <p:nvPr/>
          </p:nvSpPr>
          <p:spPr>
            <a:xfrm>
              <a:off x="213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9" name="Google Shape;1327;p90"/>
            <p:cNvSpPr/>
            <p:nvPr/>
          </p:nvSpPr>
          <p:spPr>
            <a:xfrm>
              <a:off x="241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0" name="Google Shape;1328;p90"/>
            <p:cNvSpPr/>
            <p:nvPr/>
          </p:nvSpPr>
          <p:spPr>
            <a:xfrm>
              <a:off x="269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1" name="Google Shape;1329;p90"/>
            <p:cNvSpPr/>
            <p:nvPr/>
          </p:nvSpPr>
          <p:spPr>
            <a:xfrm>
              <a:off x="2980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2" name="Google Shape;1330;p90"/>
            <p:cNvSpPr/>
            <p:nvPr/>
          </p:nvSpPr>
          <p:spPr>
            <a:xfrm>
              <a:off x="3263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9" r:id="rId2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332;p91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78" name="Google Shape;1338;p91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1279" name="Google Shape;1339;p91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0" name="Google Shape;1340;p91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1" name="Google Shape;1341;p91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2" name="Google Shape;1342;p91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3" name="Google Shape;1343;p91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4" name="Google Shape;1344;p91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5" name="Google Shape;1345;p91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6" name="Google Shape;1346;p91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7" name="Google Shape;1347;p91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8" name="Google Shape;1348;p91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9" name="Google Shape;1349;p91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0" name="Google Shape;1350;p91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1" name="Google Shape;1351;p91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2" name="Google Shape;1352;p91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3" name="Google Shape;1353;p91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4" name="Google Shape;1354;p91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5" name="Google Shape;1355;p91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6" name="Google Shape;1356;p91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1" r:id="rId2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1" name="Google Shape;1359;p9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302" name="Google Shape;1360;p9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3" name="Google Shape;1361;p9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4" name="Google Shape;1362;p9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5" name="Google Shape;1363;p9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6" name="Google Shape;1364;p9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7" name="Google Shape;1365;p9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8" name="Google Shape;1366;p9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9" name="Google Shape;1367;p9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0" name="Google Shape;1368;p9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1" name="Google Shape;1369;p9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2" name="Google Shape;1370;p9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3" name="Google Shape;1371;p9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4" name="Google Shape;1372;p9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5" name="Google Shape;1373;p9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6" name="Google Shape;1374;p9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7" name="Google Shape;1375;p9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8" name="Google Shape;1376;p9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9" name="Google Shape;1377;p9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20" name="Google Shape;1378;p9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3" r:id="rId2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80;p9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3" name="Google Shape;1381;p9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1324" name="Google Shape;1382;p9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5" name="Google Shape;1383;p9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6" name="Google Shape;1384;p9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7" name="Google Shape;1385;p9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8" name="Google Shape;1386;p9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9" name="Google Shape;1387;p9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0" name="Google Shape;1388;p9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1" name="Google Shape;1389;p9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2" name="Google Shape;1390;p9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3" name="Google Shape;1391;p9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marL="216000" indent="-216000" algn="ctr">
              <a:lnSpc>
                <a:spcPct val="100000"/>
              </a:lnSpc>
              <a:buClr>
                <a:srgbClr val="ffffff"/>
              </a:buClr>
              <a:buFont typeface="Arial"/>
              <a:buChar char="+"/>
            </a:pPr>
            <a:r>
              <a:rPr b="0" lang="es-ES" sz="96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53;p20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7" r:id="rId2"/>
  </p:sldLayoutIdLst>
</p:sldMaster>
</file>

<file path=ppt/slideMasters/slideMaster1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97;p95"/>
          <p:cNvSpPr/>
          <p:nvPr/>
        </p:nvSpPr>
        <p:spPr>
          <a:xfrm>
            <a:off x="-29880" y="-39600"/>
            <a:ext cx="6593400" cy="5178240"/>
          </a:xfrm>
          <a:custGeom>
            <a:avLst/>
            <a:gdLst>
              <a:gd name="textAreaLeft" fmla="*/ 0 w 6593400"/>
              <a:gd name="textAreaRight" fmla="*/ 659376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69" r:id="rId2"/>
  </p:sldLayoutIdLst>
</p:sldMaster>
</file>

<file path=ppt/slideMasters/slideMaster1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402;p96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0" name="Google Shape;1403;p96"/>
          <p:cNvGrpSpPr/>
          <p:nvPr/>
        </p:nvGrpSpPr>
        <p:grpSpPr>
          <a:xfrm>
            <a:off x="6904800" y="-78840"/>
            <a:ext cx="2605320" cy="1446480"/>
            <a:chOff x="6904800" y="-78840"/>
            <a:chExt cx="2605320" cy="1446480"/>
          </a:xfrm>
        </p:grpSpPr>
        <p:sp>
          <p:nvSpPr>
            <p:cNvPr id="1341" name="Google Shape;1404;p96"/>
            <p:cNvSpPr/>
            <p:nvPr/>
          </p:nvSpPr>
          <p:spPr>
            <a:xfrm>
              <a:off x="6904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2" name="Google Shape;1405;p96"/>
            <p:cNvSpPr/>
            <p:nvPr/>
          </p:nvSpPr>
          <p:spPr>
            <a:xfrm>
              <a:off x="7187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3" name="Google Shape;1406;p96"/>
            <p:cNvSpPr/>
            <p:nvPr/>
          </p:nvSpPr>
          <p:spPr>
            <a:xfrm>
              <a:off x="747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4" name="Google Shape;1407;p96"/>
            <p:cNvSpPr/>
            <p:nvPr/>
          </p:nvSpPr>
          <p:spPr>
            <a:xfrm>
              <a:off x="775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5" name="Google Shape;1408;p96"/>
            <p:cNvSpPr/>
            <p:nvPr/>
          </p:nvSpPr>
          <p:spPr>
            <a:xfrm>
              <a:off x="803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6" name="Google Shape;1409;p96"/>
            <p:cNvSpPr/>
            <p:nvPr/>
          </p:nvSpPr>
          <p:spPr>
            <a:xfrm>
              <a:off x="831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7" name="Google Shape;1410;p96"/>
            <p:cNvSpPr/>
            <p:nvPr/>
          </p:nvSpPr>
          <p:spPr>
            <a:xfrm>
              <a:off x="860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8" name="Google Shape;1411;p96"/>
            <p:cNvSpPr/>
            <p:nvPr/>
          </p:nvSpPr>
          <p:spPr>
            <a:xfrm>
              <a:off x="888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9" name="Google Shape;1412;p96"/>
            <p:cNvSpPr/>
            <p:nvPr/>
          </p:nvSpPr>
          <p:spPr>
            <a:xfrm>
              <a:off x="916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0" name="Google Shape;1413;p96"/>
            <p:cNvSpPr/>
            <p:nvPr/>
          </p:nvSpPr>
          <p:spPr>
            <a:xfrm>
              <a:off x="944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1" name="Google Shape;1414;p96"/>
            <p:cNvSpPr/>
            <p:nvPr/>
          </p:nvSpPr>
          <p:spPr>
            <a:xfrm>
              <a:off x="6904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2" name="Google Shape;1415;p96"/>
            <p:cNvSpPr/>
            <p:nvPr/>
          </p:nvSpPr>
          <p:spPr>
            <a:xfrm>
              <a:off x="7187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3" name="Google Shape;1416;p96"/>
            <p:cNvSpPr/>
            <p:nvPr/>
          </p:nvSpPr>
          <p:spPr>
            <a:xfrm>
              <a:off x="747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4" name="Google Shape;1417;p96"/>
            <p:cNvSpPr/>
            <p:nvPr/>
          </p:nvSpPr>
          <p:spPr>
            <a:xfrm>
              <a:off x="775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5" name="Google Shape;1418;p96"/>
            <p:cNvSpPr/>
            <p:nvPr/>
          </p:nvSpPr>
          <p:spPr>
            <a:xfrm>
              <a:off x="803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6" name="Google Shape;1419;p96"/>
            <p:cNvSpPr/>
            <p:nvPr/>
          </p:nvSpPr>
          <p:spPr>
            <a:xfrm>
              <a:off x="831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7" name="Google Shape;1420;p96"/>
            <p:cNvSpPr/>
            <p:nvPr/>
          </p:nvSpPr>
          <p:spPr>
            <a:xfrm>
              <a:off x="860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8" name="Google Shape;1421;p96"/>
            <p:cNvSpPr/>
            <p:nvPr/>
          </p:nvSpPr>
          <p:spPr>
            <a:xfrm>
              <a:off x="888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9" name="Google Shape;1422;p96"/>
            <p:cNvSpPr/>
            <p:nvPr/>
          </p:nvSpPr>
          <p:spPr>
            <a:xfrm>
              <a:off x="916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0" name="Google Shape;1423;p96"/>
            <p:cNvSpPr/>
            <p:nvPr/>
          </p:nvSpPr>
          <p:spPr>
            <a:xfrm>
              <a:off x="944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1" name="Google Shape;1424;p96"/>
            <p:cNvSpPr/>
            <p:nvPr/>
          </p:nvSpPr>
          <p:spPr>
            <a:xfrm>
              <a:off x="6904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2" name="Google Shape;1425;p96"/>
            <p:cNvSpPr/>
            <p:nvPr/>
          </p:nvSpPr>
          <p:spPr>
            <a:xfrm>
              <a:off x="7187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3" name="Google Shape;1426;p96"/>
            <p:cNvSpPr/>
            <p:nvPr/>
          </p:nvSpPr>
          <p:spPr>
            <a:xfrm>
              <a:off x="747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4" name="Google Shape;1427;p96"/>
            <p:cNvSpPr/>
            <p:nvPr/>
          </p:nvSpPr>
          <p:spPr>
            <a:xfrm>
              <a:off x="775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5" name="Google Shape;1428;p96"/>
            <p:cNvSpPr/>
            <p:nvPr/>
          </p:nvSpPr>
          <p:spPr>
            <a:xfrm>
              <a:off x="803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6" name="Google Shape;1429;p96"/>
            <p:cNvSpPr/>
            <p:nvPr/>
          </p:nvSpPr>
          <p:spPr>
            <a:xfrm>
              <a:off x="831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7" name="Google Shape;1430;p96"/>
            <p:cNvSpPr/>
            <p:nvPr/>
          </p:nvSpPr>
          <p:spPr>
            <a:xfrm>
              <a:off x="860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8" name="Google Shape;1431;p96"/>
            <p:cNvSpPr/>
            <p:nvPr/>
          </p:nvSpPr>
          <p:spPr>
            <a:xfrm>
              <a:off x="888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9" name="Google Shape;1432;p96"/>
            <p:cNvSpPr/>
            <p:nvPr/>
          </p:nvSpPr>
          <p:spPr>
            <a:xfrm>
              <a:off x="916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0" name="Google Shape;1433;p96"/>
            <p:cNvSpPr/>
            <p:nvPr/>
          </p:nvSpPr>
          <p:spPr>
            <a:xfrm>
              <a:off x="944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1" name="Google Shape;1434;p96"/>
            <p:cNvSpPr/>
            <p:nvPr/>
          </p:nvSpPr>
          <p:spPr>
            <a:xfrm>
              <a:off x="6904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2" name="Google Shape;1435;p96"/>
            <p:cNvSpPr/>
            <p:nvPr/>
          </p:nvSpPr>
          <p:spPr>
            <a:xfrm>
              <a:off x="7187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3" name="Google Shape;1436;p96"/>
            <p:cNvSpPr/>
            <p:nvPr/>
          </p:nvSpPr>
          <p:spPr>
            <a:xfrm>
              <a:off x="747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4" name="Google Shape;1437;p96"/>
            <p:cNvSpPr/>
            <p:nvPr/>
          </p:nvSpPr>
          <p:spPr>
            <a:xfrm>
              <a:off x="775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5" name="Google Shape;1438;p96"/>
            <p:cNvSpPr/>
            <p:nvPr/>
          </p:nvSpPr>
          <p:spPr>
            <a:xfrm>
              <a:off x="803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6" name="Google Shape;1439;p96"/>
            <p:cNvSpPr/>
            <p:nvPr/>
          </p:nvSpPr>
          <p:spPr>
            <a:xfrm>
              <a:off x="831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7" name="Google Shape;1440;p96"/>
            <p:cNvSpPr/>
            <p:nvPr/>
          </p:nvSpPr>
          <p:spPr>
            <a:xfrm>
              <a:off x="860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8" name="Google Shape;1441;p96"/>
            <p:cNvSpPr/>
            <p:nvPr/>
          </p:nvSpPr>
          <p:spPr>
            <a:xfrm>
              <a:off x="888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9" name="Google Shape;1442;p96"/>
            <p:cNvSpPr/>
            <p:nvPr/>
          </p:nvSpPr>
          <p:spPr>
            <a:xfrm>
              <a:off x="916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0" name="Google Shape;1443;p96"/>
            <p:cNvSpPr/>
            <p:nvPr/>
          </p:nvSpPr>
          <p:spPr>
            <a:xfrm>
              <a:off x="944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1" name="Google Shape;1444;p96"/>
            <p:cNvSpPr/>
            <p:nvPr/>
          </p:nvSpPr>
          <p:spPr>
            <a:xfrm>
              <a:off x="6904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2" name="Google Shape;1445;p96"/>
            <p:cNvSpPr/>
            <p:nvPr/>
          </p:nvSpPr>
          <p:spPr>
            <a:xfrm>
              <a:off x="7187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3" name="Google Shape;1446;p96"/>
            <p:cNvSpPr/>
            <p:nvPr/>
          </p:nvSpPr>
          <p:spPr>
            <a:xfrm>
              <a:off x="747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4" name="Google Shape;1447;p96"/>
            <p:cNvSpPr/>
            <p:nvPr/>
          </p:nvSpPr>
          <p:spPr>
            <a:xfrm>
              <a:off x="775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5" name="Google Shape;1448;p96"/>
            <p:cNvSpPr/>
            <p:nvPr/>
          </p:nvSpPr>
          <p:spPr>
            <a:xfrm>
              <a:off x="803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6" name="Google Shape;1449;p96"/>
            <p:cNvSpPr/>
            <p:nvPr/>
          </p:nvSpPr>
          <p:spPr>
            <a:xfrm>
              <a:off x="831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7" name="Google Shape;1450;p96"/>
            <p:cNvSpPr/>
            <p:nvPr/>
          </p:nvSpPr>
          <p:spPr>
            <a:xfrm>
              <a:off x="860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8" name="Google Shape;1451;p96"/>
            <p:cNvSpPr/>
            <p:nvPr/>
          </p:nvSpPr>
          <p:spPr>
            <a:xfrm>
              <a:off x="888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9" name="Google Shape;1452;p96"/>
            <p:cNvSpPr/>
            <p:nvPr/>
          </p:nvSpPr>
          <p:spPr>
            <a:xfrm>
              <a:off x="916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0" name="Google Shape;1453;p96"/>
            <p:cNvSpPr/>
            <p:nvPr/>
          </p:nvSpPr>
          <p:spPr>
            <a:xfrm>
              <a:off x="944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1" name="Google Shape;1454;p96"/>
            <p:cNvSpPr/>
            <p:nvPr/>
          </p:nvSpPr>
          <p:spPr>
            <a:xfrm>
              <a:off x="6904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2" name="Google Shape;1455;p96"/>
            <p:cNvSpPr/>
            <p:nvPr/>
          </p:nvSpPr>
          <p:spPr>
            <a:xfrm>
              <a:off x="7187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3" name="Google Shape;1456;p96"/>
            <p:cNvSpPr/>
            <p:nvPr/>
          </p:nvSpPr>
          <p:spPr>
            <a:xfrm>
              <a:off x="747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4" name="Google Shape;1457;p96"/>
            <p:cNvSpPr/>
            <p:nvPr/>
          </p:nvSpPr>
          <p:spPr>
            <a:xfrm>
              <a:off x="775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5" name="Google Shape;1458;p96"/>
            <p:cNvSpPr/>
            <p:nvPr/>
          </p:nvSpPr>
          <p:spPr>
            <a:xfrm>
              <a:off x="803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6" name="Google Shape;1459;p96"/>
            <p:cNvSpPr/>
            <p:nvPr/>
          </p:nvSpPr>
          <p:spPr>
            <a:xfrm>
              <a:off x="831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7" name="Google Shape;1460;p96"/>
            <p:cNvSpPr/>
            <p:nvPr/>
          </p:nvSpPr>
          <p:spPr>
            <a:xfrm>
              <a:off x="860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8" name="Google Shape;1461;p96"/>
            <p:cNvSpPr/>
            <p:nvPr/>
          </p:nvSpPr>
          <p:spPr>
            <a:xfrm>
              <a:off x="888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9" name="Google Shape;1462;p96"/>
            <p:cNvSpPr/>
            <p:nvPr/>
          </p:nvSpPr>
          <p:spPr>
            <a:xfrm>
              <a:off x="916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0" name="Google Shape;1463;p96"/>
            <p:cNvSpPr/>
            <p:nvPr/>
          </p:nvSpPr>
          <p:spPr>
            <a:xfrm>
              <a:off x="944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3828600" y="3729960"/>
            <a:ext cx="4595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1" r:id="rId2"/>
  </p:sldLayoutIdLst>
</p:sldMaster>
</file>

<file path=ppt/slideMasters/slideMaster1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1728000" y="1893960"/>
            <a:ext cx="568728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3" name="Google Shape;1673;p118"/>
          <p:cNvGrpSpPr/>
          <p:nvPr/>
        </p:nvGrpSpPr>
        <p:grpSpPr>
          <a:xfrm>
            <a:off x="-363960" y="-78840"/>
            <a:ext cx="2605320" cy="1446480"/>
            <a:chOff x="-363960" y="-78840"/>
            <a:chExt cx="2605320" cy="1446480"/>
          </a:xfrm>
        </p:grpSpPr>
        <p:sp>
          <p:nvSpPr>
            <p:cNvPr id="1404" name="Google Shape;1674;p118"/>
            <p:cNvSpPr/>
            <p:nvPr/>
          </p:nvSpPr>
          <p:spPr>
            <a:xfrm>
              <a:off x="-3639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5" name="Google Shape;1675;p118"/>
            <p:cNvSpPr/>
            <p:nvPr/>
          </p:nvSpPr>
          <p:spPr>
            <a:xfrm>
              <a:off x="-813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6" name="Google Shape;1676;p118"/>
            <p:cNvSpPr/>
            <p:nvPr/>
          </p:nvSpPr>
          <p:spPr>
            <a:xfrm>
              <a:off x="201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7" name="Google Shape;1677;p118"/>
            <p:cNvSpPr/>
            <p:nvPr/>
          </p:nvSpPr>
          <p:spPr>
            <a:xfrm>
              <a:off x="483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8" name="Google Shape;1678;p118"/>
            <p:cNvSpPr/>
            <p:nvPr/>
          </p:nvSpPr>
          <p:spPr>
            <a:xfrm>
              <a:off x="766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9" name="Google Shape;1679;p118"/>
            <p:cNvSpPr/>
            <p:nvPr/>
          </p:nvSpPr>
          <p:spPr>
            <a:xfrm>
              <a:off x="10490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0" name="Google Shape;1680;p118"/>
            <p:cNvSpPr/>
            <p:nvPr/>
          </p:nvSpPr>
          <p:spPr>
            <a:xfrm>
              <a:off x="13316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1" name="Google Shape;1681;p118"/>
            <p:cNvSpPr/>
            <p:nvPr/>
          </p:nvSpPr>
          <p:spPr>
            <a:xfrm>
              <a:off x="1614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2" name="Google Shape;1682;p118"/>
            <p:cNvSpPr/>
            <p:nvPr/>
          </p:nvSpPr>
          <p:spPr>
            <a:xfrm>
              <a:off x="1896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3" name="Google Shape;1683;p118"/>
            <p:cNvSpPr/>
            <p:nvPr/>
          </p:nvSpPr>
          <p:spPr>
            <a:xfrm>
              <a:off x="2179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4" name="Google Shape;1684;p118"/>
            <p:cNvSpPr/>
            <p:nvPr/>
          </p:nvSpPr>
          <p:spPr>
            <a:xfrm>
              <a:off x="-363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5" name="Google Shape;1685;p118"/>
            <p:cNvSpPr/>
            <p:nvPr/>
          </p:nvSpPr>
          <p:spPr>
            <a:xfrm>
              <a:off x="-81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6" name="Google Shape;1686;p118"/>
            <p:cNvSpPr/>
            <p:nvPr/>
          </p:nvSpPr>
          <p:spPr>
            <a:xfrm>
              <a:off x="201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7" name="Google Shape;1687;p118"/>
            <p:cNvSpPr/>
            <p:nvPr/>
          </p:nvSpPr>
          <p:spPr>
            <a:xfrm>
              <a:off x="483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8" name="Google Shape;1688;p118"/>
            <p:cNvSpPr/>
            <p:nvPr/>
          </p:nvSpPr>
          <p:spPr>
            <a:xfrm>
              <a:off x="766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9" name="Google Shape;1689;p118"/>
            <p:cNvSpPr/>
            <p:nvPr/>
          </p:nvSpPr>
          <p:spPr>
            <a:xfrm>
              <a:off x="10490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0" name="Google Shape;1690;p118"/>
            <p:cNvSpPr/>
            <p:nvPr/>
          </p:nvSpPr>
          <p:spPr>
            <a:xfrm>
              <a:off x="13316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1" name="Google Shape;1691;p118"/>
            <p:cNvSpPr/>
            <p:nvPr/>
          </p:nvSpPr>
          <p:spPr>
            <a:xfrm>
              <a:off x="1614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2" name="Google Shape;1692;p118"/>
            <p:cNvSpPr/>
            <p:nvPr/>
          </p:nvSpPr>
          <p:spPr>
            <a:xfrm>
              <a:off x="1896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3" name="Google Shape;1693;p118"/>
            <p:cNvSpPr/>
            <p:nvPr/>
          </p:nvSpPr>
          <p:spPr>
            <a:xfrm>
              <a:off x="2179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4" name="Google Shape;1694;p118"/>
            <p:cNvSpPr/>
            <p:nvPr/>
          </p:nvSpPr>
          <p:spPr>
            <a:xfrm>
              <a:off x="-363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5" name="Google Shape;1695;p118"/>
            <p:cNvSpPr/>
            <p:nvPr/>
          </p:nvSpPr>
          <p:spPr>
            <a:xfrm>
              <a:off x="-81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6" name="Google Shape;1696;p118"/>
            <p:cNvSpPr/>
            <p:nvPr/>
          </p:nvSpPr>
          <p:spPr>
            <a:xfrm>
              <a:off x="201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7" name="Google Shape;1697;p118"/>
            <p:cNvSpPr/>
            <p:nvPr/>
          </p:nvSpPr>
          <p:spPr>
            <a:xfrm>
              <a:off x="483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8" name="Google Shape;1698;p118"/>
            <p:cNvSpPr/>
            <p:nvPr/>
          </p:nvSpPr>
          <p:spPr>
            <a:xfrm>
              <a:off x="766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9" name="Google Shape;1699;p118"/>
            <p:cNvSpPr/>
            <p:nvPr/>
          </p:nvSpPr>
          <p:spPr>
            <a:xfrm>
              <a:off x="10490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0" name="Google Shape;1700;p118"/>
            <p:cNvSpPr/>
            <p:nvPr/>
          </p:nvSpPr>
          <p:spPr>
            <a:xfrm>
              <a:off x="13316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1" name="Google Shape;1701;p118"/>
            <p:cNvSpPr/>
            <p:nvPr/>
          </p:nvSpPr>
          <p:spPr>
            <a:xfrm>
              <a:off x="1614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2" name="Google Shape;1702;p118"/>
            <p:cNvSpPr/>
            <p:nvPr/>
          </p:nvSpPr>
          <p:spPr>
            <a:xfrm>
              <a:off x="1896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3" name="Google Shape;1703;p118"/>
            <p:cNvSpPr/>
            <p:nvPr/>
          </p:nvSpPr>
          <p:spPr>
            <a:xfrm>
              <a:off x="2179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4" name="Google Shape;1704;p118"/>
            <p:cNvSpPr/>
            <p:nvPr/>
          </p:nvSpPr>
          <p:spPr>
            <a:xfrm>
              <a:off x="-363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5" name="Google Shape;1705;p118"/>
            <p:cNvSpPr/>
            <p:nvPr/>
          </p:nvSpPr>
          <p:spPr>
            <a:xfrm>
              <a:off x="-81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6" name="Google Shape;1706;p118"/>
            <p:cNvSpPr/>
            <p:nvPr/>
          </p:nvSpPr>
          <p:spPr>
            <a:xfrm>
              <a:off x="201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7" name="Google Shape;1707;p118"/>
            <p:cNvSpPr/>
            <p:nvPr/>
          </p:nvSpPr>
          <p:spPr>
            <a:xfrm>
              <a:off x="483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8" name="Google Shape;1708;p118"/>
            <p:cNvSpPr/>
            <p:nvPr/>
          </p:nvSpPr>
          <p:spPr>
            <a:xfrm>
              <a:off x="766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9" name="Google Shape;1709;p118"/>
            <p:cNvSpPr/>
            <p:nvPr/>
          </p:nvSpPr>
          <p:spPr>
            <a:xfrm>
              <a:off x="10490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0" name="Google Shape;1710;p118"/>
            <p:cNvSpPr/>
            <p:nvPr/>
          </p:nvSpPr>
          <p:spPr>
            <a:xfrm>
              <a:off x="13316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1" name="Google Shape;1711;p118"/>
            <p:cNvSpPr/>
            <p:nvPr/>
          </p:nvSpPr>
          <p:spPr>
            <a:xfrm>
              <a:off x="1614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2" name="Google Shape;1712;p118"/>
            <p:cNvSpPr/>
            <p:nvPr/>
          </p:nvSpPr>
          <p:spPr>
            <a:xfrm>
              <a:off x="1896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3" name="Google Shape;1713;p118"/>
            <p:cNvSpPr/>
            <p:nvPr/>
          </p:nvSpPr>
          <p:spPr>
            <a:xfrm>
              <a:off x="2179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4" name="Google Shape;1714;p118"/>
            <p:cNvSpPr/>
            <p:nvPr/>
          </p:nvSpPr>
          <p:spPr>
            <a:xfrm>
              <a:off x="-363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5" name="Google Shape;1715;p118"/>
            <p:cNvSpPr/>
            <p:nvPr/>
          </p:nvSpPr>
          <p:spPr>
            <a:xfrm>
              <a:off x="-81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6" name="Google Shape;1716;p118"/>
            <p:cNvSpPr/>
            <p:nvPr/>
          </p:nvSpPr>
          <p:spPr>
            <a:xfrm>
              <a:off x="201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7" name="Google Shape;1717;p118"/>
            <p:cNvSpPr/>
            <p:nvPr/>
          </p:nvSpPr>
          <p:spPr>
            <a:xfrm>
              <a:off x="483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8" name="Google Shape;1718;p118"/>
            <p:cNvSpPr/>
            <p:nvPr/>
          </p:nvSpPr>
          <p:spPr>
            <a:xfrm>
              <a:off x="766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9" name="Google Shape;1719;p118"/>
            <p:cNvSpPr/>
            <p:nvPr/>
          </p:nvSpPr>
          <p:spPr>
            <a:xfrm>
              <a:off x="10490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0" name="Google Shape;1720;p118"/>
            <p:cNvSpPr/>
            <p:nvPr/>
          </p:nvSpPr>
          <p:spPr>
            <a:xfrm>
              <a:off x="13316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1" name="Google Shape;1721;p118"/>
            <p:cNvSpPr/>
            <p:nvPr/>
          </p:nvSpPr>
          <p:spPr>
            <a:xfrm>
              <a:off x="1614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2" name="Google Shape;1722;p118"/>
            <p:cNvSpPr/>
            <p:nvPr/>
          </p:nvSpPr>
          <p:spPr>
            <a:xfrm>
              <a:off x="1896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3" name="Google Shape;1723;p118"/>
            <p:cNvSpPr/>
            <p:nvPr/>
          </p:nvSpPr>
          <p:spPr>
            <a:xfrm>
              <a:off x="2179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4" name="Google Shape;1724;p118"/>
            <p:cNvSpPr/>
            <p:nvPr/>
          </p:nvSpPr>
          <p:spPr>
            <a:xfrm>
              <a:off x="-363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5" name="Google Shape;1725;p118"/>
            <p:cNvSpPr/>
            <p:nvPr/>
          </p:nvSpPr>
          <p:spPr>
            <a:xfrm>
              <a:off x="-81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6" name="Google Shape;1726;p118"/>
            <p:cNvSpPr/>
            <p:nvPr/>
          </p:nvSpPr>
          <p:spPr>
            <a:xfrm>
              <a:off x="201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7" name="Google Shape;1727;p118"/>
            <p:cNvSpPr/>
            <p:nvPr/>
          </p:nvSpPr>
          <p:spPr>
            <a:xfrm>
              <a:off x="483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8" name="Google Shape;1728;p118"/>
            <p:cNvSpPr/>
            <p:nvPr/>
          </p:nvSpPr>
          <p:spPr>
            <a:xfrm>
              <a:off x="766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9" name="Google Shape;1729;p118"/>
            <p:cNvSpPr/>
            <p:nvPr/>
          </p:nvSpPr>
          <p:spPr>
            <a:xfrm>
              <a:off x="10490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0" name="Google Shape;1730;p118"/>
            <p:cNvSpPr/>
            <p:nvPr/>
          </p:nvSpPr>
          <p:spPr>
            <a:xfrm>
              <a:off x="13316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1" name="Google Shape;1731;p118"/>
            <p:cNvSpPr/>
            <p:nvPr/>
          </p:nvSpPr>
          <p:spPr>
            <a:xfrm>
              <a:off x="1614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2" name="Google Shape;1732;p118"/>
            <p:cNvSpPr/>
            <p:nvPr/>
          </p:nvSpPr>
          <p:spPr>
            <a:xfrm>
              <a:off x="1896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3" name="Google Shape;1733;p118"/>
            <p:cNvSpPr/>
            <p:nvPr/>
          </p:nvSpPr>
          <p:spPr>
            <a:xfrm>
              <a:off x="2179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64" name="Google Shape;1734;p118"/>
          <p:cNvSpPr/>
          <p:nvPr/>
        </p:nvSpPr>
        <p:spPr>
          <a:xfrm>
            <a:off x="-67680" y="-66600"/>
            <a:ext cx="9325800" cy="5244840"/>
          </a:xfrm>
          <a:custGeom>
            <a:avLst/>
            <a:gdLst>
              <a:gd name="textAreaLeft" fmla="*/ 0 w 9325800"/>
              <a:gd name="textAreaRight" fmla="*/ 9326160 w 9325800"/>
              <a:gd name="textAreaTop" fmla="*/ 0 h 5244840"/>
              <a:gd name="textAreaBottom" fmla="*/ 5245200 h 5244840"/>
            </a:gdLst>
            <a:ahLst/>
            <a:rect l="textAreaLeft" t="textAreaTop" r="textAreaRight" b="textAreaBottom"/>
            <a:pathLst>
              <a:path w="373045" h="20981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3" r:id="rId2"/>
  </p:sldLayoutIdLst>
</p:sldMaster>
</file>

<file path=ppt/slideMasters/slideMaster1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216000" indent="-216000" algn="ctr">
              <a:lnSpc>
                <a:spcPct val="100000"/>
              </a:lnSpc>
              <a:buClr>
                <a:srgbClr val="666666"/>
              </a:buClr>
              <a:buFont typeface="Barlow Semi Condensed SemiBold"/>
              <a:buChar char="+"/>
            </a:pPr>
            <a:r>
              <a:rPr b="0" lang="es-ES" sz="96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8" name="Google Shape;1942;p127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5" r:id="rId2"/>
  </p:sldLayoutIdLst>
</p:sldMaster>
</file>

<file path=ppt/slideMasters/slideMaster1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944;p128"/>
          <p:cNvSpPr/>
          <p:nvPr/>
        </p:nvSpPr>
        <p:spPr>
          <a:xfrm>
            <a:off x="-68760" y="-52560"/>
            <a:ext cx="3328200" cy="5212080"/>
          </a:xfrm>
          <a:custGeom>
            <a:avLst/>
            <a:gdLst>
              <a:gd name="textAreaLeft" fmla="*/ 0 w 3328200"/>
              <a:gd name="textAreaRight" fmla="*/ 3328560 w 3328200"/>
              <a:gd name="textAreaTop" fmla="*/ 0 h 5212080"/>
              <a:gd name="textAreaBottom" fmla="*/ 5212440 h 5212080"/>
            </a:gdLst>
            <a:ahLst/>
            <a:rect l="textAreaLeft" t="textAreaTop" r="textAreaRight" b="textAreaBottom"/>
            <a:pathLst>
              <a:path w="133139" h="208492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0" name="Google Shape;1945;p128"/>
          <p:cNvSpPr/>
          <p:nvPr/>
        </p:nvSpPr>
        <p:spPr>
          <a:xfrm>
            <a:off x="7069680" y="0"/>
            <a:ext cx="207396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1" name="PlaceHolder 1"/>
          <p:cNvSpPr>
            <a:spLocks noGrp="1"/>
          </p:cNvSpPr>
          <p:nvPr>
            <p:ph type="title"/>
          </p:nvPr>
        </p:nvSpPr>
        <p:spPr>
          <a:xfrm>
            <a:off x="2271240" y="6706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2" name="PlaceHolder 2"/>
          <p:cNvSpPr>
            <a:spLocks noGrp="1"/>
          </p:cNvSpPr>
          <p:nvPr>
            <p:ph type="title"/>
          </p:nvPr>
        </p:nvSpPr>
        <p:spPr>
          <a:xfrm>
            <a:off x="6541560" y="6433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3"/>
          <p:cNvSpPr>
            <a:spLocks noGrp="1"/>
          </p:cNvSpPr>
          <p:nvPr>
            <p:ph type="title"/>
          </p:nvPr>
        </p:nvSpPr>
        <p:spPr>
          <a:xfrm>
            <a:off x="2271240" y="17128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4" name="PlaceHolder 4"/>
          <p:cNvSpPr>
            <a:spLocks noGrp="1"/>
          </p:cNvSpPr>
          <p:nvPr>
            <p:ph type="title"/>
          </p:nvPr>
        </p:nvSpPr>
        <p:spPr>
          <a:xfrm>
            <a:off x="6541560" y="16855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5"/>
          <p:cNvSpPr>
            <a:spLocks noGrp="1"/>
          </p:cNvSpPr>
          <p:nvPr>
            <p:ph type="title"/>
          </p:nvPr>
        </p:nvSpPr>
        <p:spPr>
          <a:xfrm>
            <a:off x="2271240" y="27550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6"/>
          <p:cNvSpPr>
            <a:spLocks noGrp="1"/>
          </p:cNvSpPr>
          <p:nvPr>
            <p:ph type="title"/>
          </p:nvPr>
        </p:nvSpPr>
        <p:spPr>
          <a:xfrm>
            <a:off x="6541560" y="27277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7"/>
          <p:cNvSpPr>
            <a:spLocks noGrp="1"/>
          </p:cNvSpPr>
          <p:nvPr>
            <p:ph type="title"/>
          </p:nvPr>
        </p:nvSpPr>
        <p:spPr>
          <a:xfrm>
            <a:off x="2271240" y="3797280"/>
            <a:ext cx="4630680" cy="5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8"/>
          <p:cNvSpPr>
            <a:spLocks noGrp="1"/>
          </p:cNvSpPr>
          <p:nvPr>
            <p:ph type="title"/>
          </p:nvPr>
        </p:nvSpPr>
        <p:spPr>
          <a:xfrm>
            <a:off x="6541560" y="377424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7" r:id="rId2"/>
  </p:sldLayoutIdLst>
</p:sldMaster>
</file>

<file path=ppt/slideMasters/slideMaster1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body"/>
          </p:nvPr>
        </p:nvSpPr>
        <p:spPr>
          <a:xfrm>
            <a:off x="720000" y="1426320"/>
            <a:ext cx="7703280" cy="31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9" r:id="rId2"/>
  </p:sldLayoutIdLst>
</p:sldMaster>
</file>

<file path=ppt/slideMasters/slideMaster1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962;p130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1" r:id="rId2"/>
  </p:sldLayoutIdLst>
</p:sldMaster>
</file>

<file path=ppt/slideMasters/slideMaster1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4" name="Google Shape;1966;p13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485" name="Google Shape;1967;p13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6" name="Google Shape;1968;p13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7" name="Google Shape;1969;p13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8" name="Google Shape;1970;p13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9" name="Google Shape;1971;p13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0" name="Google Shape;1972;p13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1" name="Google Shape;1973;p13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2" name="Google Shape;1974;p13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3" name="Google Shape;1975;p13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4" name="Google Shape;1976;p13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5" name="Google Shape;1977;p13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6" name="Google Shape;1978;p13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7" name="Google Shape;1979;p13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8" name="Google Shape;1980;p13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9" name="Google Shape;1981;p13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0" name="Google Shape;1982;p13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1" name="Google Shape;1983;p13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2" name="Google Shape;1984;p13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03" name="Google Shape;1985;p131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</p:sldLayoutIdLst>
</p:sldMaster>
</file>

<file path=ppt/slideMasters/slideMaster1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5" name="Google Shape;1988;p13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506" name="Google Shape;1989;p13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7" name="Google Shape;1990;p13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8" name="Google Shape;1991;p13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9" name="Google Shape;1992;p13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0" name="Google Shape;1993;p13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1" name="Google Shape;1994;p13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2" name="Google Shape;1995;p13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3" name="Google Shape;1996;p13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4" name="Google Shape;1997;p13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5" name="Google Shape;1998;p13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6" name="Google Shape;1999;p13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7" name="Google Shape;2000;p13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8" name="Google Shape;2001;p13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9" name="Google Shape;2002;p13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0" name="Google Shape;2003;p13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1" name="Google Shape;2004;p13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2" name="Google Shape;2005;p13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3" name="Google Shape;2006;p13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4" name="Google Shape;2007;p13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500"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BEEA2C-B037-45D0-AE33-F43D1361481E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6" name="Google Shape;2010;p133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527" name="Google Shape;2011;p133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8" name="Google Shape;2012;p133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9" name="Google Shape;2013;p133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0" name="Google Shape;2014;p133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1" name="Google Shape;2015;p133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2" name="Google Shape;2016;p133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3" name="Google Shape;2017;p133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4" name="Google Shape;2018;p133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5" name="Google Shape;2019;p133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6" name="Google Shape;2020;p133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7" name="Google Shape;2021;p133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8" name="Google Shape;2022;p133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9" name="Google Shape;2023;p133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0" name="Google Shape;2024;p133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1" name="Google Shape;2025;p133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2" name="Google Shape;2026;p133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3" name="Google Shape;2027;p133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4" name="Google Shape;2028;p133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45" name="Google Shape;2029;p133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7" r:id="rId2"/>
  </p:sldLayoutIdLst>
</p:sldMaster>
</file>

<file path=ppt/slideMasters/slideMaster1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7" name="Google Shape;2032;p134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548" name="Google Shape;2033;p134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9" name="Google Shape;2034;p134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0" name="Google Shape;2035;p134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1" name="Google Shape;2036;p134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2" name="Google Shape;2037;p134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3" name="Google Shape;2038;p134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4" name="Google Shape;2039;p134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5" name="Google Shape;2040;p134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6" name="Google Shape;2041;p134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7" name="Google Shape;2042;p134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8" name="Google Shape;2043;p134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9" name="Google Shape;2044;p134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0" name="Google Shape;2045;p134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1" name="Google Shape;2046;p134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2" name="Google Shape;2047;p134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3" name="Google Shape;2048;p134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4" name="Google Shape;2049;p134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5" name="Google Shape;2050;p134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66" name="Google Shape;2051;p134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9" r:id="rId2"/>
  </p:sldLayoutIdLst>
</p:sldMaster>
</file>

<file path=ppt/slideMasters/slideMaster1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0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1" r:id="rId2"/>
  </p:sldLayoutIdLst>
</p:sldMaster>
</file>

<file path=ppt/slideMasters/slideMaster1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3" r:id="rId2"/>
  </p:sldLayoutIdLst>
</p:sldMaster>
</file>

<file path=ppt/slideMasters/slideMaster1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736;p119"/>
          <p:cNvSpPr/>
          <p:nvPr/>
        </p:nvSpPr>
        <p:spPr>
          <a:xfrm flipH="1">
            <a:off x="2583720" y="-39600"/>
            <a:ext cx="6593400" cy="5178240"/>
          </a:xfrm>
          <a:custGeom>
            <a:avLst/>
            <a:gdLst>
              <a:gd name="textAreaLeft" fmla="*/ -360 w 6593400"/>
              <a:gd name="textAreaRight" fmla="*/ 659340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1"/>
          <p:cNvSpPr>
            <a:spLocks noGrp="1"/>
          </p:cNvSpPr>
          <p:nvPr>
            <p:ph type="title"/>
          </p:nvPr>
        </p:nvSpPr>
        <p:spPr>
          <a:xfrm>
            <a:off x="457884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4" name="PlaceHolder 2"/>
          <p:cNvSpPr>
            <a:spLocks noGrp="1"/>
          </p:cNvSpPr>
          <p:nvPr>
            <p:ph type="title"/>
          </p:nvPr>
        </p:nvSpPr>
        <p:spPr>
          <a:xfrm>
            <a:off x="632376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5" r:id="rId2"/>
  </p:sldLayoutIdLst>
</p:sldMaster>
</file>

<file path=ppt/slideMasters/slideMaster1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2071;p137"/>
          <p:cNvGrpSpPr/>
          <p:nvPr/>
        </p:nvGrpSpPr>
        <p:grpSpPr>
          <a:xfrm>
            <a:off x="720000" y="0"/>
            <a:ext cx="8458920" cy="5160600"/>
            <a:chOff x="720000" y="0"/>
            <a:chExt cx="8458920" cy="5160600"/>
          </a:xfrm>
        </p:grpSpPr>
        <p:sp>
          <p:nvSpPr>
            <p:cNvPr id="1576" name="Google Shape;2072;p137"/>
            <p:cNvSpPr/>
            <p:nvPr/>
          </p:nvSpPr>
          <p:spPr>
            <a:xfrm>
              <a:off x="968760" y="2561040"/>
              <a:ext cx="8210160" cy="2599560"/>
            </a:xfrm>
            <a:custGeom>
              <a:avLst/>
              <a:gdLst>
                <a:gd name="textAreaLeft" fmla="*/ 0 w 8210160"/>
                <a:gd name="textAreaRight" fmla="*/ 8210520 w 8210160"/>
                <a:gd name="textAreaTop" fmla="*/ 0 h 2599560"/>
                <a:gd name="textAreaBottom" fmla="*/ 2599920 h 2599560"/>
              </a:gdLst>
              <a:ahLst/>
              <a:rect l="textAreaLeft" t="textAreaTop" r="textAreaRight" b="textAreaBottom"/>
              <a:pathLst>
                <a:path w="328418" h="10400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7" name="Google Shape;2073;p137"/>
            <p:cNvSpPr/>
            <p:nvPr/>
          </p:nvSpPr>
          <p:spPr>
            <a:xfrm>
              <a:off x="720000" y="0"/>
              <a:ext cx="3844800" cy="5143320"/>
            </a:xfrm>
            <a:prstGeom prst="rect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5927040" y="359280"/>
            <a:ext cx="2503440" cy="13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9" name="Google Shape;2078;p137"/>
          <p:cNvGrpSpPr/>
          <p:nvPr/>
        </p:nvGrpSpPr>
        <p:grpSpPr>
          <a:xfrm>
            <a:off x="-90720" y="149760"/>
            <a:ext cx="627120" cy="1446480"/>
            <a:chOff x="-90720" y="149760"/>
            <a:chExt cx="627120" cy="1446480"/>
          </a:xfrm>
        </p:grpSpPr>
        <p:sp>
          <p:nvSpPr>
            <p:cNvPr id="1580" name="Google Shape;2079;p137"/>
            <p:cNvSpPr/>
            <p:nvPr/>
          </p:nvSpPr>
          <p:spPr>
            <a:xfrm>
              <a:off x="-907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1" name="Google Shape;2080;p137"/>
            <p:cNvSpPr/>
            <p:nvPr/>
          </p:nvSpPr>
          <p:spPr>
            <a:xfrm>
              <a:off x="1918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2" name="Google Shape;2081;p137"/>
            <p:cNvSpPr/>
            <p:nvPr/>
          </p:nvSpPr>
          <p:spPr>
            <a:xfrm>
              <a:off x="4744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3" name="Google Shape;2082;p137"/>
            <p:cNvSpPr/>
            <p:nvPr/>
          </p:nvSpPr>
          <p:spPr>
            <a:xfrm>
              <a:off x="-907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4" name="Google Shape;2083;p137"/>
            <p:cNvSpPr/>
            <p:nvPr/>
          </p:nvSpPr>
          <p:spPr>
            <a:xfrm>
              <a:off x="1918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5" name="Google Shape;2084;p137"/>
            <p:cNvSpPr/>
            <p:nvPr/>
          </p:nvSpPr>
          <p:spPr>
            <a:xfrm>
              <a:off x="4744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6" name="Google Shape;2085;p137"/>
            <p:cNvSpPr/>
            <p:nvPr/>
          </p:nvSpPr>
          <p:spPr>
            <a:xfrm>
              <a:off x="-907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7" name="Google Shape;2086;p137"/>
            <p:cNvSpPr/>
            <p:nvPr/>
          </p:nvSpPr>
          <p:spPr>
            <a:xfrm>
              <a:off x="1918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8" name="Google Shape;2087;p137"/>
            <p:cNvSpPr/>
            <p:nvPr/>
          </p:nvSpPr>
          <p:spPr>
            <a:xfrm>
              <a:off x="4744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9" name="Google Shape;2088;p137"/>
            <p:cNvSpPr/>
            <p:nvPr/>
          </p:nvSpPr>
          <p:spPr>
            <a:xfrm>
              <a:off x="-907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0" name="Google Shape;2089;p137"/>
            <p:cNvSpPr/>
            <p:nvPr/>
          </p:nvSpPr>
          <p:spPr>
            <a:xfrm>
              <a:off x="1918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1" name="Google Shape;2090;p137"/>
            <p:cNvSpPr/>
            <p:nvPr/>
          </p:nvSpPr>
          <p:spPr>
            <a:xfrm>
              <a:off x="4744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2" name="Google Shape;2091;p137"/>
            <p:cNvSpPr/>
            <p:nvPr/>
          </p:nvSpPr>
          <p:spPr>
            <a:xfrm>
              <a:off x="-907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3" name="Google Shape;2092;p137"/>
            <p:cNvSpPr/>
            <p:nvPr/>
          </p:nvSpPr>
          <p:spPr>
            <a:xfrm>
              <a:off x="1918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4" name="Google Shape;2093;p137"/>
            <p:cNvSpPr/>
            <p:nvPr/>
          </p:nvSpPr>
          <p:spPr>
            <a:xfrm>
              <a:off x="4744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5" name="Google Shape;2094;p137"/>
            <p:cNvSpPr/>
            <p:nvPr/>
          </p:nvSpPr>
          <p:spPr>
            <a:xfrm>
              <a:off x="-907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6" name="Google Shape;2095;p137"/>
            <p:cNvSpPr/>
            <p:nvPr/>
          </p:nvSpPr>
          <p:spPr>
            <a:xfrm>
              <a:off x="1918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7" name="Google Shape;2096;p137"/>
            <p:cNvSpPr/>
            <p:nvPr/>
          </p:nvSpPr>
          <p:spPr>
            <a:xfrm>
              <a:off x="4744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7" r:id="rId2"/>
  </p:sldLayoutIdLst>
</p:sldMaster>
</file>

<file path=ppt/slideMasters/slideMaster1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9" r:id="rId2"/>
  </p:sldLayoutIdLst>
</p:sldMaster>
</file>

<file path=ppt/slideMasters/slideMaster1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title"/>
          </p:nvPr>
        </p:nvSpPr>
        <p:spPr>
          <a:xfrm>
            <a:off x="1795320" y="1724400"/>
            <a:ext cx="5553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0" name="PlaceHolder 2"/>
          <p:cNvSpPr>
            <a:spLocks noGrp="1"/>
          </p:cNvSpPr>
          <p:nvPr>
            <p:ph type="title"/>
          </p:nvPr>
        </p:nvSpPr>
        <p:spPr>
          <a:xfrm>
            <a:off x="3055320" y="316080"/>
            <a:ext cx="303300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Google Shape;2115;p139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2" name="Google Shape;2116;p139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1" r:id="rId2"/>
  </p:sldLayoutIdLst>
</p:sldMaster>
</file>

<file path=ppt/slideMasters/slideMaster1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2118;p140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3" r:id="rId2"/>
  </p:sldLayoutIdLst>
</p:sldMaster>
</file>

<file path=ppt/slideMasters/slideMaster1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6" name="Google Shape;2124;p141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" name="Google Shape;156;p2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99" name="Google Shape;157;p2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Google Shape;158;p2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" name="Google Shape;159;p2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Google Shape;160;p2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Google Shape;161;p2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Google Shape;162;p2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163;p2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Google Shape;164;p2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Google Shape;165;p2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166;p2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167;p2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168;p2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169;p2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170;p2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171;p2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Google Shape;172;p2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Google Shape;173;p2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Google Shape;174;p2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7" name="Google Shape;175;p21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8" name="Google Shape;2128;p14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7" r:id="rId2"/>
  </p:sldLayoutIdLst>
</p:sldMaster>
</file>

<file path=ppt/slideMasters/slideMaster1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Google Shape;2132;p143"/>
          <p:cNvSpPr/>
          <p:nvPr/>
        </p:nvSpPr>
        <p:spPr>
          <a:xfrm>
            <a:off x="-158040" y="413748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</p:sldLayoutIdLst>
</p:sldMaster>
</file>

<file path=ppt/slideMasters/slideMaster1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2134;p144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2912760" y="822240"/>
            <a:ext cx="5510880" cy="13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Google Shape;2137;p144"/>
          <p:cNvSpPr/>
          <p:nvPr/>
        </p:nvSpPr>
        <p:spPr>
          <a:xfrm>
            <a:off x="4928400" y="3971880"/>
            <a:ext cx="34956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s" sz="1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CREDITS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: This presentation template was created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2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3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and infographics &amp; images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4"/>
              </a:rPr>
              <a:t>Freepik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1" r:id="rId5"/>
  </p:sldLayoutIdLst>
</p:sldMaster>
</file>

<file path=ppt/slideMasters/slideMaster1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3" r:id="rId2"/>
  </p:sldLayoutIdLst>
</p:sldMaster>
</file>

<file path=ppt/slideMasters/slideMaster1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915" r:id="rId2"/>
  </p:sldLayoutIdLst>
</p:sldMaster>
</file>

<file path=ppt/slideMasters/slideMaster1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7" name="Google Shape;1743;p120"/>
          <p:cNvGrpSpPr/>
          <p:nvPr/>
        </p:nvGrpSpPr>
        <p:grpSpPr>
          <a:xfrm>
            <a:off x="720000" y="-78840"/>
            <a:ext cx="2605320" cy="1446480"/>
            <a:chOff x="720000" y="-78840"/>
            <a:chExt cx="2605320" cy="1446480"/>
          </a:xfrm>
        </p:grpSpPr>
        <p:sp>
          <p:nvSpPr>
            <p:cNvPr id="1618" name="Google Shape;1744;p120"/>
            <p:cNvSpPr/>
            <p:nvPr/>
          </p:nvSpPr>
          <p:spPr>
            <a:xfrm>
              <a:off x="72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9" name="Google Shape;1745;p120"/>
            <p:cNvSpPr/>
            <p:nvPr/>
          </p:nvSpPr>
          <p:spPr>
            <a:xfrm>
              <a:off x="100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0" name="Google Shape;1746;p120"/>
            <p:cNvSpPr/>
            <p:nvPr/>
          </p:nvSpPr>
          <p:spPr>
            <a:xfrm>
              <a:off x="128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1" name="Google Shape;1747;p120"/>
            <p:cNvSpPr/>
            <p:nvPr/>
          </p:nvSpPr>
          <p:spPr>
            <a:xfrm>
              <a:off x="156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2" name="Google Shape;1748;p120"/>
            <p:cNvSpPr/>
            <p:nvPr/>
          </p:nvSpPr>
          <p:spPr>
            <a:xfrm>
              <a:off x="185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3" name="Google Shape;1749;p120"/>
            <p:cNvSpPr/>
            <p:nvPr/>
          </p:nvSpPr>
          <p:spPr>
            <a:xfrm>
              <a:off x="213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4" name="Google Shape;1750;p120"/>
            <p:cNvSpPr/>
            <p:nvPr/>
          </p:nvSpPr>
          <p:spPr>
            <a:xfrm>
              <a:off x="241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5" name="Google Shape;1751;p120"/>
            <p:cNvSpPr/>
            <p:nvPr/>
          </p:nvSpPr>
          <p:spPr>
            <a:xfrm>
              <a:off x="269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6" name="Google Shape;1752;p120"/>
            <p:cNvSpPr/>
            <p:nvPr/>
          </p:nvSpPr>
          <p:spPr>
            <a:xfrm>
              <a:off x="2980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7" name="Google Shape;1753;p120"/>
            <p:cNvSpPr/>
            <p:nvPr/>
          </p:nvSpPr>
          <p:spPr>
            <a:xfrm>
              <a:off x="3263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8" name="Google Shape;1754;p120"/>
            <p:cNvSpPr/>
            <p:nvPr/>
          </p:nvSpPr>
          <p:spPr>
            <a:xfrm>
              <a:off x="72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9" name="Google Shape;1755;p120"/>
            <p:cNvSpPr/>
            <p:nvPr/>
          </p:nvSpPr>
          <p:spPr>
            <a:xfrm>
              <a:off x="100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0" name="Google Shape;1756;p120"/>
            <p:cNvSpPr/>
            <p:nvPr/>
          </p:nvSpPr>
          <p:spPr>
            <a:xfrm>
              <a:off x="128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1" name="Google Shape;1757;p120"/>
            <p:cNvSpPr/>
            <p:nvPr/>
          </p:nvSpPr>
          <p:spPr>
            <a:xfrm>
              <a:off x="156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2" name="Google Shape;1758;p120"/>
            <p:cNvSpPr/>
            <p:nvPr/>
          </p:nvSpPr>
          <p:spPr>
            <a:xfrm>
              <a:off x="185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3" name="Google Shape;1759;p120"/>
            <p:cNvSpPr/>
            <p:nvPr/>
          </p:nvSpPr>
          <p:spPr>
            <a:xfrm>
              <a:off x="213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4" name="Google Shape;1760;p120"/>
            <p:cNvSpPr/>
            <p:nvPr/>
          </p:nvSpPr>
          <p:spPr>
            <a:xfrm>
              <a:off x="241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5" name="Google Shape;1761;p120"/>
            <p:cNvSpPr/>
            <p:nvPr/>
          </p:nvSpPr>
          <p:spPr>
            <a:xfrm>
              <a:off x="269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6" name="Google Shape;1762;p120"/>
            <p:cNvSpPr/>
            <p:nvPr/>
          </p:nvSpPr>
          <p:spPr>
            <a:xfrm>
              <a:off x="2980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7" name="Google Shape;1763;p120"/>
            <p:cNvSpPr/>
            <p:nvPr/>
          </p:nvSpPr>
          <p:spPr>
            <a:xfrm>
              <a:off x="3263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8" name="Google Shape;1764;p120"/>
            <p:cNvSpPr/>
            <p:nvPr/>
          </p:nvSpPr>
          <p:spPr>
            <a:xfrm>
              <a:off x="72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9" name="Google Shape;1765;p120"/>
            <p:cNvSpPr/>
            <p:nvPr/>
          </p:nvSpPr>
          <p:spPr>
            <a:xfrm>
              <a:off x="100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0" name="Google Shape;1766;p120"/>
            <p:cNvSpPr/>
            <p:nvPr/>
          </p:nvSpPr>
          <p:spPr>
            <a:xfrm>
              <a:off x="128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1" name="Google Shape;1767;p120"/>
            <p:cNvSpPr/>
            <p:nvPr/>
          </p:nvSpPr>
          <p:spPr>
            <a:xfrm>
              <a:off x="156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2" name="Google Shape;1768;p120"/>
            <p:cNvSpPr/>
            <p:nvPr/>
          </p:nvSpPr>
          <p:spPr>
            <a:xfrm>
              <a:off x="185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3" name="Google Shape;1769;p120"/>
            <p:cNvSpPr/>
            <p:nvPr/>
          </p:nvSpPr>
          <p:spPr>
            <a:xfrm>
              <a:off x="213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4" name="Google Shape;1770;p120"/>
            <p:cNvSpPr/>
            <p:nvPr/>
          </p:nvSpPr>
          <p:spPr>
            <a:xfrm>
              <a:off x="241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5" name="Google Shape;1771;p120"/>
            <p:cNvSpPr/>
            <p:nvPr/>
          </p:nvSpPr>
          <p:spPr>
            <a:xfrm>
              <a:off x="269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6" name="Google Shape;1772;p120"/>
            <p:cNvSpPr/>
            <p:nvPr/>
          </p:nvSpPr>
          <p:spPr>
            <a:xfrm>
              <a:off x="2980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7" name="Google Shape;1773;p120"/>
            <p:cNvSpPr/>
            <p:nvPr/>
          </p:nvSpPr>
          <p:spPr>
            <a:xfrm>
              <a:off x="3263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8" name="Google Shape;1774;p120"/>
            <p:cNvSpPr/>
            <p:nvPr/>
          </p:nvSpPr>
          <p:spPr>
            <a:xfrm>
              <a:off x="72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9" name="Google Shape;1775;p120"/>
            <p:cNvSpPr/>
            <p:nvPr/>
          </p:nvSpPr>
          <p:spPr>
            <a:xfrm>
              <a:off x="100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0" name="Google Shape;1776;p120"/>
            <p:cNvSpPr/>
            <p:nvPr/>
          </p:nvSpPr>
          <p:spPr>
            <a:xfrm>
              <a:off x="128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1" name="Google Shape;1777;p120"/>
            <p:cNvSpPr/>
            <p:nvPr/>
          </p:nvSpPr>
          <p:spPr>
            <a:xfrm>
              <a:off x="156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2" name="Google Shape;1778;p120"/>
            <p:cNvSpPr/>
            <p:nvPr/>
          </p:nvSpPr>
          <p:spPr>
            <a:xfrm>
              <a:off x="185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3" name="Google Shape;1779;p120"/>
            <p:cNvSpPr/>
            <p:nvPr/>
          </p:nvSpPr>
          <p:spPr>
            <a:xfrm>
              <a:off x="213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4" name="Google Shape;1780;p120"/>
            <p:cNvSpPr/>
            <p:nvPr/>
          </p:nvSpPr>
          <p:spPr>
            <a:xfrm>
              <a:off x="241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5" name="Google Shape;1781;p120"/>
            <p:cNvSpPr/>
            <p:nvPr/>
          </p:nvSpPr>
          <p:spPr>
            <a:xfrm>
              <a:off x="269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6" name="Google Shape;1782;p120"/>
            <p:cNvSpPr/>
            <p:nvPr/>
          </p:nvSpPr>
          <p:spPr>
            <a:xfrm>
              <a:off x="2980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7" name="Google Shape;1783;p120"/>
            <p:cNvSpPr/>
            <p:nvPr/>
          </p:nvSpPr>
          <p:spPr>
            <a:xfrm>
              <a:off x="3263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8" name="Google Shape;1784;p120"/>
            <p:cNvSpPr/>
            <p:nvPr/>
          </p:nvSpPr>
          <p:spPr>
            <a:xfrm>
              <a:off x="72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9" name="Google Shape;1785;p120"/>
            <p:cNvSpPr/>
            <p:nvPr/>
          </p:nvSpPr>
          <p:spPr>
            <a:xfrm>
              <a:off x="100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0" name="Google Shape;1786;p120"/>
            <p:cNvSpPr/>
            <p:nvPr/>
          </p:nvSpPr>
          <p:spPr>
            <a:xfrm>
              <a:off x="128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1" name="Google Shape;1787;p120"/>
            <p:cNvSpPr/>
            <p:nvPr/>
          </p:nvSpPr>
          <p:spPr>
            <a:xfrm>
              <a:off x="156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2" name="Google Shape;1788;p120"/>
            <p:cNvSpPr/>
            <p:nvPr/>
          </p:nvSpPr>
          <p:spPr>
            <a:xfrm>
              <a:off x="185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3" name="Google Shape;1789;p120"/>
            <p:cNvSpPr/>
            <p:nvPr/>
          </p:nvSpPr>
          <p:spPr>
            <a:xfrm>
              <a:off x="213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4" name="Google Shape;1790;p120"/>
            <p:cNvSpPr/>
            <p:nvPr/>
          </p:nvSpPr>
          <p:spPr>
            <a:xfrm>
              <a:off x="241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5" name="Google Shape;1791;p120"/>
            <p:cNvSpPr/>
            <p:nvPr/>
          </p:nvSpPr>
          <p:spPr>
            <a:xfrm>
              <a:off x="269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6" name="Google Shape;1792;p120"/>
            <p:cNvSpPr/>
            <p:nvPr/>
          </p:nvSpPr>
          <p:spPr>
            <a:xfrm>
              <a:off x="2980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7" name="Google Shape;1793;p120"/>
            <p:cNvSpPr/>
            <p:nvPr/>
          </p:nvSpPr>
          <p:spPr>
            <a:xfrm>
              <a:off x="3263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8" name="Google Shape;1794;p120"/>
            <p:cNvSpPr/>
            <p:nvPr/>
          </p:nvSpPr>
          <p:spPr>
            <a:xfrm>
              <a:off x="72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9" name="Google Shape;1795;p120"/>
            <p:cNvSpPr/>
            <p:nvPr/>
          </p:nvSpPr>
          <p:spPr>
            <a:xfrm>
              <a:off x="100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0" name="Google Shape;1796;p120"/>
            <p:cNvSpPr/>
            <p:nvPr/>
          </p:nvSpPr>
          <p:spPr>
            <a:xfrm>
              <a:off x="128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1" name="Google Shape;1797;p120"/>
            <p:cNvSpPr/>
            <p:nvPr/>
          </p:nvSpPr>
          <p:spPr>
            <a:xfrm>
              <a:off x="156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2" name="Google Shape;1798;p120"/>
            <p:cNvSpPr/>
            <p:nvPr/>
          </p:nvSpPr>
          <p:spPr>
            <a:xfrm>
              <a:off x="185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3" name="Google Shape;1799;p120"/>
            <p:cNvSpPr/>
            <p:nvPr/>
          </p:nvSpPr>
          <p:spPr>
            <a:xfrm>
              <a:off x="213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4" name="Google Shape;1800;p120"/>
            <p:cNvSpPr/>
            <p:nvPr/>
          </p:nvSpPr>
          <p:spPr>
            <a:xfrm>
              <a:off x="241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5" name="Google Shape;1801;p120"/>
            <p:cNvSpPr/>
            <p:nvPr/>
          </p:nvSpPr>
          <p:spPr>
            <a:xfrm>
              <a:off x="269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6" name="Google Shape;1802;p120"/>
            <p:cNvSpPr/>
            <p:nvPr/>
          </p:nvSpPr>
          <p:spPr>
            <a:xfrm>
              <a:off x="2980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7" name="Google Shape;1803;p120"/>
            <p:cNvSpPr/>
            <p:nvPr/>
          </p:nvSpPr>
          <p:spPr>
            <a:xfrm>
              <a:off x="3263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7" r:id="rId2"/>
  </p:sldLayoutIdLst>
</p:sldMaster>
</file>

<file path=ppt/slideMasters/slideMaster1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805;p121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2" name="Google Shape;1811;p121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1683" name="Google Shape;1812;p121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4" name="Google Shape;1813;p121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5" name="Google Shape;1814;p121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6" name="Google Shape;1815;p121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7" name="Google Shape;1816;p121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8" name="Google Shape;1817;p121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9" name="Google Shape;1818;p121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0" name="Google Shape;1819;p121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1" name="Google Shape;1820;p121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2" name="Google Shape;1821;p121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3" name="Google Shape;1822;p121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4" name="Google Shape;1823;p121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5" name="Google Shape;1824;p121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6" name="Google Shape;1825;p121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7" name="Google Shape;1826;p121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8" name="Google Shape;1827;p121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9" name="Google Shape;1828;p121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0" name="Google Shape;1829;p121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19" r:id="rId2"/>
  </p:sldLayoutIdLst>
</p:sldMaster>
</file>

<file path=ppt/slideMasters/slideMaster1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5" name="Google Shape;1832;p12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706" name="Google Shape;1833;p12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7" name="Google Shape;1834;p12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8" name="Google Shape;1835;p12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9" name="Google Shape;1836;p12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0" name="Google Shape;1837;p12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1" name="Google Shape;1838;p12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2" name="Google Shape;1839;p12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3" name="Google Shape;1840;p12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4" name="Google Shape;1841;p12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5" name="Google Shape;1842;p12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6" name="Google Shape;1843;p12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7" name="Google Shape;1844;p12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8" name="Google Shape;1845;p12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9" name="Google Shape;1846;p12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0" name="Google Shape;1847;p12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1" name="Google Shape;1848;p12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2" name="Google Shape;1849;p12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3" name="Google Shape;1850;p12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24" name="Google Shape;1851;p12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1" r:id="rId2"/>
  </p:sldLayoutIdLst>
</p:sldMaster>
</file>

<file path=ppt/slideMasters/slideMaster1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853;p12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27" name="Google Shape;1854;p12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1728" name="Google Shape;1855;p12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9" name="Google Shape;1856;p12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0" name="Google Shape;1857;p12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1" name="Google Shape;1858;p12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2" name="Google Shape;1859;p12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3" name="Google Shape;1860;p12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4" name="Google Shape;1861;p12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5" name="Google Shape;1862;p12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6" name="Google Shape;1863;p12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7" name="Google Shape;1864;p12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38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3" r:id="rId2"/>
  </p:sldLayoutIdLst>
</p:sldMaster>
</file>

<file path=ppt/slideMasters/slideMaster1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" name="Google Shape;178;p2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20" name="Google Shape;179;p2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Google Shape;180;p2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Google Shape;181;p2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Google Shape;182;p2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Google Shape;183;p2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Google Shape;184;p2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Google Shape;185;p2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Google Shape;186;p2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Google Shape;187;p2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Google Shape;188;p2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Google Shape;189;p2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Google Shape;190;p2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Google Shape;191;p2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Google Shape;192;p2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Google Shape;193;p2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Google Shape;194;p2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Google Shape;195;p2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Google Shape;196;p2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8" name="Google Shape;197;p22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870;p125"/>
          <p:cNvSpPr/>
          <p:nvPr/>
        </p:nvSpPr>
        <p:spPr>
          <a:xfrm>
            <a:off x="-29880" y="-39600"/>
            <a:ext cx="6593400" cy="5178240"/>
          </a:xfrm>
          <a:custGeom>
            <a:avLst/>
            <a:gdLst>
              <a:gd name="textAreaLeft" fmla="*/ 0 w 6593400"/>
              <a:gd name="textAreaRight" fmla="*/ 659376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1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2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7" r:id="rId2"/>
  </p:sldLayoutIdLst>
</p:sldMaster>
</file>

<file path=ppt/slideMasters/slideMaster1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875;p126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44" name="Google Shape;1876;p126"/>
          <p:cNvGrpSpPr/>
          <p:nvPr/>
        </p:nvGrpSpPr>
        <p:grpSpPr>
          <a:xfrm>
            <a:off x="6904800" y="-78840"/>
            <a:ext cx="2605320" cy="1446480"/>
            <a:chOff x="6904800" y="-78840"/>
            <a:chExt cx="2605320" cy="1446480"/>
          </a:xfrm>
        </p:grpSpPr>
        <p:sp>
          <p:nvSpPr>
            <p:cNvPr id="1745" name="Google Shape;1877;p126"/>
            <p:cNvSpPr/>
            <p:nvPr/>
          </p:nvSpPr>
          <p:spPr>
            <a:xfrm>
              <a:off x="6904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6" name="Google Shape;1878;p126"/>
            <p:cNvSpPr/>
            <p:nvPr/>
          </p:nvSpPr>
          <p:spPr>
            <a:xfrm>
              <a:off x="7187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7" name="Google Shape;1879;p126"/>
            <p:cNvSpPr/>
            <p:nvPr/>
          </p:nvSpPr>
          <p:spPr>
            <a:xfrm>
              <a:off x="747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8" name="Google Shape;1880;p126"/>
            <p:cNvSpPr/>
            <p:nvPr/>
          </p:nvSpPr>
          <p:spPr>
            <a:xfrm>
              <a:off x="775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9" name="Google Shape;1881;p126"/>
            <p:cNvSpPr/>
            <p:nvPr/>
          </p:nvSpPr>
          <p:spPr>
            <a:xfrm>
              <a:off x="803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0" name="Google Shape;1882;p126"/>
            <p:cNvSpPr/>
            <p:nvPr/>
          </p:nvSpPr>
          <p:spPr>
            <a:xfrm>
              <a:off x="831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1" name="Google Shape;1883;p126"/>
            <p:cNvSpPr/>
            <p:nvPr/>
          </p:nvSpPr>
          <p:spPr>
            <a:xfrm>
              <a:off x="860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2" name="Google Shape;1884;p126"/>
            <p:cNvSpPr/>
            <p:nvPr/>
          </p:nvSpPr>
          <p:spPr>
            <a:xfrm>
              <a:off x="888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3" name="Google Shape;1885;p126"/>
            <p:cNvSpPr/>
            <p:nvPr/>
          </p:nvSpPr>
          <p:spPr>
            <a:xfrm>
              <a:off x="916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4" name="Google Shape;1886;p126"/>
            <p:cNvSpPr/>
            <p:nvPr/>
          </p:nvSpPr>
          <p:spPr>
            <a:xfrm>
              <a:off x="944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5" name="Google Shape;1887;p126"/>
            <p:cNvSpPr/>
            <p:nvPr/>
          </p:nvSpPr>
          <p:spPr>
            <a:xfrm>
              <a:off x="6904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6" name="Google Shape;1888;p126"/>
            <p:cNvSpPr/>
            <p:nvPr/>
          </p:nvSpPr>
          <p:spPr>
            <a:xfrm>
              <a:off x="7187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7" name="Google Shape;1889;p126"/>
            <p:cNvSpPr/>
            <p:nvPr/>
          </p:nvSpPr>
          <p:spPr>
            <a:xfrm>
              <a:off x="747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8" name="Google Shape;1890;p126"/>
            <p:cNvSpPr/>
            <p:nvPr/>
          </p:nvSpPr>
          <p:spPr>
            <a:xfrm>
              <a:off x="775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9" name="Google Shape;1891;p126"/>
            <p:cNvSpPr/>
            <p:nvPr/>
          </p:nvSpPr>
          <p:spPr>
            <a:xfrm>
              <a:off x="803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0" name="Google Shape;1892;p126"/>
            <p:cNvSpPr/>
            <p:nvPr/>
          </p:nvSpPr>
          <p:spPr>
            <a:xfrm>
              <a:off x="831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1" name="Google Shape;1893;p126"/>
            <p:cNvSpPr/>
            <p:nvPr/>
          </p:nvSpPr>
          <p:spPr>
            <a:xfrm>
              <a:off x="860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2" name="Google Shape;1894;p126"/>
            <p:cNvSpPr/>
            <p:nvPr/>
          </p:nvSpPr>
          <p:spPr>
            <a:xfrm>
              <a:off x="888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3" name="Google Shape;1895;p126"/>
            <p:cNvSpPr/>
            <p:nvPr/>
          </p:nvSpPr>
          <p:spPr>
            <a:xfrm>
              <a:off x="916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4" name="Google Shape;1896;p126"/>
            <p:cNvSpPr/>
            <p:nvPr/>
          </p:nvSpPr>
          <p:spPr>
            <a:xfrm>
              <a:off x="944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5" name="Google Shape;1897;p126"/>
            <p:cNvSpPr/>
            <p:nvPr/>
          </p:nvSpPr>
          <p:spPr>
            <a:xfrm>
              <a:off x="6904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6" name="Google Shape;1898;p126"/>
            <p:cNvSpPr/>
            <p:nvPr/>
          </p:nvSpPr>
          <p:spPr>
            <a:xfrm>
              <a:off x="7187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7" name="Google Shape;1899;p126"/>
            <p:cNvSpPr/>
            <p:nvPr/>
          </p:nvSpPr>
          <p:spPr>
            <a:xfrm>
              <a:off x="747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8" name="Google Shape;1900;p126"/>
            <p:cNvSpPr/>
            <p:nvPr/>
          </p:nvSpPr>
          <p:spPr>
            <a:xfrm>
              <a:off x="775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9" name="Google Shape;1901;p126"/>
            <p:cNvSpPr/>
            <p:nvPr/>
          </p:nvSpPr>
          <p:spPr>
            <a:xfrm>
              <a:off x="803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0" name="Google Shape;1902;p126"/>
            <p:cNvSpPr/>
            <p:nvPr/>
          </p:nvSpPr>
          <p:spPr>
            <a:xfrm>
              <a:off x="831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1" name="Google Shape;1903;p126"/>
            <p:cNvSpPr/>
            <p:nvPr/>
          </p:nvSpPr>
          <p:spPr>
            <a:xfrm>
              <a:off x="860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2" name="Google Shape;1904;p126"/>
            <p:cNvSpPr/>
            <p:nvPr/>
          </p:nvSpPr>
          <p:spPr>
            <a:xfrm>
              <a:off x="888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3" name="Google Shape;1905;p126"/>
            <p:cNvSpPr/>
            <p:nvPr/>
          </p:nvSpPr>
          <p:spPr>
            <a:xfrm>
              <a:off x="916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4" name="Google Shape;1906;p126"/>
            <p:cNvSpPr/>
            <p:nvPr/>
          </p:nvSpPr>
          <p:spPr>
            <a:xfrm>
              <a:off x="944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5" name="Google Shape;1907;p126"/>
            <p:cNvSpPr/>
            <p:nvPr/>
          </p:nvSpPr>
          <p:spPr>
            <a:xfrm>
              <a:off x="6904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6" name="Google Shape;1908;p126"/>
            <p:cNvSpPr/>
            <p:nvPr/>
          </p:nvSpPr>
          <p:spPr>
            <a:xfrm>
              <a:off x="7187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7" name="Google Shape;1909;p126"/>
            <p:cNvSpPr/>
            <p:nvPr/>
          </p:nvSpPr>
          <p:spPr>
            <a:xfrm>
              <a:off x="747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8" name="Google Shape;1910;p126"/>
            <p:cNvSpPr/>
            <p:nvPr/>
          </p:nvSpPr>
          <p:spPr>
            <a:xfrm>
              <a:off x="775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9" name="Google Shape;1911;p126"/>
            <p:cNvSpPr/>
            <p:nvPr/>
          </p:nvSpPr>
          <p:spPr>
            <a:xfrm>
              <a:off x="803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0" name="Google Shape;1912;p126"/>
            <p:cNvSpPr/>
            <p:nvPr/>
          </p:nvSpPr>
          <p:spPr>
            <a:xfrm>
              <a:off x="831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1" name="Google Shape;1913;p126"/>
            <p:cNvSpPr/>
            <p:nvPr/>
          </p:nvSpPr>
          <p:spPr>
            <a:xfrm>
              <a:off x="860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2" name="Google Shape;1914;p126"/>
            <p:cNvSpPr/>
            <p:nvPr/>
          </p:nvSpPr>
          <p:spPr>
            <a:xfrm>
              <a:off x="888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3" name="Google Shape;1915;p126"/>
            <p:cNvSpPr/>
            <p:nvPr/>
          </p:nvSpPr>
          <p:spPr>
            <a:xfrm>
              <a:off x="916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4" name="Google Shape;1916;p126"/>
            <p:cNvSpPr/>
            <p:nvPr/>
          </p:nvSpPr>
          <p:spPr>
            <a:xfrm>
              <a:off x="944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5" name="Google Shape;1917;p126"/>
            <p:cNvSpPr/>
            <p:nvPr/>
          </p:nvSpPr>
          <p:spPr>
            <a:xfrm>
              <a:off x="6904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6" name="Google Shape;1918;p126"/>
            <p:cNvSpPr/>
            <p:nvPr/>
          </p:nvSpPr>
          <p:spPr>
            <a:xfrm>
              <a:off x="7187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7" name="Google Shape;1919;p126"/>
            <p:cNvSpPr/>
            <p:nvPr/>
          </p:nvSpPr>
          <p:spPr>
            <a:xfrm>
              <a:off x="747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8" name="Google Shape;1920;p126"/>
            <p:cNvSpPr/>
            <p:nvPr/>
          </p:nvSpPr>
          <p:spPr>
            <a:xfrm>
              <a:off x="775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9" name="Google Shape;1921;p126"/>
            <p:cNvSpPr/>
            <p:nvPr/>
          </p:nvSpPr>
          <p:spPr>
            <a:xfrm>
              <a:off x="803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0" name="Google Shape;1922;p126"/>
            <p:cNvSpPr/>
            <p:nvPr/>
          </p:nvSpPr>
          <p:spPr>
            <a:xfrm>
              <a:off x="831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1" name="Google Shape;1923;p126"/>
            <p:cNvSpPr/>
            <p:nvPr/>
          </p:nvSpPr>
          <p:spPr>
            <a:xfrm>
              <a:off x="860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2" name="Google Shape;1924;p126"/>
            <p:cNvSpPr/>
            <p:nvPr/>
          </p:nvSpPr>
          <p:spPr>
            <a:xfrm>
              <a:off x="888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3" name="Google Shape;1925;p126"/>
            <p:cNvSpPr/>
            <p:nvPr/>
          </p:nvSpPr>
          <p:spPr>
            <a:xfrm>
              <a:off x="916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4" name="Google Shape;1926;p126"/>
            <p:cNvSpPr/>
            <p:nvPr/>
          </p:nvSpPr>
          <p:spPr>
            <a:xfrm>
              <a:off x="944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5" name="Google Shape;1927;p126"/>
            <p:cNvSpPr/>
            <p:nvPr/>
          </p:nvSpPr>
          <p:spPr>
            <a:xfrm>
              <a:off x="6904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6" name="Google Shape;1928;p126"/>
            <p:cNvSpPr/>
            <p:nvPr/>
          </p:nvSpPr>
          <p:spPr>
            <a:xfrm>
              <a:off x="7187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7" name="Google Shape;1929;p126"/>
            <p:cNvSpPr/>
            <p:nvPr/>
          </p:nvSpPr>
          <p:spPr>
            <a:xfrm>
              <a:off x="747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8" name="Google Shape;1930;p126"/>
            <p:cNvSpPr/>
            <p:nvPr/>
          </p:nvSpPr>
          <p:spPr>
            <a:xfrm>
              <a:off x="775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9" name="Google Shape;1931;p126"/>
            <p:cNvSpPr/>
            <p:nvPr/>
          </p:nvSpPr>
          <p:spPr>
            <a:xfrm>
              <a:off x="803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0" name="Google Shape;1932;p126"/>
            <p:cNvSpPr/>
            <p:nvPr/>
          </p:nvSpPr>
          <p:spPr>
            <a:xfrm>
              <a:off x="831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1" name="Google Shape;1933;p126"/>
            <p:cNvSpPr/>
            <p:nvPr/>
          </p:nvSpPr>
          <p:spPr>
            <a:xfrm>
              <a:off x="860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2" name="Google Shape;1934;p126"/>
            <p:cNvSpPr/>
            <p:nvPr/>
          </p:nvSpPr>
          <p:spPr>
            <a:xfrm>
              <a:off x="888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3" name="Google Shape;1935;p126"/>
            <p:cNvSpPr/>
            <p:nvPr/>
          </p:nvSpPr>
          <p:spPr>
            <a:xfrm>
              <a:off x="916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4" name="Google Shape;1936;p126"/>
            <p:cNvSpPr/>
            <p:nvPr/>
          </p:nvSpPr>
          <p:spPr>
            <a:xfrm>
              <a:off x="944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05" name="PlaceHolder 1"/>
          <p:cNvSpPr>
            <a:spLocks noGrp="1"/>
          </p:cNvSpPr>
          <p:nvPr>
            <p:ph type="title"/>
          </p:nvPr>
        </p:nvSpPr>
        <p:spPr>
          <a:xfrm>
            <a:off x="3828600" y="3729960"/>
            <a:ext cx="4595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9" r:id="rId2"/>
  </p:sldLayoutIdLst>
</p:sldMaster>
</file>

<file path=ppt/slideMasters/slideMaster1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PlaceHolder 1"/>
          <p:cNvSpPr>
            <a:spLocks noGrp="1"/>
          </p:cNvSpPr>
          <p:nvPr>
            <p:ph type="title"/>
          </p:nvPr>
        </p:nvSpPr>
        <p:spPr>
          <a:xfrm>
            <a:off x="1728000" y="1893960"/>
            <a:ext cx="568728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7" name="Google Shape;2146;p148"/>
          <p:cNvGrpSpPr/>
          <p:nvPr/>
        </p:nvGrpSpPr>
        <p:grpSpPr>
          <a:xfrm>
            <a:off x="-363960" y="-78840"/>
            <a:ext cx="2605320" cy="1446480"/>
            <a:chOff x="-363960" y="-78840"/>
            <a:chExt cx="2605320" cy="1446480"/>
          </a:xfrm>
        </p:grpSpPr>
        <p:sp>
          <p:nvSpPr>
            <p:cNvPr id="1808" name="Google Shape;2147;p148"/>
            <p:cNvSpPr/>
            <p:nvPr/>
          </p:nvSpPr>
          <p:spPr>
            <a:xfrm>
              <a:off x="-3639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9" name="Google Shape;2148;p148"/>
            <p:cNvSpPr/>
            <p:nvPr/>
          </p:nvSpPr>
          <p:spPr>
            <a:xfrm>
              <a:off x="-813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0" name="Google Shape;2149;p148"/>
            <p:cNvSpPr/>
            <p:nvPr/>
          </p:nvSpPr>
          <p:spPr>
            <a:xfrm>
              <a:off x="201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1" name="Google Shape;2150;p148"/>
            <p:cNvSpPr/>
            <p:nvPr/>
          </p:nvSpPr>
          <p:spPr>
            <a:xfrm>
              <a:off x="483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2" name="Google Shape;2151;p148"/>
            <p:cNvSpPr/>
            <p:nvPr/>
          </p:nvSpPr>
          <p:spPr>
            <a:xfrm>
              <a:off x="766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3" name="Google Shape;2152;p148"/>
            <p:cNvSpPr/>
            <p:nvPr/>
          </p:nvSpPr>
          <p:spPr>
            <a:xfrm>
              <a:off x="10490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4" name="Google Shape;2153;p148"/>
            <p:cNvSpPr/>
            <p:nvPr/>
          </p:nvSpPr>
          <p:spPr>
            <a:xfrm>
              <a:off x="13316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5" name="Google Shape;2154;p148"/>
            <p:cNvSpPr/>
            <p:nvPr/>
          </p:nvSpPr>
          <p:spPr>
            <a:xfrm>
              <a:off x="1614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6" name="Google Shape;2155;p148"/>
            <p:cNvSpPr/>
            <p:nvPr/>
          </p:nvSpPr>
          <p:spPr>
            <a:xfrm>
              <a:off x="1896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7" name="Google Shape;2156;p148"/>
            <p:cNvSpPr/>
            <p:nvPr/>
          </p:nvSpPr>
          <p:spPr>
            <a:xfrm>
              <a:off x="2179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8" name="Google Shape;2157;p148"/>
            <p:cNvSpPr/>
            <p:nvPr/>
          </p:nvSpPr>
          <p:spPr>
            <a:xfrm>
              <a:off x="-363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9" name="Google Shape;2158;p148"/>
            <p:cNvSpPr/>
            <p:nvPr/>
          </p:nvSpPr>
          <p:spPr>
            <a:xfrm>
              <a:off x="-81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0" name="Google Shape;2159;p148"/>
            <p:cNvSpPr/>
            <p:nvPr/>
          </p:nvSpPr>
          <p:spPr>
            <a:xfrm>
              <a:off x="201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1" name="Google Shape;2160;p148"/>
            <p:cNvSpPr/>
            <p:nvPr/>
          </p:nvSpPr>
          <p:spPr>
            <a:xfrm>
              <a:off x="483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2" name="Google Shape;2161;p148"/>
            <p:cNvSpPr/>
            <p:nvPr/>
          </p:nvSpPr>
          <p:spPr>
            <a:xfrm>
              <a:off x="766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3" name="Google Shape;2162;p148"/>
            <p:cNvSpPr/>
            <p:nvPr/>
          </p:nvSpPr>
          <p:spPr>
            <a:xfrm>
              <a:off x="10490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4" name="Google Shape;2163;p148"/>
            <p:cNvSpPr/>
            <p:nvPr/>
          </p:nvSpPr>
          <p:spPr>
            <a:xfrm>
              <a:off x="13316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5" name="Google Shape;2164;p148"/>
            <p:cNvSpPr/>
            <p:nvPr/>
          </p:nvSpPr>
          <p:spPr>
            <a:xfrm>
              <a:off x="1614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6" name="Google Shape;2165;p148"/>
            <p:cNvSpPr/>
            <p:nvPr/>
          </p:nvSpPr>
          <p:spPr>
            <a:xfrm>
              <a:off x="1896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7" name="Google Shape;2166;p148"/>
            <p:cNvSpPr/>
            <p:nvPr/>
          </p:nvSpPr>
          <p:spPr>
            <a:xfrm>
              <a:off x="2179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8" name="Google Shape;2167;p148"/>
            <p:cNvSpPr/>
            <p:nvPr/>
          </p:nvSpPr>
          <p:spPr>
            <a:xfrm>
              <a:off x="-363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9" name="Google Shape;2168;p148"/>
            <p:cNvSpPr/>
            <p:nvPr/>
          </p:nvSpPr>
          <p:spPr>
            <a:xfrm>
              <a:off x="-81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0" name="Google Shape;2169;p148"/>
            <p:cNvSpPr/>
            <p:nvPr/>
          </p:nvSpPr>
          <p:spPr>
            <a:xfrm>
              <a:off x="201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1" name="Google Shape;2170;p148"/>
            <p:cNvSpPr/>
            <p:nvPr/>
          </p:nvSpPr>
          <p:spPr>
            <a:xfrm>
              <a:off x="483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2" name="Google Shape;2171;p148"/>
            <p:cNvSpPr/>
            <p:nvPr/>
          </p:nvSpPr>
          <p:spPr>
            <a:xfrm>
              <a:off x="766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3" name="Google Shape;2172;p148"/>
            <p:cNvSpPr/>
            <p:nvPr/>
          </p:nvSpPr>
          <p:spPr>
            <a:xfrm>
              <a:off x="10490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4" name="Google Shape;2173;p148"/>
            <p:cNvSpPr/>
            <p:nvPr/>
          </p:nvSpPr>
          <p:spPr>
            <a:xfrm>
              <a:off x="13316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5" name="Google Shape;2174;p148"/>
            <p:cNvSpPr/>
            <p:nvPr/>
          </p:nvSpPr>
          <p:spPr>
            <a:xfrm>
              <a:off x="1614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6" name="Google Shape;2175;p148"/>
            <p:cNvSpPr/>
            <p:nvPr/>
          </p:nvSpPr>
          <p:spPr>
            <a:xfrm>
              <a:off x="1896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7" name="Google Shape;2176;p148"/>
            <p:cNvSpPr/>
            <p:nvPr/>
          </p:nvSpPr>
          <p:spPr>
            <a:xfrm>
              <a:off x="2179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8" name="Google Shape;2177;p148"/>
            <p:cNvSpPr/>
            <p:nvPr/>
          </p:nvSpPr>
          <p:spPr>
            <a:xfrm>
              <a:off x="-363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9" name="Google Shape;2178;p148"/>
            <p:cNvSpPr/>
            <p:nvPr/>
          </p:nvSpPr>
          <p:spPr>
            <a:xfrm>
              <a:off x="-81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0" name="Google Shape;2179;p148"/>
            <p:cNvSpPr/>
            <p:nvPr/>
          </p:nvSpPr>
          <p:spPr>
            <a:xfrm>
              <a:off x="201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1" name="Google Shape;2180;p148"/>
            <p:cNvSpPr/>
            <p:nvPr/>
          </p:nvSpPr>
          <p:spPr>
            <a:xfrm>
              <a:off x="483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2" name="Google Shape;2181;p148"/>
            <p:cNvSpPr/>
            <p:nvPr/>
          </p:nvSpPr>
          <p:spPr>
            <a:xfrm>
              <a:off x="766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3" name="Google Shape;2182;p148"/>
            <p:cNvSpPr/>
            <p:nvPr/>
          </p:nvSpPr>
          <p:spPr>
            <a:xfrm>
              <a:off x="10490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4" name="Google Shape;2183;p148"/>
            <p:cNvSpPr/>
            <p:nvPr/>
          </p:nvSpPr>
          <p:spPr>
            <a:xfrm>
              <a:off x="13316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5" name="Google Shape;2184;p148"/>
            <p:cNvSpPr/>
            <p:nvPr/>
          </p:nvSpPr>
          <p:spPr>
            <a:xfrm>
              <a:off x="1614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6" name="Google Shape;2185;p148"/>
            <p:cNvSpPr/>
            <p:nvPr/>
          </p:nvSpPr>
          <p:spPr>
            <a:xfrm>
              <a:off x="1896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7" name="Google Shape;2186;p148"/>
            <p:cNvSpPr/>
            <p:nvPr/>
          </p:nvSpPr>
          <p:spPr>
            <a:xfrm>
              <a:off x="2179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8" name="Google Shape;2187;p148"/>
            <p:cNvSpPr/>
            <p:nvPr/>
          </p:nvSpPr>
          <p:spPr>
            <a:xfrm>
              <a:off x="-363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9" name="Google Shape;2188;p148"/>
            <p:cNvSpPr/>
            <p:nvPr/>
          </p:nvSpPr>
          <p:spPr>
            <a:xfrm>
              <a:off x="-81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0" name="Google Shape;2189;p148"/>
            <p:cNvSpPr/>
            <p:nvPr/>
          </p:nvSpPr>
          <p:spPr>
            <a:xfrm>
              <a:off x="201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1" name="Google Shape;2190;p148"/>
            <p:cNvSpPr/>
            <p:nvPr/>
          </p:nvSpPr>
          <p:spPr>
            <a:xfrm>
              <a:off x="483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2" name="Google Shape;2191;p148"/>
            <p:cNvSpPr/>
            <p:nvPr/>
          </p:nvSpPr>
          <p:spPr>
            <a:xfrm>
              <a:off x="766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3" name="Google Shape;2192;p148"/>
            <p:cNvSpPr/>
            <p:nvPr/>
          </p:nvSpPr>
          <p:spPr>
            <a:xfrm>
              <a:off x="10490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4" name="Google Shape;2193;p148"/>
            <p:cNvSpPr/>
            <p:nvPr/>
          </p:nvSpPr>
          <p:spPr>
            <a:xfrm>
              <a:off x="13316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5" name="Google Shape;2194;p148"/>
            <p:cNvSpPr/>
            <p:nvPr/>
          </p:nvSpPr>
          <p:spPr>
            <a:xfrm>
              <a:off x="1614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6" name="Google Shape;2195;p148"/>
            <p:cNvSpPr/>
            <p:nvPr/>
          </p:nvSpPr>
          <p:spPr>
            <a:xfrm>
              <a:off x="1896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7" name="Google Shape;2196;p148"/>
            <p:cNvSpPr/>
            <p:nvPr/>
          </p:nvSpPr>
          <p:spPr>
            <a:xfrm>
              <a:off x="2179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8" name="Google Shape;2197;p148"/>
            <p:cNvSpPr/>
            <p:nvPr/>
          </p:nvSpPr>
          <p:spPr>
            <a:xfrm>
              <a:off x="-363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9" name="Google Shape;2198;p148"/>
            <p:cNvSpPr/>
            <p:nvPr/>
          </p:nvSpPr>
          <p:spPr>
            <a:xfrm>
              <a:off x="-81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0" name="Google Shape;2199;p148"/>
            <p:cNvSpPr/>
            <p:nvPr/>
          </p:nvSpPr>
          <p:spPr>
            <a:xfrm>
              <a:off x="201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1" name="Google Shape;2200;p148"/>
            <p:cNvSpPr/>
            <p:nvPr/>
          </p:nvSpPr>
          <p:spPr>
            <a:xfrm>
              <a:off x="483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2" name="Google Shape;2201;p148"/>
            <p:cNvSpPr/>
            <p:nvPr/>
          </p:nvSpPr>
          <p:spPr>
            <a:xfrm>
              <a:off x="766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3" name="Google Shape;2202;p148"/>
            <p:cNvSpPr/>
            <p:nvPr/>
          </p:nvSpPr>
          <p:spPr>
            <a:xfrm>
              <a:off x="10490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4" name="Google Shape;2203;p148"/>
            <p:cNvSpPr/>
            <p:nvPr/>
          </p:nvSpPr>
          <p:spPr>
            <a:xfrm>
              <a:off x="13316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5" name="Google Shape;2204;p148"/>
            <p:cNvSpPr/>
            <p:nvPr/>
          </p:nvSpPr>
          <p:spPr>
            <a:xfrm>
              <a:off x="1614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6" name="Google Shape;2205;p148"/>
            <p:cNvSpPr/>
            <p:nvPr/>
          </p:nvSpPr>
          <p:spPr>
            <a:xfrm>
              <a:off x="1896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7" name="Google Shape;2206;p148"/>
            <p:cNvSpPr/>
            <p:nvPr/>
          </p:nvSpPr>
          <p:spPr>
            <a:xfrm>
              <a:off x="2179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68" name="Google Shape;2207;p148"/>
          <p:cNvSpPr/>
          <p:nvPr/>
        </p:nvSpPr>
        <p:spPr>
          <a:xfrm>
            <a:off x="-67680" y="-66600"/>
            <a:ext cx="9325800" cy="5244840"/>
          </a:xfrm>
          <a:custGeom>
            <a:avLst/>
            <a:gdLst>
              <a:gd name="textAreaLeft" fmla="*/ 0 w 9325800"/>
              <a:gd name="textAreaRight" fmla="*/ 9326160 w 9325800"/>
              <a:gd name="textAreaTop" fmla="*/ 0 h 5244840"/>
              <a:gd name="textAreaBottom" fmla="*/ 5245200 h 5244840"/>
            </a:gdLst>
            <a:ahLst/>
            <a:rect l="textAreaLeft" t="textAreaTop" r="textAreaRight" b="textAreaBottom"/>
            <a:pathLst>
              <a:path w="373045" h="20981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1" r:id="rId2"/>
  </p:sldLayoutIdLst>
</p:sldMaster>
</file>

<file path=ppt/slideMasters/slideMaster1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216000" indent="-216000" algn="ctr">
              <a:lnSpc>
                <a:spcPct val="100000"/>
              </a:lnSpc>
              <a:buClr>
                <a:srgbClr val="666666"/>
              </a:buClr>
              <a:buFont typeface="Barlow Semi Condensed SemiBold"/>
              <a:buChar char="+"/>
            </a:pPr>
            <a:r>
              <a:rPr b="0" lang="es-ES" sz="96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2" name="Google Shape;2415;p157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3" r:id="rId2"/>
  </p:sldLayoutIdLst>
</p:sldMaster>
</file>

<file path=ppt/slideMasters/slideMaster1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2417;p158"/>
          <p:cNvSpPr/>
          <p:nvPr/>
        </p:nvSpPr>
        <p:spPr>
          <a:xfrm>
            <a:off x="-68760" y="-52560"/>
            <a:ext cx="3328200" cy="5212080"/>
          </a:xfrm>
          <a:custGeom>
            <a:avLst/>
            <a:gdLst>
              <a:gd name="textAreaLeft" fmla="*/ 0 w 3328200"/>
              <a:gd name="textAreaRight" fmla="*/ 3328560 w 3328200"/>
              <a:gd name="textAreaTop" fmla="*/ 0 h 5212080"/>
              <a:gd name="textAreaBottom" fmla="*/ 5212440 h 5212080"/>
            </a:gdLst>
            <a:ahLst/>
            <a:rect l="textAreaLeft" t="textAreaTop" r="textAreaRight" b="textAreaBottom"/>
            <a:pathLst>
              <a:path w="133139" h="208492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4" name="Google Shape;2418;p158"/>
          <p:cNvSpPr/>
          <p:nvPr/>
        </p:nvSpPr>
        <p:spPr>
          <a:xfrm>
            <a:off x="7069680" y="0"/>
            <a:ext cx="207396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5" name="PlaceHolder 1"/>
          <p:cNvSpPr>
            <a:spLocks noGrp="1"/>
          </p:cNvSpPr>
          <p:nvPr>
            <p:ph type="title"/>
          </p:nvPr>
        </p:nvSpPr>
        <p:spPr>
          <a:xfrm>
            <a:off x="2271240" y="6706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6" name="PlaceHolder 2"/>
          <p:cNvSpPr>
            <a:spLocks noGrp="1"/>
          </p:cNvSpPr>
          <p:nvPr>
            <p:ph type="title"/>
          </p:nvPr>
        </p:nvSpPr>
        <p:spPr>
          <a:xfrm>
            <a:off x="6541560" y="6433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3"/>
          <p:cNvSpPr>
            <a:spLocks noGrp="1"/>
          </p:cNvSpPr>
          <p:nvPr>
            <p:ph type="title"/>
          </p:nvPr>
        </p:nvSpPr>
        <p:spPr>
          <a:xfrm>
            <a:off x="2271240" y="17128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8" name="PlaceHolder 4"/>
          <p:cNvSpPr>
            <a:spLocks noGrp="1"/>
          </p:cNvSpPr>
          <p:nvPr>
            <p:ph type="title"/>
          </p:nvPr>
        </p:nvSpPr>
        <p:spPr>
          <a:xfrm>
            <a:off x="6541560" y="16855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5"/>
          <p:cNvSpPr>
            <a:spLocks noGrp="1"/>
          </p:cNvSpPr>
          <p:nvPr>
            <p:ph type="title"/>
          </p:nvPr>
        </p:nvSpPr>
        <p:spPr>
          <a:xfrm>
            <a:off x="2271240" y="27550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PlaceHolder 6"/>
          <p:cNvSpPr>
            <a:spLocks noGrp="1"/>
          </p:cNvSpPr>
          <p:nvPr>
            <p:ph type="title"/>
          </p:nvPr>
        </p:nvSpPr>
        <p:spPr>
          <a:xfrm>
            <a:off x="6541560" y="27277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1" name="PlaceHolder 7"/>
          <p:cNvSpPr>
            <a:spLocks noGrp="1"/>
          </p:cNvSpPr>
          <p:nvPr>
            <p:ph type="title"/>
          </p:nvPr>
        </p:nvSpPr>
        <p:spPr>
          <a:xfrm>
            <a:off x="2271240" y="3797280"/>
            <a:ext cx="4630680" cy="5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2" name="PlaceHolder 8"/>
          <p:cNvSpPr>
            <a:spLocks noGrp="1"/>
          </p:cNvSpPr>
          <p:nvPr>
            <p:ph type="title"/>
          </p:nvPr>
        </p:nvSpPr>
        <p:spPr>
          <a:xfrm>
            <a:off x="6541560" y="377424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2"/>
  </p:sldLayoutIdLst>
</p:sldMaster>
</file>

<file path=ppt/slideMasters/slideMaster1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body"/>
          </p:nvPr>
        </p:nvSpPr>
        <p:spPr>
          <a:xfrm>
            <a:off x="720000" y="1426320"/>
            <a:ext cx="7703280" cy="31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4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7" r:id="rId2"/>
  </p:sldLayoutIdLst>
</p:sldMaster>
</file>

<file path=ppt/slideMasters/slideMaster1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2435;p160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6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9" r:id="rId2"/>
  </p:sldLayoutIdLst>
</p:sldMaster>
</file>

<file path=ppt/slideMasters/slideMaster1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8" name="Google Shape;2439;p16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889" name="Google Shape;2440;p16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0" name="Google Shape;2441;p16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1" name="Google Shape;2442;p16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2" name="Google Shape;2443;p16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3" name="Google Shape;2444;p16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4" name="Google Shape;2445;p16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5" name="Google Shape;2446;p16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6" name="Google Shape;2447;p16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7" name="Google Shape;2448;p16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8" name="Google Shape;2449;p16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9" name="Google Shape;2450;p16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0" name="Google Shape;2451;p16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1" name="Google Shape;2452;p16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2" name="Google Shape;2453;p16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3" name="Google Shape;2454;p16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4" name="Google Shape;2455;p16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5" name="Google Shape;2456;p16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6" name="Google Shape;2457;p16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7" name="Google Shape;2458;p161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1" r:id="rId2"/>
  </p:sldLayoutIdLst>
</p:sldMaster>
</file>

<file path=ppt/slideMasters/slideMaster1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09" name="Google Shape;2461;p16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910" name="Google Shape;2462;p16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1" name="Google Shape;2463;p16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2" name="Google Shape;2464;p16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3" name="Google Shape;2465;p16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4" name="Google Shape;2466;p16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5" name="Google Shape;2467;p16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6" name="Google Shape;2468;p16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7" name="Google Shape;2469;p16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8" name="Google Shape;2470;p16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9" name="Google Shape;2471;p16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0" name="Google Shape;2472;p16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1" name="Google Shape;2473;p16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2" name="Google Shape;2474;p16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3" name="Google Shape;2475;p16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4" name="Google Shape;2476;p16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5" name="Google Shape;2477;p16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6" name="Google Shape;2478;p16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7" name="Google Shape;2479;p16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28" name="Google Shape;2480;p16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3" r:id="rId2"/>
  </p:sldLayoutIdLst>
</p:sldMaster>
</file>

<file path=ppt/slideMasters/slideMaster1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0" name="Google Shape;2483;p163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931" name="Google Shape;2484;p163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2" name="Google Shape;2485;p163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3" name="Google Shape;2486;p163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4" name="Google Shape;2487;p163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5" name="Google Shape;2488;p163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6" name="Google Shape;2489;p163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7" name="Google Shape;2490;p163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8" name="Google Shape;2491;p163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9" name="Google Shape;2492;p163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0" name="Google Shape;2493;p163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1" name="Google Shape;2494;p163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2" name="Google Shape;2495;p163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3" name="Google Shape;2496;p163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4" name="Google Shape;2497;p163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5" name="Google Shape;2498;p163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6" name="Google Shape;2499;p163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7" name="Google Shape;2500;p163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8" name="Google Shape;2501;p163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49" name="Google Shape;2502;p163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del texto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1" name="Google Shape;2505;p164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952" name="Google Shape;2506;p164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3" name="Google Shape;2507;p164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4" name="Google Shape;2508;p164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5" name="Google Shape;2509;p164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6" name="Google Shape;2510;p164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7" name="Google Shape;2511;p164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8" name="Google Shape;2512;p164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9" name="Google Shape;2513;p164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0" name="Google Shape;2514;p164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1" name="Google Shape;2515;p164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2" name="Google Shape;2516;p164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3" name="Google Shape;2517;p164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4" name="Google Shape;2518;p164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5" name="Google Shape;2519;p164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6" name="Google Shape;2520;p164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7" name="Google Shape;2521;p164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8" name="Google Shape;2522;p164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9" name="Google Shape;2523;p164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70" name="Google Shape;2524;p164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7" r:id="rId2"/>
  </p:sldLayoutIdLst>
</p:sldMaster>
</file>

<file path=ppt/slideMasters/slideMaster1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3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4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5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9" r:id="rId2"/>
  </p:sldLayoutIdLst>
</p:sldMaster>
</file>

<file path=ppt/slideMasters/slideMaster1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51" r:id="rId2"/>
  </p:sldLayoutIdLst>
</p:sldMaster>
</file>

<file path=ppt/slideMasters/slideMaster1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2209;p149"/>
          <p:cNvSpPr/>
          <p:nvPr/>
        </p:nvSpPr>
        <p:spPr>
          <a:xfrm flipH="1">
            <a:off x="2583720" y="-39600"/>
            <a:ext cx="6593400" cy="5178240"/>
          </a:xfrm>
          <a:custGeom>
            <a:avLst/>
            <a:gdLst>
              <a:gd name="textAreaLeft" fmla="*/ -360 w 6593400"/>
              <a:gd name="textAreaRight" fmla="*/ 659340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8" name="PlaceHolder 1"/>
          <p:cNvSpPr>
            <a:spLocks noGrp="1"/>
          </p:cNvSpPr>
          <p:nvPr>
            <p:ph type="title"/>
          </p:nvPr>
        </p:nvSpPr>
        <p:spPr>
          <a:xfrm>
            <a:off x="457884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9" name="PlaceHolder 2"/>
          <p:cNvSpPr>
            <a:spLocks noGrp="1"/>
          </p:cNvSpPr>
          <p:nvPr>
            <p:ph type="title"/>
          </p:nvPr>
        </p:nvSpPr>
        <p:spPr>
          <a:xfrm>
            <a:off x="632376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53" r:id="rId2"/>
  </p:sldLayoutIdLst>
</p:sldMaster>
</file>

<file path=ppt/slideMasters/slideMaster1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2544;p167"/>
          <p:cNvGrpSpPr/>
          <p:nvPr/>
        </p:nvGrpSpPr>
        <p:grpSpPr>
          <a:xfrm>
            <a:off x="720000" y="0"/>
            <a:ext cx="8458920" cy="5160600"/>
            <a:chOff x="720000" y="0"/>
            <a:chExt cx="8458920" cy="5160600"/>
          </a:xfrm>
        </p:grpSpPr>
        <p:sp>
          <p:nvSpPr>
            <p:cNvPr id="1981" name="Google Shape;2545;p167"/>
            <p:cNvSpPr/>
            <p:nvPr/>
          </p:nvSpPr>
          <p:spPr>
            <a:xfrm>
              <a:off x="968760" y="2561040"/>
              <a:ext cx="8210160" cy="2599560"/>
            </a:xfrm>
            <a:custGeom>
              <a:avLst/>
              <a:gdLst>
                <a:gd name="textAreaLeft" fmla="*/ 0 w 8210160"/>
                <a:gd name="textAreaRight" fmla="*/ 8210520 w 8210160"/>
                <a:gd name="textAreaTop" fmla="*/ 0 h 2599560"/>
                <a:gd name="textAreaBottom" fmla="*/ 2599920 h 2599560"/>
              </a:gdLst>
              <a:ahLst/>
              <a:rect l="textAreaLeft" t="textAreaTop" r="textAreaRight" b="textAreaBottom"/>
              <a:pathLst>
                <a:path w="328418" h="10400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2" name="Google Shape;2546;p167"/>
            <p:cNvSpPr/>
            <p:nvPr/>
          </p:nvSpPr>
          <p:spPr>
            <a:xfrm>
              <a:off x="720000" y="0"/>
              <a:ext cx="3844800" cy="5143320"/>
            </a:xfrm>
            <a:prstGeom prst="rect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83" name="PlaceHolder 1"/>
          <p:cNvSpPr>
            <a:spLocks noGrp="1"/>
          </p:cNvSpPr>
          <p:nvPr>
            <p:ph type="title"/>
          </p:nvPr>
        </p:nvSpPr>
        <p:spPr>
          <a:xfrm>
            <a:off x="5927040" y="359280"/>
            <a:ext cx="2503440" cy="13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84" name="Google Shape;2551;p167"/>
          <p:cNvGrpSpPr/>
          <p:nvPr/>
        </p:nvGrpSpPr>
        <p:grpSpPr>
          <a:xfrm>
            <a:off x="-90720" y="149760"/>
            <a:ext cx="627120" cy="1446480"/>
            <a:chOff x="-90720" y="149760"/>
            <a:chExt cx="627120" cy="1446480"/>
          </a:xfrm>
        </p:grpSpPr>
        <p:sp>
          <p:nvSpPr>
            <p:cNvPr id="1985" name="Google Shape;2552;p167"/>
            <p:cNvSpPr/>
            <p:nvPr/>
          </p:nvSpPr>
          <p:spPr>
            <a:xfrm>
              <a:off x="-907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6" name="Google Shape;2553;p167"/>
            <p:cNvSpPr/>
            <p:nvPr/>
          </p:nvSpPr>
          <p:spPr>
            <a:xfrm>
              <a:off x="1918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7" name="Google Shape;2554;p167"/>
            <p:cNvSpPr/>
            <p:nvPr/>
          </p:nvSpPr>
          <p:spPr>
            <a:xfrm>
              <a:off x="4744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8" name="Google Shape;2555;p167"/>
            <p:cNvSpPr/>
            <p:nvPr/>
          </p:nvSpPr>
          <p:spPr>
            <a:xfrm>
              <a:off x="-907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9" name="Google Shape;2556;p167"/>
            <p:cNvSpPr/>
            <p:nvPr/>
          </p:nvSpPr>
          <p:spPr>
            <a:xfrm>
              <a:off x="1918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0" name="Google Shape;2557;p167"/>
            <p:cNvSpPr/>
            <p:nvPr/>
          </p:nvSpPr>
          <p:spPr>
            <a:xfrm>
              <a:off x="4744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1" name="Google Shape;2558;p167"/>
            <p:cNvSpPr/>
            <p:nvPr/>
          </p:nvSpPr>
          <p:spPr>
            <a:xfrm>
              <a:off x="-907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2" name="Google Shape;2559;p167"/>
            <p:cNvSpPr/>
            <p:nvPr/>
          </p:nvSpPr>
          <p:spPr>
            <a:xfrm>
              <a:off x="1918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3" name="Google Shape;2560;p167"/>
            <p:cNvSpPr/>
            <p:nvPr/>
          </p:nvSpPr>
          <p:spPr>
            <a:xfrm>
              <a:off x="4744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4" name="Google Shape;2561;p167"/>
            <p:cNvSpPr/>
            <p:nvPr/>
          </p:nvSpPr>
          <p:spPr>
            <a:xfrm>
              <a:off x="-907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5" name="Google Shape;2562;p167"/>
            <p:cNvSpPr/>
            <p:nvPr/>
          </p:nvSpPr>
          <p:spPr>
            <a:xfrm>
              <a:off x="1918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6" name="Google Shape;2563;p167"/>
            <p:cNvSpPr/>
            <p:nvPr/>
          </p:nvSpPr>
          <p:spPr>
            <a:xfrm>
              <a:off x="4744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7" name="Google Shape;2564;p167"/>
            <p:cNvSpPr/>
            <p:nvPr/>
          </p:nvSpPr>
          <p:spPr>
            <a:xfrm>
              <a:off x="-907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8" name="Google Shape;2565;p167"/>
            <p:cNvSpPr/>
            <p:nvPr/>
          </p:nvSpPr>
          <p:spPr>
            <a:xfrm>
              <a:off x="1918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9" name="Google Shape;2566;p167"/>
            <p:cNvSpPr/>
            <p:nvPr/>
          </p:nvSpPr>
          <p:spPr>
            <a:xfrm>
              <a:off x="4744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0" name="Google Shape;2567;p167"/>
            <p:cNvSpPr/>
            <p:nvPr/>
          </p:nvSpPr>
          <p:spPr>
            <a:xfrm>
              <a:off x="-907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1" name="Google Shape;2568;p167"/>
            <p:cNvSpPr/>
            <p:nvPr/>
          </p:nvSpPr>
          <p:spPr>
            <a:xfrm>
              <a:off x="1918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2" name="Google Shape;2569;p167"/>
            <p:cNvSpPr/>
            <p:nvPr/>
          </p:nvSpPr>
          <p:spPr>
            <a:xfrm>
              <a:off x="4744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55" r:id="rId2"/>
  </p:sldLayoutIdLst>
</p:sldMaster>
</file>

<file path=ppt/slideMasters/slideMaster1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57" r:id="rId2"/>
  </p:sldLayoutIdLst>
</p:sldMaster>
</file>

<file path=ppt/slideMasters/slideMaster1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1795320" y="1724400"/>
            <a:ext cx="5553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 type="title"/>
          </p:nvPr>
        </p:nvSpPr>
        <p:spPr>
          <a:xfrm>
            <a:off x="3055320" y="316080"/>
            <a:ext cx="303300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Google Shape;2588;p169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Google Shape;2589;p169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59" r:id="rId2"/>
  </p:sldLayoutIdLst>
</p:sldMaster>
</file>

<file path=ppt/slideMasters/slideMaster1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591;p170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2"/>
  </p:sldLayoutIdLst>
</p:sldMaster>
</file>

<file path=ppt/slideMasters/slideMaster1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Google Shape;2597;p171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3" r:id="rId2"/>
  </p:sldLayoutIdLst>
</p:sldMaster>
</file>

<file path=ppt/slideMasters/slideMaster1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Google Shape;2601;p17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5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Google Shape;2605;p173"/>
          <p:cNvSpPr/>
          <p:nvPr/>
        </p:nvSpPr>
        <p:spPr>
          <a:xfrm>
            <a:off x="-158040" y="413748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7" r:id="rId2"/>
  </p:sldLayoutIdLst>
</p:sldMaster>
</file>

<file path=ppt/slideMasters/slideMaster1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607;p174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7" name="PlaceHolder 1"/>
          <p:cNvSpPr>
            <a:spLocks noGrp="1"/>
          </p:cNvSpPr>
          <p:nvPr>
            <p:ph type="title"/>
          </p:nvPr>
        </p:nvSpPr>
        <p:spPr>
          <a:xfrm>
            <a:off x="2912760" y="822240"/>
            <a:ext cx="5510880" cy="13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8" name="Google Shape;2610;p174"/>
          <p:cNvSpPr/>
          <p:nvPr/>
        </p:nvSpPr>
        <p:spPr>
          <a:xfrm>
            <a:off x="4928400" y="3971880"/>
            <a:ext cx="34956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s" sz="1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CREDITS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: This presentation template was created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2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3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and infographics &amp; images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4"/>
              </a:rPr>
              <a:t>Freepik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9" r:id="rId5"/>
  </p:sldLayoutIdLst>
</p:sldMaster>
</file>

<file path=ppt/slideMasters/slideMaster1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971" r:id="rId2"/>
  </p:sldLayoutIdLst>
</p:sldMaster>
</file>

<file path=ppt/slideMasters/slideMaster1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973" r:id="rId2"/>
  </p:sldLayoutIdLst>
</p:sldMaster>
</file>

<file path=ppt/slideMasters/slideMaster1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0" name="Google Shape;2216;p150"/>
          <p:cNvGrpSpPr/>
          <p:nvPr/>
        </p:nvGrpSpPr>
        <p:grpSpPr>
          <a:xfrm>
            <a:off x="720000" y="-78840"/>
            <a:ext cx="2605320" cy="1446480"/>
            <a:chOff x="720000" y="-78840"/>
            <a:chExt cx="2605320" cy="1446480"/>
          </a:xfrm>
        </p:grpSpPr>
        <p:sp>
          <p:nvSpPr>
            <p:cNvPr id="2021" name="Google Shape;2217;p150"/>
            <p:cNvSpPr/>
            <p:nvPr/>
          </p:nvSpPr>
          <p:spPr>
            <a:xfrm>
              <a:off x="72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2" name="Google Shape;2218;p150"/>
            <p:cNvSpPr/>
            <p:nvPr/>
          </p:nvSpPr>
          <p:spPr>
            <a:xfrm>
              <a:off x="100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3" name="Google Shape;2219;p150"/>
            <p:cNvSpPr/>
            <p:nvPr/>
          </p:nvSpPr>
          <p:spPr>
            <a:xfrm>
              <a:off x="128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4" name="Google Shape;2220;p150"/>
            <p:cNvSpPr/>
            <p:nvPr/>
          </p:nvSpPr>
          <p:spPr>
            <a:xfrm>
              <a:off x="156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5" name="Google Shape;2221;p150"/>
            <p:cNvSpPr/>
            <p:nvPr/>
          </p:nvSpPr>
          <p:spPr>
            <a:xfrm>
              <a:off x="185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6" name="Google Shape;2222;p150"/>
            <p:cNvSpPr/>
            <p:nvPr/>
          </p:nvSpPr>
          <p:spPr>
            <a:xfrm>
              <a:off x="213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7" name="Google Shape;2223;p150"/>
            <p:cNvSpPr/>
            <p:nvPr/>
          </p:nvSpPr>
          <p:spPr>
            <a:xfrm>
              <a:off x="241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8" name="Google Shape;2224;p150"/>
            <p:cNvSpPr/>
            <p:nvPr/>
          </p:nvSpPr>
          <p:spPr>
            <a:xfrm>
              <a:off x="269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9" name="Google Shape;2225;p150"/>
            <p:cNvSpPr/>
            <p:nvPr/>
          </p:nvSpPr>
          <p:spPr>
            <a:xfrm>
              <a:off x="2980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0" name="Google Shape;2226;p150"/>
            <p:cNvSpPr/>
            <p:nvPr/>
          </p:nvSpPr>
          <p:spPr>
            <a:xfrm>
              <a:off x="3263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1" name="Google Shape;2227;p150"/>
            <p:cNvSpPr/>
            <p:nvPr/>
          </p:nvSpPr>
          <p:spPr>
            <a:xfrm>
              <a:off x="72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2" name="Google Shape;2228;p150"/>
            <p:cNvSpPr/>
            <p:nvPr/>
          </p:nvSpPr>
          <p:spPr>
            <a:xfrm>
              <a:off x="100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3" name="Google Shape;2229;p150"/>
            <p:cNvSpPr/>
            <p:nvPr/>
          </p:nvSpPr>
          <p:spPr>
            <a:xfrm>
              <a:off x="128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4" name="Google Shape;2230;p150"/>
            <p:cNvSpPr/>
            <p:nvPr/>
          </p:nvSpPr>
          <p:spPr>
            <a:xfrm>
              <a:off x="156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5" name="Google Shape;2231;p150"/>
            <p:cNvSpPr/>
            <p:nvPr/>
          </p:nvSpPr>
          <p:spPr>
            <a:xfrm>
              <a:off x="185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6" name="Google Shape;2232;p150"/>
            <p:cNvSpPr/>
            <p:nvPr/>
          </p:nvSpPr>
          <p:spPr>
            <a:xfrm>
              <a:off x="213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7" name="Google Shape;2233;p150"/>
            <p:cNvSpPr/>
            <p:nvPr/>
          </p:nvSpPr>
          <p:spPr>
            <a:xfrm>
              <a:off x="241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8" name="Google Shape;2234;p150"/>
            <p:cNvSpPr/>
            <p:nvPr/>
          </p:nvSpPr>
          <p:spPr>
            <a:xfrm>
              <a:off x="269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9" name="Google Shape;2235;p150"/>
            <p:cNvSpPr/>
            <p:nvPr/>
          </p:nvSpPr>
          <p:spPr>
            <a:xfrm>
              <a:off x="2980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0" name="Google Shape;2236;p150"/>
            <p:cNvSpPr/>
            <p:nvPr/>
          </p:nvSpPr>
          <p:spPr>
            <a:xfrm>
              <a:off x="3263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1" name="Google Shape;2237;p150"/>
            <p:cNvSpPr/>
            <p:nvPr/>
          </p:nvSpPr>
          <p:spPr>
            <a:xfrm>
              <a:off x="72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2" name="Google Shape;2238;p150"/>
            <p:cNvSpPr/>
            <p:nvPr/>
          </p:nvSpPr>
          <p:spPr>
            <a:xfrm>
              <a:off x="100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3" name="Google Shape;2239;p150"/>
            <p:cNvSpPr/>
            <p:nvPr/>
          </p:nvSpPr>
          <p:spPr>
            <a:xfrm>
              <a:off x="128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4" name="Google Shape;2240;p150"/>
            <p:cNvSpPr/>
            <p:nvPr/>
          </p:nvSpPr>
          <p:spPr>
            <a:xfrm>
              <a:off x="156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5" name="Google Shape;2241;p150"/>
            <p:cNvSpPr/>
            <p:nvPr/>
          </p:nvSpPr>
          <p:spPr>
            <a:xfrm>
              <a:off x="185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6" name="Google Shape;2242;p150"/>
            <p:cNvSpPr/>
            <p:nvPr/>
          </p:nvSpPr>
          <p:spPr>
            <a:xfrm>
              <a:off x="213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7" name="Google Shape;2243;p150"/>
            <p:cNvSpPr/>
            <p:nvPr/>
          </p:nvSpPr>
          <p:spPr>
            <a:xfrm>
              <a:off x="241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8" name="Google Shape;2244;p150"/>
            <p:cNvSpPr/>
            <p:nvPr/>
          </p:nvSpPr>
          <p:spPr>
            <a:xfrm>
              <a:off x="269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9" name="Google Shape;2245;p150"/>
            <p:cNvSpPr/>
            <p:nvPr/>
          </p:nvSpPr>
          <p:spPr>
            <a:xfrm>
              <a:off x="2980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0" name="Google Shape;2246;p150"/>
            <p:cNvSpPr/>
            <p:nvPr/>
          </p:nvSpPr>
          <p:spPr>
            <a:xfrm>
              <a:off x="3263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1" name="Google Shape;2247;p150"/>
            <p:cNvSpPr/>
            <p:nvPr/>
          </p:nvSpPr>
          <p:spPr>
            <a:xfrm>
              <a:off x="72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2" name="Google Shape;2248;p150"/>
            <p:cNvSpPr/>
            <p:nvPr/>
          </p:nvSpPr>
          <p:spPr>
            <a:xfrm>
              <a:off x="100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3" name="Google Shape;2249;p150"/>
            <p:cNvSpPr/>
            <p:nvPr/>
          </p:nvSpPr>
          <p:spPr>
            <a:xfrm>
              <a:off x="128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4" name="Google Shape;2250;p150"/>
            <p:cNvSpPr/>
            <p:nvPr/>
          </p:nvSpPr>
          <p:spPr>
            <a:xfrm>
              <a:off x="156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5" name="Google Shape;2251;p150"/>
            <p:cNvSpPr/>
            <p:nvPr/>
          </p:nvSpPr>
          <p:spPr>
            <a:xfrm>
              <a:off x="185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6" name="Google Shape;2252;p150"/>
            <p:cNvSpPr/>
            <p:nvPr/>
          </p:nvSpPr>
          <p:spPr>
            <a:xfrm>
              <a:off x="213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7" name="Google Shape;2253;p150"/>
            <p:cNvSpPr/>
            <p:nvPr/>
          </p:nvSpPr>
          <p:spPr>
            <a:xfrm>
              <a:off x="241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8" name="Google Shape;2254;p150"/>
            <p:cNvSpPr/>
            <p:nvPr/>
          </p:nvSpPr>
          <p:spPr>
            <a:xfrm>
              <a:off x="269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9" name="Google Shape;2255;p150"/>
            <p:cNvSpPr/>
            <p:nvPr/>
          </p:nvSpPr>
          <p:spPr>
            <a:xfrm>
              <a:off x="2980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0" name="Google Shape;2256;p150"/>
            <p:cNvSpPr/>
            <p:nvPr/>
          </p:nvSpPr>
          <p:spPr>
            <a:xfrm>
              <a:off x="3263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1" name="Google Shape;2257;p150"/>
            <p:cNvSpPr/>
            <p:nvPr/>
          </p:nvSpPr>
          <p:spPr>
            <a:xfrm>
              <a:off x="72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2" name="Google Shape;2258;p150"/>
            <p:cNvSpPr/>
            <p:nvPr/>
          </p:nvSpPr>
          <p:spPr>
            <a:xfrm>
              <a:off x="100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3" name="Google Shape;2259;p150"/>
            <p:cNvSpPr/>
            <p:nvPr/>
          </p:nvSpPr>
          <p:spPr>
            <a:xfrm>
              <a:off x="128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4" name="Google Shape;2260;p150"/>
            <p:cNvSpPr/>
            <p:nvPr/>
          </p:nvSpPr>
          <p:spPr>
            <a:xfrm>
              <a:off x="156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5" name="Google Shape;2261;p150"/>
            <p:cNvSpPr/>
            <p:nvPr/>
          </p:nvSpPr>
          <p:spPr>
            <a:xfrm>
              <a:off x="185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6" name="Google Shape;2262;p150"/>
            <p:cNvSpPr/>
            <p:nvPr/>
          </p:nvSpPr>
          <p:spPr>
            <a:xfrm>
              <a:off x="213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7" name="Google Shape;2263;p150"/>
            <p:cNvSpPr/>
            <p:nvPr/>
          </p:nvSpPr>
          <p:spPr>
            <a:xfrm>
              <a:off x="241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8" name="Google Shape;2264;p150"/>
            <p:cNvSpPr/>
            <p:nvPr/>
          </p:nvSpPr>
          <p:spPr>
            <a:xfrm>
              <a:off x="269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9" name="Google Shape;2265;p150"/>
            <p:cNvSpPr/>
            <p:nvPr/>
          </p:nvSpPr>
          <p:spPr>
            <a:xfrm>
              <a:off x="2980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0" name="Google Shape;2266;p150"/>
            <p:cNvSpPr/>
            <p:nvPr/>
          </p:nvSpPr>
          <p:spPr>
            <a:xfrm>
              <a:off x="3263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1" name="Google Shape;2267;p150"/>
            <p:cNvSpPr/>
            <p:nvPr/>
          </p:nvSpPr>
          <p:spPr>
            <a:xfrm>
              <a:off x="72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2" name="Google Shape;2268;p150"/>
            <p:cNvSpPr/>
            <p:nvPr/>
          </p:nvSpPr>
          <p:spPr>
            <a:xfrm>
              <a:off x="100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3" name="Google Shape;2269;p150"/>
            <p:cNvSpPr/>
            <p:nvPr/>
          </p:nvSpPr>
          <p:spPr>
            <a:xfrm>
              <a:off x="128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4" name="Google Shape;2270;p150"/>
            <p:cNvSpPr/>
            <p:nvPr/>
          </p:nvSpPr>
          <p:spPr>
            <a:xfrm>
              <a:off x="156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5" name="Google Shape;2271;p150"/>
            <p:cNvSpPr/>
            <p:nvPr/>
          </p:nvSpPr>
          <p:spPr>
            <a:xfrm>
              <a:off x="185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6" name="Google Shape;2272;p150"/>
            <p:cNvSpPr/>
            <p:nvPr/>
          </p:nvSpPr>
          <p:spPr>
            <a:xfrm>
              <a:off x="213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7" name="Google Shape;2273;p150"/>
            <p:cNvSpPr/>
            <p:nvPr/>
          </p:nvSpPr>
          <p:spPr>
            <a:xfrm>
              <a:off x="241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8" name="Google Shape;2274;p150"/>
            <p:cNvSpPr/>
            <p:nvPr/>
          </p:nvSpPr>
          <p:spPr>
            <a:xfrm>
              <a:off x="269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9" name="Google Shape;2275;p150"/>
            <p:cNvSpPr/>
            <p:nvPr/>
          </p:nvSpPr>
          <p:spPr>
            <a:xfrm>
              <a:off x="2980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0" name="Google Shape;2276;p150"/>
            <p:cNvSpPr/>
            <p:nvPr/>
          </p:nvSpPr>
          <p:spPr>
            <a:xfrm>
              <a:off x="3263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5" r:id="rId2"/>
  </p:sldLayoutIdLst>
</p:sldMaster>
</file>

<file path=ppt/slideMasters/slideMaster1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278;p151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85" name="Google Shape;2284;p151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2086" name="Google Shape;2285;p151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7" name="Google Shape;2286;p151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8" name="Google Shape;2287;p151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9" name="Google Shape;2288;p151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0" name="Google Shape;2289;p151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1" name="Google Shape;2290;p151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2" name="Google Shape;2291;p151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3" name="Google Shape;2292;p151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4" name="Google Shape;2293;p151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5" name="Google Shape;2294;p151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6" name="Google Shape;2295;p151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7" name="Google Shape;2296;p151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8" name="Google Shape;2297;p151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9" name="Google Shape;2298;p151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0" name="Google Shape;2299;p151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1" name="Google Shape;2300;p151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2" name="Google Shape;2301;p151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3" name="Google Shape;2302;p151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7" r:id="rId2"/>
  </p:sldLayoutIdLst>
</p:sldMaster>
</file>

<file path=ppt/slideMasters/slideMaster1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8" name="Google Shape;2305;p15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2109" name="Google Shape;2306;p15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0" name="Google Shape;2307;p15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1" name="Google Shape;2308;p15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2" name="Google Shape;2309;p15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3" name="Google Shape;2310;p15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4" name="Google Shape;2311;p15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5" name="Google Shape;2312;p15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6" name="Google Shape;2313;p15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7" name="Google Shape;2314;p15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8" name="Google Shape;2315;p15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9" name="Google Shape;2316;p15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0" name="Google Shape;2317;p15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1" name="Google Shape;2318;p15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2" name="Google Shape;2319;p15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3" name="Google Shape;2320;p15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4" name="Google Shape;2321;p15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5" name="Google Shape;2322;p15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6" name="Google Shape;2323;p15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27" name="Google Shape;2324;p15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9" r:id="rId2"/>
  </p:sldLayoutIdLst>
</p:sldMaster>
</file>

<file path=ppt/slideMasters/slideMaster1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326;p15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0" name="Google Shape;2327;p15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2131" name="Google Shape;2328;p15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2" name="Google Shape;2329;p15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3" name="Google Shape;2330;p15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4" name="Google Shape;2331;p15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5" name="Google Shape;2332;p15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6" name="Google Shape;2333;p15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7" name="Google Shape;2334;p15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8" name="Google Shape;2335;p15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9" name="Google Shape;2336;p15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0" name="Google Shape;2337;p15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41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1" r:id="rId2"/>
  </p:sldLayoutIdLst>
</p:sldMaster>
</file>

<file path=ppt/slideMasters/slideMaster1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3" r:id="rId2"/>
  </p:sldLayoutIdLst>
</p:sldMaster>
</file>

<file path=ppt/slideMasters/slideMaster1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343;p155"/>
          <p:cNvSpPr/>
          <p:nvPr/>
        </p:nvSpPr>
        <p:spPr>
          <a:xfrm>
            <a:off x="-29880" y="-39600"/>
            <a:ext cx="6593400" cy="5178240"/>
          </a:xfrm>
          <a:custGeom>
            <a:avLst/>
            <a:gdLst>
              <a:gd name="textAreaLeft" fmla="*/ 0 w 6593400"/>
              <a:gd name="textAreaRight" fmla="*/ 659376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4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5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rmAutofit fontScale="93713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225;p25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348;p156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7" name="Google Shape;2349;p156"/>
          <p:cNvGrpSpPr/>
          <p:nvPr/>
        </p:nvGrpSpPr>
        <p:grpSpPr>
          <a:xfrm>
            <a:off x="6904800" y="-78840"/>
            <a:ext cx="2605320" cy="1446480"/>
            <a:chOff x="6904800" y="-78840"/>
            <a:chExt cx="2605320" cy="1446480"/>
          </a:xfrm>
        </p:grpSpPr>
        <p:sp>
          <p:nvSpPr>
            <p:cNvPr id="2148" name="Google Shape;2350;p156"/>
            <p:cNvSpPr/>
            <p:nvPr/>
          </p:nvSpPr>
          <p:spPr>
            <a:xfrm>
              <a:off x="6904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9" name="Google Shape;2351;p156"/>
            <p:cNvSpPr/>
            <p:nvPr/>
          </p:nvSpPr>
          <p:spPr>
            <a:xfrm>
              <a:off x="7187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0" name="Google Shape;2352;p156"/>
            <p:cNvSpPr/>
            <p:nvPr/>
          </p:nvSpPr>
          <p:spPr>
            <a:xfrm>
              <a:off x="747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1" name="Google Shape;2353;p156"/>
            <p:cNvSpPr/>
            <p:nvPr/>
          </p:nvSpPr>
          <p:spPr>
            <a:xfrm>
              <a:off x="775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2" name="Google Shape;2354;p156"/>
            <p:cNvSpPr/>
            <p:nvPr/>
          </p:nvSpPr>
          <p:spPr>
            <a:xfrm>
              <a:off x="803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3" name="Google Shape;2355;p156"/>
            <p:cNvSpPr/>
            <p:nvPr/>
          </p:nvSpPr>
          <p:spPr>
            <a:xfrm>
              <a:off x="831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4" name="Google Shape;2356;p156"/>
            <p:cNvSpPr/>
            <p:nvPr/>
          </p:nvSpPr>
          <p:spPr>
            <a:xfrm>
              <a:off x="860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5" name="Google Shape;2357;p156"/>
            <p:cNvSpPr/>
            <p:nvPr/>
          </p:nvSpPr>
          <p:spPr>
            <a:xfrm>
              <a:off x="888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6" name="Google Shape;2358;p156"/>
            <p:cNvSpPr/>
            <p:nvPr/>
          </p:nvSpPr>
          <p:spPr>
            <a:xfrm>
              <a:off x="916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7" name="Google Shape;2359;p156"/>
            <p:cNvSpPr/>
            <p:nvPr/>
          </p:nvSpPr>
          <p:spPr>
            <a:xfrm>
              <a:off x="944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8" name="Google Shape;2360;p156"/>
            <p:cNvSpPr/>
            <p:nvPr/>
          </p:nvSpPr>
          <p:spPr>
            <a:xfrm>
              <a:off x="6904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9" name="Google Shape;2361;p156"/>
            <p:cNvSpPr/>
            <p:nvPr/>
          </p:nvSpPr>
          <p:spPr>
            <a:xfrm>
              <a:off x="7187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0" name="Google Shape;2362;p156"/>
            <p:cNvSpPr/>
            <p:nvPr/>
          </p:nvSpPr>
          <p:spPr>
            <a:xfrm>
              <a:off x="747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1" name="Google Shape;2363;p156"/>
            <p:cNvSpPr/>
            <p:nvPr/>
          </p:nvSpPr>
          <p:spPr>
            <a:xfrm>
              <a:off x="775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2" name="Google Shape;2364;p156"/>
            <p:cNvSpPr/>
            <p:nvPr/>
          </p:nvSpPr>
          <p:spPr>
            <a:xfrm>
              <a:off x="803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3" name="Google Shape;2365;p156"/>
            <p:cNvSpPr/>
            <p:nvPr/>
          </p:nvSpPr>
          <p:spPr>
            <a:xfrm>
              <a:off x="831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4" name="Google Shape;2366;p156"/>
            <p:cNvSpPr/>
            <p:nvPr/>
          </p:nvSpPr>
          <p:spPr>
            <a:xfrm>
              <a:off x="860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5" name="Google Shape;2367;p156"/>
            <p:cNvSpPr/>
            <p:nvPr/>
          </p:nvSpPr>
          <p:spPr>
            <a:xfrm>
              <a:off x="888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6" name="Google Shape;2368;p156"/>
            <p:cNvSpPr/>
            <p:nvPr/>
          </p:nvSpPr>
          <p:spPr>
            <a:xfrm>
              <a:off x="916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7" name="Google Shape;2369;p156"/>
            <p:cNvSpPr/>
            <p:nvPr/>
          </p:nvSpPr>
          <p:spPr>
            <a:xfrm>
              <a:off x="944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8" name="Google Shape;2370;p156"/>
            <p:cNvSpPr/>
            <p:nvPr/>
          </p:nvSpPr>
          <p:spPr>
            <a:xfrm>
              <a:off x="6904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9" name="Google Shape;2371;p156"/>
            <p:cNvSpPr/>
            <p:nvPr/>
          </p:nvSpPr>
          <p:spPr>
            <a:xfrm>
              <a:off x="7187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0" name="Google Shape;2372;p156"/>
            <p:cNvSpPr/>
            <p:nvPr/>
          </p:nvSpPr>
          <p:spPr>
            <a:xfrm>
              <a:off x="747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1" name="Google Shape;2373;p156"/>
            <p:cNvSpPr/>
            <p:nvPr/>
          </p:nvSpPr>
          <p:spPr>
            <a:xfrm>
              <a:off x="775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2" name="Google Shape;2374;p156"/>
            <p:cNvSpPr/>
            <p:nvPr/>
          </p:nvSpPr>
          <p:spPr>
            <a:xfrm>
              <a:off x="803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3" name="Google Shape;2375;p156"/>
            <p:cNvSpPr/>
            <p:nvPr/>
          </p:nvSpPr>
          <p:spPr>
            <a:xfrm>
              <a:off x="831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4" name="Google Shape;2376;p156"/>
            <p:cNvSpPr/>
            <p:nvPr/>
          </p:nvSpPr>
          <p:spPr>
            <a:xfrm>
              <a:off x="860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5" name="Google Shape;2377;p156"/>
            <p:cNvSpPr/>
            <p:nvPr/>
          </p:nvSpPr>
          <p:spPr>
            <a:xfrm>
              <a:off x="888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6" name="Google Shape;2378;p156"/>
            <p:cNvSpPr/>
            <p:nvPr/>
          </p:nvSpPr>
          <p:spPr>
            <a:xfrm>
              <a:off x="916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7" name="Google Shape;2379;p156"/>
            <p:cNvSpPr/>
            <p:nvPr/>
          </p:nvSpPr>
          <p:spPr>
            <a:xfrm>
              <a:off x="944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8" name="Google Shape;2380;p156"/>
            <p:cNvSpPr/>
            <p:nvPr/>
          </p:nvSpPr>
          <p:spPr>
            <a:xfrm>
              <a:off x="6904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9" name="Google Shape;2381;p156"/>
            <p:cNvSpPr/>
            <p:nvPr/>
          </p:nvSpPr>
          <p:spPr>
            <a:xfrm>
              <a:off x="7187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0" name="Google Shape;2382;p156"/>
            <p:cNvSpPr/>
            <p:nvPr/>
          </p:nvSpPr>
          <p:spPr>
            <a:xfrm>
              <a:off x="747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1" name="Google Shape;2383;p156"/>
            <p:cNvSpPr/>
            <p:nvPr/>
          </p:nvSpPr>
          <p:spPr>
            <a:xfrm>
              <a:off x="775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2" name="Google Shape;2384;p156"/>
            <p:cNvSpPr/>
            <p:nvPr/>
          </p:nvSpPr>
          <p:spPr>
            <a:xfrm>
              <a:off x="803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3" name="Google Shape;2385;p156"/>
            <p:cNvSpPr/>
            <p:nvPr/>
          </p:nvSpPr>
          <p:spPr>
            <a:xfrm>
              <a:off x="831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4" name="Google Shape;2386;p156"/>
            <p:cNvSpPr/>
            <p:nvPr/>
          </p:nvSpPr>
          <p:spPr>
            <a:xfrm>
              <a:off x="860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5" name="Google Shape;2387;p156"/>
            <p:cNvSpPr/>
            <p:nvPr/>
          </p:nvSpPr>
          <p:spPr>
            <a:xfrm>
              <a:off x="888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6" name="Google Shape;2388;p156"/>
            <p:cNvSpPr/>
            <p:nvPr/>
          </p:nvSpPr>
          <p:spPr>
            <a:xfrm>
              <a:off x="916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7" name="Google Shape;2389;p156"/>
            <p:cNvSpPr/>
            <p:nvPr/>
          </p:nvSpPr>
          <p:spPr>
            <a:xfrm>
              <a:off x="944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8" name="Google Shape;2390;p156"/>
            <p:cNvSpPr/>
            <p:nvPr/>
          </p:nvSpPr>
          <p:spPr>
            <a:xfrm>
              <a:off x="6904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9" name="Google Shape;2391;p156"/>
            <p:cNvSpPr/>
            <p:nvPr/>
          </p:nvSpPr>
          <p:spPr>
            <a:xfrm>
              <a:off x="7187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0" name="Google Shape;2392;p156"/>
            <p:cNvSpPr/>
            <p:nvPr/>
          </p:nvSpPr>
          <p:spPr>
            <a:xfrm>
              <a:off x="747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1" name="Google Shape;2393;p156"/>
            <p:cNvSpPr/>
            <p:nvPr/>
          </p:nvSpPr>
          <p:spPr>
            <a:xfrm>
              <a:off x="775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2" name="Google Shape;2394;p156"/>
            <p:cNvSpPr/>
            <p:nvPr/>
          </p:nvSpPr>
          <p:spPr>
            <a:xfrm>
              <a:off x="803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3" name="Google Shape;2395;p156"/>
            <p:cNvSpPr/>
            <p:nvPr/>
          </p:nvSpPr>
          <p:spPr>
            <a:xfrm>
              <a:off x="831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4" name="Google Shape;2396;p156"/>
            <p:cNvSpPr/>
            <p:nvPr/>
          </p:nvSpPr>
          <p:spPr>
            <a:xfrm>
              <a:off x="860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5" name="Google Shape;2397;p156"/>
            <p:cNvSpPr/>
            <p:nvPr/>
          </p:nvSpPr>
          <p:spPr>
            <a:xfrm>
              <a:off x="888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6" name="Google Shape;2398;p156"/>
            <p:cNvSpPr/>
            <p:nvPr/>
          </p:nvSpPr>
          <p:spPr>
            <a:xfrm>
              <a:off x="916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7" name="Google Shape;2399;p156"/>
            <p:cNvSpPr/>
            <p:nvPr/>
          </p:nvSpPr>
          <p:spPr>
            <a:xfrm>
              <a:off x="944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8" name="Google Shape;2400;p156"/>
            <p:cNvSpPr/>
            <p:nvPr/>
          </p:nvSpPr>
          <p:spPr>
            <a:xfrm>
              <a:off x="6904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9" name="Google Shape;2401;p156"/>
            <p:cNvSpPr/>
            <p:nvPr/>
          </p:nvSpPr>
          <p:spPr>
            <a:xfrm>
              <a:off x="7187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0" name="Google Shape;2402;p156"/>
            <p:cNvSpPr/>
            <p:nvPr/>
          </p:nvSpPr>
          <p:spPr>
            <a:xfrm>
              <a:off x="747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1" name="Google Shape;2403;p156"/>
            <p:cNvSpPr/>
            <p:nvPr/>
          </p:nvSpPr>
          <p:spPr>
            <a:xfrm>
              <a:off x="775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2" name="Google Shape;2404;p156"/>
            <p:cNvSpPr/>
            <p:nvPr/>
          </p:nvSpPr>
          <p:spPr>
            <a:xfrm>
              <a:off x="803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3" name="Google Shape;2405;p156"/>
            <p:cNvSpPr/>
            <p:nvPr/>
          </p:nvSpPr>
          <p:spPr>
            <a:xfrm>
              <a:off x="831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4" name="Google Shape;2406;p156"/>
            <p:cNvSpPr/>
            <p:nvPr/>
          </p:nvSpPr>
          <p:spPr>
            <a:xfrm>
              <a:off x="860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5" name="Google Shape;2407;p156"/>
            <p:cNvSpPr/>
            <p:nvPr/>
          </p:nvSpPr>
          <p:spPr>
            <a:xfrm>
              <a:off x="888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6" name="Google Shape;2408;p156"/>
            <p:cNvSpPr/>
            <p:nvPr/>
          </p:nvSpPr>
          <p:spPr>
            <a:xfrm>
              <a:off x="916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7" name="Google Shape;2409;p156"/>
            <p:cNvSpPr/>
            <p:nvPr/>
          </p:nvSpPr>
          <p:spPr>
            <a:xfrm>
              <a:off x="944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08" name="PlaceHolder 1"/>
          <p:cNvSpPr>
            <a:spLocks noGrp="1"/>
          </p:cNvSpPr>
          <p:nvPr>
            <p:ph type="title"/>
          </p:nvPr>
        </p:nvSpPr>
        <p:spPr>
          <a:xfrm>
            <a:off x="3828600" y="3729960"/>
            <a:ext cx="4595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oogle Shape;228;p26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45" name="Google Shape;229;p26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Google Shape;230;p26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Google Shape;231;p26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Google Shape;232;p26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Google Shape;233;p26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Google Shape;234;p26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Google Shape;235;p26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Google Shape;236;p26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Google Shape;237;p26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Google Shape;238;p26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Google Shape;239;p26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Google Shape;240;p26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Google Shape;241;p26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Google Shape;242;p26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Google Shape;243;p26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Google Shape;244;p26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Google Shape;245;p26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246;p26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3" name="Google Shape;247;p26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132C9D-F1BD-45B4-978A-FF351EA09946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s-ES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DB6EC2-FFE9-4FFC-B563-AF9AAEF41917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EA4DE2-D739-4838-A584-AFF0743F2ED1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AB09F0-54DF-426B-8645-620C5BA16B88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0B6CF0-2B9F-4404-A38F-800D02779DB4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format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o del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F5EF69-660B-4D90-B390-9DE7E52A4A69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6889"/>
          </a:bodyPr>
          <a:p>
            <a:pPr indent="0">
              <a:buNone/>
            </a:pPr>
            <a:r>
              <a:rPr b="0" lang="es-ES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98B4F2-8870-443E-AF93-DA9A1AF5B627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EEDA5E-7639-419B-8629-A2DFC60791CA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28000" y="1893960"/>
            <a:ext cx="568728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oogle Shape;254;p28"/>
          <p:cNvGrpSpPr/>
          <p:nvPr/>
        </p:nvGrpSpPr>
        <p:grpSpPr>
          <a:xfrm>
            <a:off x="-363960" y="-78840"/>
            <a:ext cx="2605320" cy="1446480"/>
            <a:chOff x="-363960" y="-78840"/>
            <a:chExt cx="2605320" cy="1446480"/>
          </a:xfrm>
        </p:grpSpPr>
        <p:sp>
          <p:nvSpPr>
            <p:cNvPr id="192" name="Google Shape;255;p28"/>
            <p:cNvSpPr/>
            <p:nvPr/>
          </p:nvSpPr>
          <p:spPr>
            <a:xfrm>
              <a:off x="-3639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Google Shape;256;p28"/>
            <p:cNvSpPr/>
            <p:nvPr/>
          </p:nvSpPr>
          <p:spPr>
            <a:xfrm>
              <a:off x="-813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Google Shape;257;p28"/>
            <p:cNvSpPr/>
            <p:nvPr/>
          </p:nvSpPr>
          <p:spPr>
            <a:xfrm>
              <a:off x="201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Google Shape;258;p28"/>
            <p:cNvSpPr/>
            <p:nvPr/>
          </p:nvSpPr>
          <p:spPr>
            <a:xfrm>
              <a:off x="483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Google Shape;259;p28"/>
            <p:cNvSpPr/>
            <p:nvPr/>
          </p:nvSpPr>
          <p:spPr>
            <a:xfrm>
              <a:off x="766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260;p28"/>
            <p:cNvSpPr/>
            <p:nvPr/>
          </p:nvSpPr>
          <p:spPr>
            <a:xfrm>
              <a:off x="10490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261;p28"/>
            <p:cNvSpPr/>
            <p:nvPr/>
          </p:nvSpPr>
          <p:spPr>
            <a:xfrm>
              <a:off x="13316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262;p28"/>
            <p:cNvSpPr/>
            <p:nvPr/>
          </p:nvSpPr>
          <p:spPr>
            <a:xfrm>
              <a:off x="1614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Google Shape;263;p28"/>
            <p:cNvSpPr/>
            <p:nvPr/>
          </p:nvSpPr>
          <p:spPr>
            <a:xfrm>
              <a:off x="1896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Google Shape;264;p28"/>
            <p:cNvSpPr/>
            <p:nvPr/>
          </p:nvSpPr>
          <p:spPr>
            <a:xfrm>
              <a:off x="2179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265;p28"/>
            <p:cNvSpPr/>
            <p:nvPr/>
          </p:nvSpPr>
          <p:spPr>
            <a:xfrm>
              <a:off x="-363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266;p28"/>
            <p:cNvSpPr/>
            <p:nvPr/>
          </p:nvSpPr>
          <p:spPr>
            <a:xfrm>
              <a:off x="-81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Google Shape;267;p28"/>
            <p:cNvSpPr/>
            <p:nvPr/>
          </p:nvSpPr>
          <p:spPr>
            <a:xfrm>
              <a:off x="201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Google Shape;268;p28"/>
            <p:cNvSpPr/>
            <p:nvPr/>
          </p:nvSpPr>
          <p:spPr>
            <a:xfrm>
              <a:off x="483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Google Shape;269;p28"/>
            <p:cNvSpPr/>
            <p:nvPr/>
          </p:nvSpPr>
          <p:spPr>
            <a:xfrm>
              <a:off x="766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270;p28"/>
            <p:cNvSpPr/>
            <p:nvPr/>
          </p:nvSpPr>
          <p:spPr>
            <a:xfrm>
              <a:off x="10490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Google Shape;271;p28"/>
            <p:cNvSpPr/>
            <p:nvPr/>
          </p:nvSpPr>
          <p:spPr>
            <a:xfrm>
              <a:off x="13316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Google Shape;272;p28"/>
            <p:cNvSpPr/>
            <p:nvPr/>
          </p:nvSpPr>
          <p:spPr>
            <a:xfrm>
              <a:off x="1614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Google Shape;273;p28"/>
            <p:cNvSpPr/>
            <p:nvPr/>
          </p:nvSpPr>
          <p:spPr>
            <a:xfrm>
              <a:off x="1896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Google Shape;274;p28"/>
            <p:cNvSpPr/>
            <p:nvPr/>
          </p:nvSpPr>
          <p:spPr>
            <a:xfrm>
              <a:off x="2179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Google Shape;275;p28"/>
            <p:cNvSpPr/>
            <p:nvPr/>
          </p:nvSpPr>
          <p:spPr>
            <a:xfrm>
              <a:off x="-363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Google Shape;276;p28"/>
            <p:cNvSpPr/>
            <p:nvPr/>
          </p:nvSpPr>
          <p:spPr>
            <a:xfrm>
              <a:off x="-81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Google Shape;277;p28"/>
            <p:cNvSpPr/>
            <p:nvPr/>
          </p:nvSpPr>
          <p:spPr>
            <a:xfrm>
              <a:off x="201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278;p28"/>
            <p:cNvSpPr/>
            <p:nvPr/>
          </p:nvSpPr>
          <p:spPr>
            <a:xfrm>
              <a:off x="483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Google Shape;279;p28"/>
            <p:cNvSpPr/>
            <p:nvPr/>
          </p:nvSpPr>
          <p:spPr>
            <a:xfrm>
              <a:off x="766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Google Shape;280;p28"/>
            <p:cNvSpPr/>
            <p:nvPr/>
          </p:nvSpPr>
          <p:spPr>
            <a:xfrm>
              <a:off x="10490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Google Shape;281;p28"/>
            <p:cNvSpPr/>
            <p:nvPr/>
          </p:nvSpPr>
          <p:spPr>
            <a:xfrm>
              <a:off x="13316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Google Shape;282;p28"/>
            <p:cNvSpPr/>
            <p:nvPr/>
          </p:nvSpPr>
          <p:spPr>
            <a:xfrm>
              <a:off x="1614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283;p28"/>
            <p:cNvSpPr/>
            <p:nvPr/>
          </p:nvSpPr>
          <p:spPr>
            <a:xfrm>
              <a:off x="1896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Google Shape;284;p28"/>
            <p:cNvSpPr/>
            <p:nvPr/>
          </p:nvSpPr>
          <p:spPr>
            <a:xfrm>
              <a:off x="2179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Google Shape;285;p28"/>
            <p:cNvSpPr/>
            <p:nvPr/>
          </p:nvSpPr>
          <p:spPr>
            <a:xfrm>
              <a:off x="-363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Google Shape;286;p28"/>
            <p:cNvSpPr/>
            <p:nvPr/>
          </p:nvSpPr>
          <p:spPr>
            <a:xfrm>
              <a:off x="-81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Google Shape;287;p28"/>
            <p:cNvSpPr/>
            <p:nvPr/>
          </p:nvSpPr>
          <p:spPr>
            <a:xfrm>
              <a:off x="201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288;p28"/>
            <p:cNvSpPr/>
            <p:nvPr/>
          </p:nvSpPr>
          <p:spPr>
            <a:xfrm>
              <a:off x="483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Google Shape;289;p28"/>
            <p:cNvSpPr/>
            <p:nvPr/>
          </p:nvSpPr>
          <p:spPr>
            <a:xfrm>
              <a:off x="766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Google Shape;290;p28"/>
            <p:cNvSpPr/>
            <p:nvPr/>
          </p:nvSpPr>
          <p:spPr>
            <a:xfrm>
              <a:off x="10490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Google Shape;291;p28"/>
            <p:cNvSpPr/>
            <p:nvPr/>
          </p:nvSpPr>
          <p:spPr>
            <a:xfrm>
              <a:off x="13316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Google Shape;292;p28"/>
            <p:cNvSpPr/>
            <p:nvPr/>
          </p:nvSpPr>
          <p:spPr>
            <a:xfrm>
              <a:off x="1614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Google Shape;293;p28"/>
            <p:cNvSpPr/>
            <p:nvPr/>
          </p:nvSpPr>
          <p:spPr>
            <a:xfrm>
              <a:off x="1896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294;p28"/>
            <p:cNvSpPr/>
            <p:nvPr/>
          </p:nvSpPr>
          <p:spPr>
            <a:xfrm>
              <a:off x="2179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Google Shape;295;p28"/>
            <p:cNvSpPr/>
            <p:nvPr/>
          </p:nvSpPr>
          <p:spPr>
            <a:xfrm>
              <a:off x="-363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Google Shape;296;p28"/>
            <p:cNvSpPr/>
            <p:nvPr/>
          </p:nvSpPr>
          <p:spPr>
            <a:xfrm>
              <a:off x="-81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Google Shape;297;p28"/>
            <p:cNvSpPr/>
            <p:nvPr/>
          </p:nvSpPr>
          <p:spPr>
            <a:xfrm>
              <a:off x="201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Google Shape;298;p28"/>
            <p:cNvSpPr/>
            <p:nvPr/>
          </p:nvSpPr>
          <p:spPr>
            <a:xfrm>
              <a:off x="483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Google Shape;299;p28"/>
            <p:cNvSpPr/>
            <p:nvPr/>
          </p:nvSpPr>
          <p:spPr>
            <a:xfrm>
              <a:off x="766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Google Shape;300;p28"/>
            <p:cNvSpPr/>
            <p:nvPr/>
          </p:nvSpPr>
          <p:spPr>
            <a:xfrm>
              <a:off x="10490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Google Shape;301;p28"/>
            <p:cNvSpPr/>
            <p:nvPr/>
          </p:nvSpPr>
          <p:spPr>
            <a:xfrm>
              <a:off x="13316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Google Shape;302;p28"/>
            <p:cNvSpPr/>
            <p:nvPr/>
          </p:nvSpPr>
          <p:spPr>
            <a:xfrm>
              <a:off x="1614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" name="Google Shape;303;p28"/>
            <p:cNvSpPr/>
            <p:nvPr/>
          </p:nvSpPr>
          <p:spPr>
            <a:xfrm>
              <a:off x="1896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" name="Google Shape;304;p28"/>
            <p:cNvSpPr/>
            <p:nvPr/>
          </p:nvSpPr>
          <p:spPr>
            <a:xfrm>
              <a:off x="2179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Google Shape;305;p28"/>
            <p:cNvSpPr/>
            <p:nvPr/>
          </p:nvSpPr>
          <p:spPr>
            <a:xfrm>
              <a:off x="-363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Google Shape;306;p28"/>
            <p:cNvSpPr/>
            <p:nvPr/>
          </p:nvSpPr>
          <p:spPr>
            <a:xfrm>
              <a:off x="-81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Google Shape;307;p28"/>
            <p:cNvSpPr/>
            <p:nvPr/>
          </p:nvSpPr>
          <p:spPr>
            <a:xfrm>
              <a:off x="201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Google Shape;308;p28"/>
            <p:cNvSpPr/>
            <p:nvPr/>
          </p:nvSpPr>
          <p:spPr>
            <a:xfrm>
              <a:off x="483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Google Shape;309;p28"/>
            <p:cNvSpPr/>
            <p:nvPr/>
          </p:nvSpPr>
          <p:spPr>
            <a:xfrm>
              <a:off x="766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Google Shape;310;p28"/>
            <p:cNvSpPr/>
            <p:nvPr/>
          </p:nvSpPr>
          <p:spPr>
            <a:xfrm>
              <a:off x="10490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Google Shape;311;p28"/>
            <p:cNvSpPr/>
            <p:nvPr/>
          </p:nvSpPr>
          <p:spPr>
            <a:xfrm>
              <a:off x="13316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Google Shape;312;p28"/>
            <p:cNvSpPr/>
            <p:nvPr/>
          </p:nvSpPr>
          <p:spPr>
            <a:xfrm>
              <a:off x="1614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Google Shape;313;p28"/>
            <p:cNvSpPr/>
            <p:nvPr/>
          </p:nvSpPr>
          <p:spPr>
            <a:xfrm>
              <a:off x="1896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314;p28"/>
            <p:cNvSpPr/>
            <p:nvPr/>
          </p:nvSpPr>
          <p:spPr>
            <a:xfrm>
              <a:off x="2179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Google Shape;315;p28"/>
          <p:cNvSpPr/>
          <p:nvPr/>
        </p:nvSpPr>
        <p:spPr>
          <a:xfrm>
            <a:off x="-67680" y="-66600"/>
            <a:ext cx="9325800" cy="5244840"/>
          </a:xfrm>
          <a:custGeom>
            <a:avLst/>
            <a:gdLst>
              <a:gd name="textAreaLeft" fmla="*/ 0 w 9325800"/>
              <a:gd name="textAreaRight" fmla="*/ 9326160 w 9325800"/>
              <a:gd name="textAreaTop" fmla="*/ 0 h 5244840"/>
              <a:gd name="textAreaBottom" fmla="*/ 5245200 h 5244840"/>
            </a:gdLst>
            <a:ahLst/>
            <a:rect l="textAreaLeft" t="textAreaTop" r="textAreaRight" b="textAreaBottom"/>
            <a:pathLst>
              <a:path w="373045" h="20981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216000" indent="-216000" algn="ctr">
              <a:lnSpc>
                <a:spcPct val="100000"/>
              </a:lnSpc>
              <a:buClr>
                <a:srgbClr val="666666"/>
              </a:buClr>
              <a:buFont typeface="Barlow Semi Condensed SemiBold"/>
              <a:buChar char="+"/>
            </a:pPr>
            <a:r>
              <a:rPr b="0" lang="es-ES" sz="96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523;p37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525;p38"/>
          <p:cNvSpPr/>
          <p:nvPr/>
        </p:nvSpPr>
        <p:spPr>
          <a:xfrm>
            <a:off x="-68760" y="-52560"/>
            <a:ext cx="3328200" cy="5212080"/>
          </a:xfrm>
          <a:custGeom>
            <a:avLst/>
            <a:gdLst>
              <a:gd name="textAreaLeft" fmla="*/ 0 w 3328200"/>
              <a:gd name="textAreaRight" fmla="*/ 3328560 w 3328200"/>
              <a:gd name="textAreaTop" fmla="*/ 0 h 5212080"/>
              <a:gd name="textAreaBottom" fmla="*/ 5212440 h 5212080"/>
            </a:gdLst>
            <a:ahLst/>
            <a:rect l="textAreaLeft" t="textAreaTop" r="textAreaRight" b="textAreaBottom"/>
            <a:pathLst>
              <a:path w="133139" h="208492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526;p38"/>
          <p:cNvSpPr/>
          <p:nvPr/>
        </p:nvSpPr>
        <p:spPr>
          <a:xfrm>
            <a:off x="7069680" y="0"/>
            <a:ext cx="207396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271240" y="6706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title"/>
          </p:nvPr>
        </p:nvSpPr>
        <p:spPr>
          <a:xfrm>
            <a:off x="6541560" y="6433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title"/>
          </p:nvPr>
        </p:nvSpPr>
        <p:spPr>
          <a:xfrm>
            <a:off x="2271240" y="17128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el formato 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title"/>
          </p:nvPr>
        </p:nvSpPr>
        <p:spPr>
          <a:xfrm>
            <a:off x="6541560" y="16855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title"/>
          </p:nvPr>
        </p:nvSpPr>
        <p:spPr>
          <a:xfrm>
            <a:off x="2271240" y="27550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title"/>
          </p:nvPr>
        </p:nvSpPr>
        <p:spPr>
          <a:xfrm>
            <a:off x="6541560" y="27277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title"/>
          </p:nvPr>
        </p:nvSpPr>
        <p:spPr>
          <a:xfrm>
            <a:off x="2271240" y="3797280"/>
            <a:ext cx="4630680" cy="5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8"/>
          <p:cNvSpPr>
            <a:spLocks noGrp="1"/>
          </p:cNvSpPr>
          <p:nvPr>
            <p:ph type="title"/>
          </p:nvPr>
        </p:nvSpPr>
        <p:spPr>
          <a:xfrm>
            <a:off x="6541560" y="377424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20000" y="1426320"/>
            <a:ext cx="7703280" cy="31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52836D-E34A-4546-A257-856949EAFC91}" type="slidenum">
              <a:rPr b="0" lang="es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543;p40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2" name="Google Shape;547;p4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273" name="Google Shape;548;p4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Google Shape;549;p4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Google Shape;550;p4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Google Shape;551;p4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Google Shape;552;p4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" name="Google Shape;553;p4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Google Shape;554;p4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Google Shape;555;p4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" name="Google Shape;556;p4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Google Shape;557;p4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Google Shape;558;p4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4" name="Google Shape;559;p4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Google Shape;560;p4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" name="Google Shape;561;p4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" name="Google Shape;562;p4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Google Shape;563;p4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Google Shape;564;p4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Google Shape;565;p4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1" name="Google Shape;566;p41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Google Shape;569;p4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294" name="Google Shape;570;p4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5" name="Google Shape;571;p4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6" name="Google Shape;572;p4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Google Shape;573;p4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Google Shape;574;p4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Google Shape;575;p4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576;p4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577;p4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578;p4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Google Shape;579;p4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Google Shape;580;p4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581;p4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582;p4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583;p4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584;p4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585;p4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586;p4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587;p4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12" name="Google Shape;588;p4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oogle Shape;591;p43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315" name="Google Shape;592;p43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593;p43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594;p43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Google Shape;595;p43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Google Shape;596;p43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Google Shape;597;p43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Google Shape;598;p43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Google Shape;599;p43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600;p43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Google Shape;601;p43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602;p43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Google Shape;603;p43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Google Shape;604;p43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Google Shape;605;p43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9" name="Google Shape;606;p43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Google Shape;607;p43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1" name="Google Shape;608;p43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Google Shape;609;p43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33" name="Google Shape;610;p43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5" name="Google Shape;613;p44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336" name="Google Shape;614;p44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Google Shape;615;p44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Google Shape;616;p44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Google Shape;617;p44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0" name="Google Shape;618;p44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Google Shape;619;p44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Google Shape;620;p44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3" name="Google Shape;621;p44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4" name="Google Shape;622;p44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Google Shape;623;p44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6" name="Google Shape;624;p44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Google Shape;625;p44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8" name="Google Shape;626;p44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Google Shape;627;p44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Google Shape;628;p44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Google Shape;629;p44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2" name="Google Shape;630;p44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Google Shape;631;p44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54" name="Google Shape;632;p44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17;p29"/>
          <p:cNvSpPr/>
          <p:nvPr/>
        </p:nvSpPr>
        <p:spPr>
          <a:xfrm flipH="1">
            <a:off x="2583720" y="-39600"/>
            <a:ext cx="6593400" cy="5178240"/>
          </a:xfrm>
          <a:custGeom>
            <a:avLst/>
            <a:gdLst>
              <a:gd name="textAreaLeft" fmla="*/ -360 w 6593400"/>
              <a:gd name="textAreaRight" fmla="*/ 659340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884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title"/>
          </p:nvPr>
        </p:nvSpPr>
        <p:spPr>
          <a:xfrm>
            <a:off x="632376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652;p47"/>
          <p:cNvGrpSpPr/>
          <p:nvPr/>
        </p:nvGrpSpPr>
        <p:grpSpPr>
          <a:xfrm>
            <a:off x="720000" y="0"/>
            <a:ext cx="8458920" cy="5160600"/>
            <a:chOff x="720000" y="0"/>
            <a:chExt cx="8458920" cy="5160600"/>
          </a:xfrm>
        </p:grpSpPr>
        <p:sp>
          <p:nvSpPr>
            <p:cNvPr id="364" name="Google Shape;653;p47"/>
            <p:cNvSpPr/>
            <p:nvPr/>
          </p:nvSpPr>
          <p:spPr>
            <a:xfrm>
              <a:off x="968760" y="2561040"/>
              <a:ext cx="8210160" cy="2599560"/>
            </a:xfrm>
            <a:custGeom>
              <a:avLst/>
              <a:gdLst>
                <a:gd name="textAreaLeft" fmla="*/ 0 w 8210160"/>
                <a:gd name="textAreaRight" fmla="*/ 8210520 w 8210160"/>
                <a:gd name="textAreaTop" fmla="*/ 0 h 2599560"/>
                <a:gd name="textAreaBottom" fmla="*/ 2599920 h 2599560"/>
              </a:gdLst>
              <a:ahLst/>
              <a:rect l="textAreaLeft" t="textAreaTop" r="textAreaRight" b="textAreaBottom"/>
              <a:pathLst>
                <a:path w="328418" h="10400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Google Shape;654;p47"/>
            <p:cNvSpPr/>
            <p:nvPr/>
          </p:nvSpPr>
          <p:spPr>
            <a:xfrm>
              <a:off x="720000" y="0"/>
              <a:ext cx="3844800" cy="5143320"/>
            </a:xfrm>
            <a:prstGeom prst="rect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927040" y="359280"/>
            <a:ext cx="2503440" cy="13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7" name="Google Shape;659;p47"/>
          <p:cNvGrpSpPr/>
          <p:nvPr/>
        </p:nvGrpSpPr>
        <p:grpSpPr>
          <a:xfrm>
            <a:off x="-90720" y="149760"/>
            <a:ext cx="627120" cy="1446480"/>
            <a:chOff x="-90720" y="149760"/>
            <a:chExt cx="627120" cy="1446480"/>
          </a:xfrm>
        </p:grpSpPr>
        <p:sp>
          <p:nvSpPr>
            <p:cNvPr id="368" name="Google Shape;660;p47"/>
            <p:cNvSpPr/>
            <p:nvPr/>
          </p:nvSpPr>
          <p:spPr>
            <a:xfrm>
              <a:off x="-907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Google Shape;661;p47"/>
            <p:cNvSpPr/>
            <p:nvPr/>
          </p:nvSpPr>
          <p:spPr>
            <a:xfrm>
              <a:off x="1918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0" name="Google Shape;662;p47"/>
            <p:cNvSpPr/>
            <p:nvPr/>
          </p:nvSpPr>
          <p:spPr>
            <a:xfrm>
              <a:off x="4744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1" name="Google Shape;663;p47"/>
            <p:cNvSpPr/>
            <p:nvPr/>
          </p:nvSpPr>
          <p:spPr>
            <a:xfrm>
              <a:off x="-907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664;p47"/>
            <p:cNvSpPr/>
            <p:nvPr/>
          </p:nvSpPr>
          <p:spPr>
            <a:xfrm>
              <a:off x="1918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3" name="Google Shape;665;p47"/>
            <p:cNvSpPr/>
            <p:nvPr/>
          </p:nvSpPr>
          <p:spPr>
            <a:xfrm>
              <a:off x="4744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4" name="Google Shape;666;p47"/>
            <p:cNvSpPr/>
            <p:nvPr/>
          </p:nvSpPr>
          <p:spPr>
            <a:xfrm>
              <a:off x="-907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Google Shape;667;p47"/>
            <p:cNvSpPr/>
            <p:nvPr/>
          </p:nvSpPr>
          <p:spPr>
            <a:xfrm>
              <a:off x="1918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6" name="Google Shape;668;p47"/>
            <p:cNvSpPr/>
            <p:nvPr/>
          </p:nvSpPr>
          <p:spPr>
            <a:xfrm>
              <a:off x="4744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7" name="Google Shape;669;p47"/>
            <p:cNvSpPr/>
            <p:nvPr/>
          </p:nvSpPr>
          <p:spPr>
            <a:xfrm>
              <a:off x="-907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8" name="Google Shape;670;p47"/>
            <p:cNvSpPr/>
            <p:nvPr/>
          </p:nvSpPr>
          <p:spPr>
            <a:xfrm>
              <a:off x="1918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9" name="Google Shape;671;p47"/>
            <p:cNvSpPr/>
            <p:nvPr/>
          </p:nvSpPr>
          <p:spPr>
            <a:xfrm>
              <a:off x="4744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0" name="Google Shape;672;p47"/>
            <p:cNvSpPr/>
            <p:nvPr/>
          </p:nvSpPr>
          <p:spPr>
            <a:xfrm>
              <a:off x="-907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673;p47"/>
            <p:cNvSpPr/>
            <p:nvPr/>
          </p:nvSpPr>
          <p:spPr>
            <a:xfrm>
              <a:off x="1918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Google Shape;674;p47"/>
            <p:cNvSpPr/>
            <p:nvPr/>
          </p:nvSpPr>
          <p:spPr>
            <a:xfrm>
              <a:off x="4744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Google Shape;675;p47"/>
            <p:cNvSpPr/>
            <p:nvPr/>
          </p:nvSpPr>
          <p:spPr>
            <a:xfrm>
              <a:off x="-907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Google Shape;676;p47"/>
            <p:cNvSpPr/>
            <p:nvPr/>
          </p:nvSpPr>
          <p:spPr>
            <a:xfrm>
              <a:off x="1918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Google Shape;677;p47"/>
            <p:cNvSpPr/>
            <p:nvPr/>
          </p:nvSpPr>
          <p:spPr>
            <a:xfrm>
              <a:off x="4744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;p1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oogle Shape;52;p1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10" name="Google Shape;53;p1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54;p1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Google Shape;55;p1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56;p1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57;p1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58;p1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59;p1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60;p1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61;p1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62;p1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37494" lnSpcReduction="20000"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ar el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795320" y="1724400"/>
            <a:ext cx="5553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title"/>
          </p:nvPr>
        </p:nvSpPr>
        <p:spPr>
          <a:xfrm>
            <a:off x="3055320" y="316080"/>
            <a:ext cx="303300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Google Shape;696;p49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Google Shape;697;p49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699;p50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705;p51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Google Shape;709;p5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713;p53"/>
          <p:cNvSpPr/>
          <p:nvPr/>
        </p:nvSpPr>
        <p:spPr>
          <a:xfrm>
            <a:off x="-158040" y="413748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715;p54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2912760" y="822240"/>
            <a:ext cx="5510880" cy="13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718;p54"/>
          <p:cNvSpPr/>
          <p:nvPr/>
        </p:nvSpPr>
        <p:spPr>
          <a:xfrm>
            <a:off x="4928400" y="3971880"/>
            <a:ext cx="34956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s" sz="1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CREDITS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: This presentation template was created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2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3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and infographics &amp; images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4"/>
              </a:rPr>
              <a:t>Freepik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5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Google Shape;324;p30"/>
          <p:cNvGrpSpPr/>
          <p:nvPr/>
        </p:nvGrpSpPr>
        <p:grpSpPr>
          <a:xfrm>
            <a:off x="720000" y="-78840"/>
            <a:ext cx="2605320" cy="1446480"/>
            <a:chOff x="720000" y="-78840"/>
            <a:chExt cx="2605320" cy="1446480"/>
          </a:xfrm>
        </p:grpSpPr>
        <p:sp>
          <p:nvSpPr>
            <p:cNvPr id="405" name="Google Shape;325;p30"/>
            <p:cNvSpPr/>
            <p:nvPr/>
          </p:nvSpPr>
          <p:spPr>
            <a:xfrm>
              <a:off x="72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Google Shape;326;p30"/>
            <p:cNvSpPr/>
            <p:nvPr/>
          </p:nvSpPr>
          <p:spPr>
            <a:xfrm>
              <a:off x="100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7" name="Google Shape;327;p30"/>
            <p:cNvSpPr/>
            <p:nvPr/>
          </p:nvSpPr>
          <p:spPr>
            <a:xfrm>
              <a:off x="128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Google Shape;328;p30"/>
            <p:cNvSpPr/>
            <p:nvPr/>
          </p:nvSpPr>
          <p:spPr>
            <a:xfrm>
              <a:off x="156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Google Shape;329;p30"/>
            <p:cNvSpPr/>
            <p:nvPr/>
          </p:nvSpPr>
          <p:spPr>
            <a:xfrm>
              <a:off x="185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Google Shape;330;p30"/>
            <p:cNvSpPr/>
            <p:nvPr/>
          </p:nvSpPr>
          <p:spPr>
            <a:xfrm>
              <a:off x="213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Google Shape;331;p30"/>
            <p:cNvSpPr/>
            <p:nvPr/>
          </p:nvSpPr>
          <p:spPr>
            <a:xfrm>
              <a:off x="241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Google Shape;332;p30"/>
            <p:cNvSpPr/>
            <p:nvPr/>
          </p:nvSpPr>
          <p:spPr>
            <a:xfrm>
              <a:off x="269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Google Shape;333;p30"/>
            <p:cNvSpPr/>
            <p:nvPr/>
          </p:nvSpPr>
          <p:spPr>
            <a:xfrm>
              <a:off x="2980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4" name="Google Shape;334;p30"/>
            <p:cNvSpPr/>
            <p:nvPr/>
          </p:nvSpPr>
          <p:spPr>
            <a:xfrm>
              <a:off x="3263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Google Shape;335;p30"/>
            <p:cNvSpPr/>
            <p:nvPr/>
          </p:nvSpPr>
          <p:spPr>
            <a:xfrm>
              <a:off x="72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6" name="Google Shape;336;p30"/>
            <p:cNvSpPr/>
            <p:nvPr/>
          </p:nvSpPr>
          <p:spPr>
            <a:xfrm>
              <a:off x="100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7" name="Google Shape;337;p30"/>
            <p:cNvSpPr/>
            <p:nvPr/>
          </p:nvSpPr>
          <p:spPr>
            <a:xfrm>
              <a:off x="128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Google Shape;338;p30"/>
            <p:cNvSpPr/>
            <p:nvPr/>
          </p:nvSpPr>
          <p:spPr>
            <a:xfrm>
              <a:off x="156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9" name="Google Shape;339;p30"/>
            <p:cNvSpPr/>
            <p:nvPr/>
          </p:nvSpPr>
          <p:spPr>
            <a:xfrm>
              <a:off x="185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0" name="Google Shape;340;p30"/>
            <p:cNvSpPr/>
            <p:nvPr/>
          </p:nvSpPr>
          <p:spPr>
            <a:xfrm>
              <a:off x="213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1" name="Google Shape;341;p30"/>
            <p:cNvSpPr/>
            <p:nvPr/>
          </p:nvSpPr>
          <p:spPr>
            <a:xfrm>
              <a:off x="241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2" name="Google Shape;342;p30"/>
            <p:cNvSpPr/>
            <p:nvPr/>
          </p:nvSpPr>
          <p:spPr>
            <a:xfrm>
              <a:off x="269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3" name="Google Shape;343;p30"/>
            <p:cNvSpPr/>
            <p:nvPr/>
          </p:nvSpPr>
          <p:spPr>
            <a:xfrm>
              <a:off x="2980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Google Shape;344;p30"/>
            <p:cNvSpPr/>
            <p:nvPr/>
          </p:nvSpPr>
          <p:spPr>
            <a:xfrm>
              <a:off x="3263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5" name="Google Shape;345;p30"/>
            <p:cNvSpPr/>
            <p:nvPr/>
          </p:nvSpPr>
          <p:spPr>
            <a:xfrm>
              <a:off x="72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6" name="Google Shape;346;p30"/>
            <p:cNvSpPr/>
            <p:nvPr/>
          </p:nvSpPr>
          <p:spPr>
            <a:xfrm>
              <a:off x="100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Google Shape;347;p30"/>
            <p:cNvSpPr/>
            <p:nvPr/>
          </p:nvSpPr>
          <p:spPr>
            <a:xfrm>
              <a:off x="128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8" name="Google Shape;348;p30"/>
            <p:cNvSpPr/>
            <p:nvPr/>
          </p:nvSpPr>
          <p:spPr>
            <a:xfrm>
              <a:off x="156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9" name="Google Shape;349;p30"/>
            <p:cNvSpPr/>
            <p:nvPr/>
          </p:nvSpPr>
          <p:spPr>
            <a:xfrm>
              <a:off x="185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Google Shape;350;p30"/>
            <p:cNvSpPr/>
            <p:nvPr/>
          </p:nvSpPr>
          <p:spPr>
            <a:xfrm>
              <a:off x="213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Google Shape;351;p30"/>
            <p:cNvSpPr/>
            <p:nvPr/>
          </p:nvSpPr>
          <p:spPr>
            <a:xfrm>
              <a:off x="241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2" name="Google Shape;352;p30"/>
            <p:cNvSpPr/>
            <p:nvPr/>
          </p:nvSpPr>
          <p:spPr>
            <a:xfrm>
              <a:off x="269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3" name="Google Shape;353;p30"/>
            <p:cNvSpPr/>
            <p:nvPr/>
          </p:nvSpPr>
          <p:spPr>
            <a:xfrm>
              <a:off x="2980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Google Shape;354;p30"/>
            <p:cNvSpPr/>
            <p:nvPr/>
          </p:nvSpPr>
          <p:spPr>
            <a:xfrm>
              <a:off x="3263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Google Shape;355;p30"/>
            <p:cNvSpPr/>
            <p:nvPr/>
          </p:nvSpPr>
          <p:spPr>
            <a:xfrm>
              <a:off x="72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Google Shape;356;p30"/>
            <p:cNvSpPr/>
            <p:nvPr/>
          </p:nvSpPr>
          <p:spPr>
            <a:xfrm>
              <a:off x="100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Google Shape;357;p30"/>
            <p:cNvSpPr/>
            <p:nvPr/>
          </p:nvSpPr>
          <p:spPr>
            <a:xfrm>
              <a:off x="128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Google Shape;358;p30"/>
            <p:cNvSpPr/>
            <p:nvPr/>
          </p:nvSpPr>
          <p:spPr>
            <a:xfrm>
              <a:off x="156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Google Shape;359;p30"/>
            <p:cNvSpPr/>
            <p:nvPr/>
          </p:nvSpPr>
          <p:spPr>
            <a:xfrm>
              <a:off x="185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Google Shape;360;p30"/>
            <p:cNvSpPr/>
            <p:nvPr/>
          </p:nvSpPr>
          <p:spPr>
            <a:xfrm>
              <a:off x="213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Google Shape;361;p30"/>
            <p:cNvSpPr/>
            <p:nvPr/>
          </p:nvSpPr>
          <p:spPr>
            <a:xfrm>
              <a:off x="241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Google Shape;362;p30"/>
            <p:cNvSpPr/>
            <p:nvPr/>
          </p:nvSpPr>
          <p:spPr>
            <a:xfrm>
              <a:off x="269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3" name="Google Shape;363;p30"/>
            <p:cNvSpPr/>
            <p:nvPr/>
          </p:nvSpPr>
          <p:spPr>
            <a:xfrm>
              <a:off x="2980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4" name="Google Shape;364;p30"/>
            <p:cNvSpPr/>
            <p:nvPr/>
          </p:nvSpPr>
          <p:spPr>
            <a:xfrm>
              <a:off x="3263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Google Shape;365;p30"/>
            <p:cNvSpPr/>
            <p:nvPr/>
          </p:nvSpPr>
          <p:spPr>
            <a:xfrm>
              <a:off x="72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6" name="Google Shape;366;p30"/>
            <p:cNvSpPr/>
            <p:nvPr/>
          </p:nvSpPr>
          <p:spPr>
            <a:xfrm>
              <a:off x="100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Google Shape;367;p30"/>
            <p:cNvSpPr/>
            <p:nvPr/>
          </p:nvSpPr>
          <p:spPr>
            <a:xfrm>
              <a:off x="128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Google Shape;368;p30"/>
            <p:cNvSpPr/>
            <p:nvPr/>
          </p:nvSpPr>
          <p:spPr>
            <a:xfrm>
              <a:off x="156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Google Shape;369;p30"/>
            <p:cNvSpPr/>
            <p:nvPr/>
          </p:nvSpPr>
          <p:spPr>
            <a:xfrm>
              <a:off x="185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0" name="Google Shape;370;p30"/>
            <p:cNvSpPr/>
            <p:nvPr/>
          </p:nvSpPr>
          <p:spPr>
            <a:xfrm>
              <a:off x="213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1" name="Google Shape;371;p30"/>
            <p:cNvSpPr/>
            <p:nvPr/>
          </p:nvSpPr>
          <p:spPr>
            <a:xfrm>
              <a:off x="241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2" name="Google Shape;372;p30"/>
            <p:cNvSpPr/>
            <p:nvPr/>
          </p:nvSpPr>
          <p:spPr>
            <a:xfrm>
              <a:off x="269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373;p30"/>
            <p:cNvSpPr/>
            <p:nvPr/>
          </p:nvSpPr>
          <p:spPr>
            <a:xfrm>
              <a:off x="2980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Google Shape;374;p30"/>
            <p:cNvSpPr/>
            <p:nvPr/>
          </p:nvSpPr>
          <p:spPr>
            <a:xfrm>
              <a:off x="3263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375;p30"/>
            <p:cNvSpPr/>
            <p:nvPr/>
          </p:nvSpPr>
          <p:spPr>
            <a:xfrm>
              <a:off x="72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Google Shape;376;p30"/>
            <p:cNvSpPr/>
            <p:nvPr/>
          </p:nvSpPr>
          <p:spPr>
            <a:xfrm>
              <a:off x="100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Google Shape;377;p30"/>
            <p:cNvSpPr/>
            <p:nvPr/>
          </p:nvSpPr>
          <p:spPr>
            <a:xfrm>
              <a:off x="128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Google Shape;378;p30"/>
            <p:cNvSpPr/>
            <p:nvPr/>
          </p:nvSpPr>
          <p:spPr>
            <a:xfrm>
              <a:off x="156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Google Shape;379;p30"/>
            <p:cNvSpPr/>
            <p:nvPr/>
          </p:nvSpPr>
          <p:spPr>
            <a:xfrm>
              <a:off x="185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Google Shape;380;p30"/>
            <p:cNvSpPr/>
            <p:nvPr/>
          </p:nvSpPr>
          <p:spPr>
            <a:xfrm>
              <a:off x="213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381;p30"/>
            <p:cNvSpPr/>
            <p:nvPr/>
          </p:nvSpPr>
          <p:spPr>
            <a:xfrm>
              <a:off x="241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382;p30"/>
            <p:cNvSpPr/>
            <p:nvPr/>
          </p:nvSpPr>
          <p:spPr>
            <a:xfrm>
              <a:off x="269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Google Shape;383;p30"/>
            <p:cNvSpPr/>
            <p:nvPr/>
          </p:nvSpPr>
          <p:spPr>
            <a:xfrm>
              <a:off x="2980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4" name="Google Shape;384;p30"/>
            <p:cNvSpPr/>
            <p:nvPr/>
          </p:nvSpPr>
          <p:spPr>
            <a:xfrm>
              <a:off x="3263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386;p31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9" name="Google Shape;392;p31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470" name="Google Shape;393;p31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1" name="Google Shape;394;p31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Google Shape;395;p31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3" name="Google Shape;396;p31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4" name="Google Shape;397;p31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Google Shape;398;p31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6" name="Google Shape;399;p31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7" name="Google Shape;400;p31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Google Shape;401;p31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9" name="Google Shape;402;p31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0" name="Google Shape;403;p31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Google Shape;404;p31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Google Shape;405;p31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3" name="Google Shape;406;p31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4" name="Google Shape;407;p31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5" name="Google Shape;408;p31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6" name="Google Shape;409;p31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Google Shape;410;p31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6;p14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editar 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formato del </a:t>
            </a: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2" name="Google Shape;413;p3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493" name="Google Shape;414;p3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Google Shape;415;p3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Google Shape;416;p3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Google Shape;417;p3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Google Shape;418;p3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8" name="Google Shape;419;p3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9" name="Google Shape;420;p3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0" name="Google Shape;421;p3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Google Shape;422;p3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Google Shape;423;p3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3" name="Google Shape;424;p3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Google Shape;425;p3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Google Shape;426;p3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Google Shape;427;p3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Google Shape;428;p3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Google Shape;429;p3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9" name="Google Shape;430;p3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0" name="Google Shape;431;p3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11" name="Google Shape;432;p3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434;p3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4" name="Google Shape;435;p3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515" name="Google Shape;436;p3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6" name="Google Shape;437;p3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7" name="Google Shape;438;p3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8" name="Google Shape;439;p3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Google Shape;440;p3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0" name="Google Shape;441;p3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1" name="Google Shape;442;p3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Google Shape;443;p3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3" name="Google Shape;444;p3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Google Shape;445;p3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451;p35"/>
          <p:cNvSpPr/>
          <p:nvPr/>
        </p:nvSpPr>
        <p:spPr>
          <a:xfrm>
            <a:off x="-29880" y="-39600"/>
            <a:ext cx="6593400" cy="5178240"/>
          </a:xfrm>
          <a:custGeom>
            <a:avLst/>
            <a:gdLst>
              <a:gd name="textAreaLeft" fmla="*/ 0 w 6593400"/>
              <a:gd name="textAreaRight" fmla="*/ 659376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456;p36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Google Shape;457;p36"/>
          <p:cNvGrpSpPr/>
          <p:nvPr/>
        </p:nvGrpSpPr>
        <p:grpSpPr>
          <a:xfrm>
            <a:off x="6904800" y="-78840"/>
            <a:ext cx="2605320" cy="1446480"/>
            <a:chOff x="6904800" y="-78840"/>
            <a:chExt cx="2605320" cy="1446480"/>
          </a:xfrm>
        </p:grpSpPr>
        <p:sp>
          <p:nvSpPr>
            <p:cNvPr id="532" name="Google Shape;458;p36"/>
            <p:cNvSpPr/>
            <p:nvPr/>
          </p:nvSpPr>
          <p:spPr>
            <a:xfrm>
              <a:off x="6904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3" name="Google Shape;459;p36"/>
            <p:cNvSpPr/>
            <p:nvPr/>
          </p:nvSpPr>
          <p:spPr>
            <a:xfrm>
              <a:off x="7187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4" name="Google Shape;460;p36"/>
            <p:cNvSpPr/>
            <p:nvPr/>
          </p:nvSpPr>
          <p:spPr>
            <a:xfrm>
              <a:off x="747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5" name="Google Shape;461;p36"/>
            <p:cNvSpPr/>
            <p:nvPr/>
          </p:nvSpPr>
          <p:spPr>
            <a:xfrm>
              <a:off x="775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6" name="Google Shape;462;p36"/>
            <p:cNvSpPr/>
            <p:nvPr/>
          </p:nvSpPr>
          <p:spPr>
            <a:xfrm>
              <a:off x="803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7" name="Google Shape;463;p36"/>
            <p:cNvSpPr/>
            <p:nvPr/>
          </p:nvSpPr>
          <p:spPr>
            <a:xfrm>
              <a:off x="831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8" name="Google Shape;464;p36"/>
            <p:cNvSpPr/>
            <p:nvPr/>
          </p:nvSpPr>
          <p:spPr>
            <a:xfrm>
              <a:off x="860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Google Shape;465;p36"/>
            <p:cNvSpPr/>
            <p:nvPr/>
          </p:nvSpPr>
          <p:spPr>
            <a:xfrm>
              <a:off x="888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0" name="Google Shape;466;p36"/>
            <p:cNvSpPr/>
            <p:nvPr/>
          </p:nvSpPr>
          <p:spPr>
            <a:xfrm>
              <a:off x="916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Google Shape;467;p36"/>
            <p:cNvSpPr/>
            <p:nvPr/>
          </p:nvSpPr>
          <p:spPr>
            <a:xfrm>
              <a:off x="944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2" name="Google Shape;468;p36"/>
            <p:cNvSpPr/>
            <p:nvPr/>
          </p:nvSpPr>
          <p:spPr>
            <a:xfrm>
              <a:off x="6904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3" name="Google Shape;469;p36"/>
            <p:cNvSpPr/>
            <p:nvPr/>
          </p:nvSpPr>
          <p:spPr>
            <a:xfrm>
              <a:off x="7187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4" name="Google Shape;470;p36"/>
            <p:cNvSpPr/>
            <p:nvPr/>
          </p:nvSpPr>
          <p:spPr>
            <a:xfrm>
              <a:off x="747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5" name="Google Shape;471;p36"/>
            <p:cNvSpPr/>
            <p:nvPr/>
          </p:nvSpPr>
          <p:spPr>
            <a:xfrm>
              <a:off x="775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6" name="Google Shape;472;p36"/>
            <p:cNvSpPr/>
            <p:nvPr/>
          </p:nvSpPr>
          <p:spPr>
            <a:xfrm>
              <a:off x="803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7" name="Google Shape;473;p36"/>
            <p:cNvSpPr/>
            <p:nvPr/>
          </p:nvSpPr>
          <p:spPr>
            <a:xfrm>
              <a:off x="831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8" name="Google Shape;474;p36"/>
            <p:cNvSpPr/>
            <p:nvPr/>
          </p:nvSpPr>
          <p:spPr>
            <a:xfrm>
              <a:off x="860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Google Shape;475;p36"/>
            <p:cNvSpPr/>
            <p:nvPr/>
          </p:nvSpPr>
          <p:spPr>
            <a:xfrm>
              <a:off x="888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0" name="Google Shape;476;p36"/>
            <p:cNvSpPr/>
            <p:nvPr/>
          </p:nvSpPr>
          <p:spPr>
            <a:xfrm>
              <a:off x="916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1" name="Google Shape;477;p36"/>
            <p:cNvSpPr/>
            <p:nvPr/>
          </p:nvSpPr>
          <p:spPr>
            <a:xfrm>
              <a:off x="944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2" name="Google Shape;478;p36"/>
            <p:cNvSpPr/>
            <p:nvPr/>
          </p:nvSpPr>
          <p:spPr>
            <a:xfrm>
              <a:off x="6904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3" name="Google Shape;479;p36"/>
            <p:cNvSpPr/>
            <p:nvPr/>
          </p:nvSpPr>
          <p:spPr>
            <a:xfrm>
              <a:off x="7187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4" name="Google Shape;480;p36"/>
            <p:cNvSpPr/>
            <p:nvPr/>
          </p:nvSpPr>
          <p:spPr>
            <a:xfrm>
              <a:off x="747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5" name="Google Shape;481;p36"/>
            <p:cNvSpPr/>
            <p:nvPr/>
          </p:nvSpPr>
          <p:spPr>
            <a:xfrm>
              <a:off x="775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oogle Shape;482;p36"/>
            <p:cNvSpPr/>
            <p:nvPr/>
          </p:nvSpPr>
          <p:spPr>
            <a:xfrm>
              <a:off x="803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7" name="Google Shape;483;p36"/>
            <p:cNvSpPr/>
            <p:nvPr/>
          </p:nvSpPr>
          <p:spPr>
            <a:xfrm>
              <a:off x="831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8" name="Google Shape;484;p36"/>
            <p:cNvSpPr/>
            <p:nvPr/>
          </p:nvSpPr>
          <p:spPr>
            <a:xfrm>
              <a:off x="860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Google Shape;485;p36"/>
            <p:cNvSpPr/>
            <p:nvPr/>
          </p:nvSpPr>
          <p:spPr>
            <a:xfrm>
              <a:off x="888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0" name="Google Shape;486;p36"/>
            <p:cNvSpPr/>
            <p:nvPr/>
          </p:nvSpPr>
          <p:spPr>
            <a:xfrm>
              <a:off x="916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1" name="Google Shape;487;p36"/>
            <p:cNvSpPr/>
            <p:nvPr/>
          </p:nvSpPr>
          <p:spPr>
            <a:xfrm>
              <a:off x="944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2" name="Google Shape;488;p36"/>
            <p:cNvSpPr/>
            <p:nvPr/>
          </p:nvSpPr>
          <p:spPr>
            <a:xfrm>
              <a:off x="6904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3" name="Google Shape;489;p36"/>
            <p:cNvSpPr/>
            <p:nvPr/>
          </p:nvSpPr>
          <p:spPr>
            <a:xfrm>
              <a:off x="7187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4" name="Google Shape;490;p36"/>
            <p:cNvSpPr/>
            <p:nvPr/>
          </p:nvSpPr>
          <p:spPr>
            <a:xfrm>
              <a:off x="747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5" name="Google Shape;491;p36"/>
            <p:cNvSpPr/>
            <p:nvPr/>
          </p:nvSpPr>
          <p:spPr>
            <a:xfrm>
              <a:off x="775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6" name="Google Shape;492;p36"/>
            <p:cNvSpPr/>
            <p:nvPr/>
          </p:nvSpPr>
          <p:spPr>
            <a:xfrm>
              <a:off x="803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7" name="Google Shape;493;p36"/>
            <p:cNvSpPr/>
            <p:nvPr/>
          </p:nvSpPr>
          <p:spPr>
            <a:xfrm>
              <a:off x="831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8" name="Google Shape;494;p36"/>
            <p:cNvSpPr/>
            <p:nvPr/>
          </p:nvSpPr>
          <p:spPr>
            <a:xfrm>
              <a:off x="860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9" name="Google Shape;495;p36"/>
            <p:cNvSpPr/>
            <p:nvPr/>
          </p:nvSpPr>
          <p:spPr>
            <a:xfrm>
              <a:off x="888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Google Shape;496;p36"/>
            <p:cNvSpPr/>
            <p:nvPr/>
          </p:nvSpPr>
          <p:spPr>
            <a:xfrm>
              <a:off x="916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1" name="Google Shape;497;p36"/>
            <p:cNvSpPr/>
            <p:nvPr/>
          </p:nvSpPr>
          <p:spPr>
            <a:xfrm>
              <a:off x="944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2" name="Google Shape;498;p36"/>
            <p:cNvSpPr/>
            <p:nvPr/>
          </p:nvSpPr>
          <p:spPr>
            <a:xfrm>
              <a:off x="6904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Google Shape;499;p36"/>
            <p:cNvSpPr/>
            <p:nvPr/>
          </p:nvSpPr>
          <p:spPr>
            <a:xfrm>
              <a:off x="7187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4" name="Google Shape;500;p36"/>
            <p:cNvSpPr/>
            <p:nvPr/>
          </p:nvSpPr>
          <p:spPr>
            <a:xfrm>
              <a:off x="747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5" name="Google Shape;501;p36"/>
            <p:cNvSpPr/>
            <p:nvPr/>
          </p:nvSpPr>
          <p:spPr>
            <a:xfrm>
              <a:off x="775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6" name="Google Shape;502;p36"/>
            <p:cNvSpPr/>
            <p:nvPr/>
          </p:nvSpPr>
          <p:spPr>
            <a:xfrm>
              <a:off x="803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7" name="Google Shape;503;p36"/>
            <p:cNvSpPr/>
            <p:nvPr/>
          </p:nvSpPr>
          <p:spPr>
            <a:xfrm>
              <a:off x="831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8" name="Google Shape;504;p36"/>
            <p:cNvSpPr/>
            <p:nvPr/>
          </p:nvSpPr>
          <p:spPr>
            <a:xfrm>
              <a:off x="860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9" name="Google Shape;505;p36"/>
            <p:cNvSpPr/>
            <p:nvPr/>
          </p:nvSpPr>
          <p:spPr>
            <a:xfrm>
              <a:off x="888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0" name="Google Shape;506;p36"/>
            <p:cNvSpPr/>
            <p:nvPr/>
          </p:nvSpPr>
          <p:spPr>
            <a:xfrm>
              <a:off x="916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1" name="Google Shape;507;p36"/>
            <p:cNvSpPr/>
            <p:nvPr/>
          </p:nvSpPr>
          <p:spPr>
            <a:xfrm>
              <a:off x="944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2" name="Google Shape;508;p36"/>
            <p:cNvSpPr/>
            <p:nvPr/>
          </p:nvSpPr>
          <p:spPr>
            <a:xfrm>
              <a:off x="6904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3" name="Google Shape;509;p36"/>
            <p:cNvSpPr/>
            <p:nvPr/>
          </p:nvSpPr>
          <p:spPr>
            <a:xfrm>
              <a:off x="7187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4" name="Google Shape;510;p36"/>
            <p:cNvSpPr/>
            <p:nvPr/>
          </p:nvSpPr>
          <p:spPr>
            <a:xfrm>
              <a:off x="747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5" name="Google Shape;511;p36"/>
            <p:cNvSpPr/>
            <p:nvPr/>
          </p:nvSpPr>
          <p:spPr>
            <a:xfrm>
              <a:off x="775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6" name="Google Shape;512;p36"/>
            <p:cNvSpPr/>
            <p:nvPr/>
          </p:nvSpPr>
          <p:spPr>
            <a:xfrm>
              <a:off x="803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Google Shape;513;p36"/>
            <p:cNvSpPr/>
            <p:nvPr/>
          </p:nvSpPr>
          <p:spPr>
            <a:xfrm>
              <a:off x="831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Google Shape;514;p36"/>
            <p:cNvSpPr/>
            <p:nvPr/>
          </p:nvSpPr>
          <p:spPr>
            <a:xfrm>
              <a:off x="860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Google Shape;515;p36"/>
            <p:cNvSpPr/>
            <p:nvPr/>
          </p:nvSpPr>
          <p:spPr>
            <a:xfrm>
              <a:off x="888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0" name="Google Shape;516;p36"/>
            <p:cNvSpPr/>
            <p:nvPr/>
          </p:nvSpPr>
          <p:spPr>
            <a:xfrm>
              <a:off x="916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1" name="Google Shape;517;p36"/>
            <p:cNvSpPr/>
            <p:nvPr/>
          </p:nvSpPr>
          <p:spPr>
            <a:xfrm>
              <a:off x="944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3828600" y="3729960"/>
            <a:ext cx="4595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1728000" y="1893960"/>
            <a:ext cx="568728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4" name="Google Shape;727;p58"/>
          <p:cNvGrpSpPr/>
          <p:nvPr/>
        </p:nvGrpSpPr>
        <p:grpSpPr>
          <a:xfrm>
            <a:off x="-363960" y="-78840"/>
            <a:ext cx="2605320" cy="1446480"/>
            <a:chOff x="-363960" y="-78840"/>
            <a:chExt cx="2605320" cy="1446480"/>
          </a:xfrm>
        </p:grpSpPr>
        <p:sp>
          <p:nvSpPr>
            <p:cNvPr id="595" name="Google Shape;728;p58"/>
            <p:cNvSpPr/>
            <p:nvPr/>
          </p:nvSpPr>
          <p:spPr>
            <a:xfrm>
              <a:off x="-3639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oogle Shape;729;p58"/>
            <p:cNvSpPr/>
            <p:nvPr/>
          </p:nvSpPr>
          <p:spPr>
            <a:xfrm>
              <a:off x="-813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7" name="Google Shape;730;p58"/>
            <p:cNvSpPr/>
            <p:nvPr/>
          </p:nvSpPr>
          <p:spPr>
            <a:xfrm>
              <a:off x="201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8" name="Google Shape;731;p58"/>
            <p:cNvSpPr/>
            <p:nvPr/>
          </p:nvSpPr>
          <p:spPr>
            <a:xfrm>
              <a:off x="483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9" name="Google Shape;732;p58"/>
            <p:cNvSpPr/>
            <p:nvPr/>
          </p:nvSpPr>
          <p:spPr>
            <a:xfrm>
              <a:off x="766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0" name="Google Shape;733;p58"/>
            <p:cNvSpPr/>
            <p:nvPr/>
          </p:nvSpPr>
          <p:spPr>
            <a:xfrm>
              <a:off x="10490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1" name="Google Shape;734;p58"/>
            <p:cNvSpPr/>
            <p:nvPr/>
          </p:nvSpPr>
          <p:spPr>
            <a:xfrm>
              <a:off x="13316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2" name="Google Shape;735;p58"/>
            <p:cNvSpPr/>
            <p:nvPr/>
          </p:nvSpPr>
          <p:spPr>
            <a:xfrm>
              <a:off x="1614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3" name="Google Shape;736;p58"/>
            <p:cNvSpPr/>
            <p:nvPr/>
          </p:nvSpPr>
          <p:spPr>
            <a:xfrm>
              <a:off x="1896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Google Shape;737;p58"/>
            <p:cNvSpPr/>
            <p:nvPr/>
          </p:nvSpPr>
          <p:spPr>
            <a:xfrm>
              <a:off x="2179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5" name="Google Shape;738;p58"/>
            <p:cNvSpPr/>
            <p:nvPr/>
          </p:nvSpPr>
          <p:spPr>
            <a:xfrm>
              <a:off x="-363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6" name="Google Shape;739;p58"/>
            <p:cNvSpPr/>
            <p:nvPr/>
          </p:nvSpPr>
          <p:spPr>
            <a:xfrm>
              <a:off x="-81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7" name="Google Shape;740;p58"/>
            <p:cNvSpPr/>
            <p:nvPr/>
          </p:nvSpPr>
          <p:spPr>
            <a:xfrm>
              <a:off x="201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Google Shape;741;p58"/>
            <p:cNvSpPr/>
            <p:nvPr/>
          </p:nvSpPr>
          <p:spPr>
            <a:xfrm>
              <a:off x="483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9" name="Google Shape;742;p58"/>
            <p:cNvSpPr/>
            <p:nvPr/>
          </p:nvSpPr>
          <p:spPr>
            <a:xfrm>
              <a:off x="766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0" name="Google Shape;743;p58"/>
            <p:cNvSpPr/>
            <p:nvPr/>
          </p:nvSpPr>
          <p:spPr>
            <a:xfrm>
              <a:off x="10490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1" name="Google Shape;744;p58"/>
            <p:cNvSpPr/>
            <p:nvPr/>
          </p:nvSpPr>
          <p:spPr>
            <a:xfrm>
              <a:off x="13316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2" name="Google Shape;745;p58"/>
            <p:cNvSpPr/>
            <p:nvPr/>
          </p:nvSpPr>
          <p:spPr>
            <a:xfrm>
              <a:off x="1614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3" name="Google Shape;746;p58"/>
            <p:cNvSpPr/>
            <p:nvPr/>
          </p:nvSpPr>
          <p:spPr>
            <a:xfrm>
              <a:off x="1896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4" name="Google Shape;747;p58"/>
            <p:cNvSpPr/>
            <p:nvPr/>
          </p:nvSpPr>
          <p:spPr>
            <a:xfrm>
              <a:off x="2179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5" name="Google Shape;748;p58"/>
            <p:cNvSpPr/>
            <p:nvPr/>
          </p:nvSpPr>
          <p:spPr>
            <a:xfrm>
              <a:off x="-363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6" name="Google Shape;749;p58"/>
            <p:cNvSpPr/>
            <p:nvPr/>
          </p:nvSpPr>
          <p:spPr>
            <a:xfrm>
              <a:off x="-81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7" name="Google Shape;750;p58"/>
            <p:cNvSpPr/>
            <p:nvPr/>
          </p:nvSpPr>
          <p:spPr>
            <a:xfrm>
              <a:off x="201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8" name="Google Shape;751;p58"/>
            <p:cNvSpPr/>
            <p:nvPr/>
          </p:nvSpPr>
          <p:spPr>
            <a:xfrm>
              <a:off x="483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9" name="Google Shape;752;p58"/>
            <p:cNvSpPr/>
            <p:nvPr/>
          </p:nvSpPr>
          <p:spPr>
            <a:xfrm>
              <a:off x="766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0" name="Google Shape;753;p58"/>
            <p:cNvSpPr/>
            <p:nvPr/>
          </p:nvSpPr>
          <p:spPr>
            <a:xfrm>
              <a:off x="10490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1" name="Google Shape;754;p58"/>
            <p:cNvSpPr/>
            <p:nvPr/>
          </p:nvSpPr>
          <p:spPr>
            <a:xfrm>
              <a:off x="13316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2" name="Google Shape;755;p58"/>
            <p:cNvSpPr/>
            <p:nvPr/>
          </p:nvSpPr>
          <p:spPr>
            <a:xfrm>
              <a:off x="1614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3" name="Google Shape;756;p58"/>
            <p:cNvSpPr/>
            <p:nvPr/>
          </p:nvSpPr>
          <p:spPr>
            <a:xfrm>
              <a:off x="1896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4" name="Google Shape;757;p58"/>
            <p:cNvSpPr/>
            <p:nvPr/>
          </p:nvSpPr>
          <p:spPr>
            <a:xfrm>
              <a:off x="2179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5" name="Google Shape;758;p58"/>
            <p:cNvSpPr/>
            <p:nvPr/>
          </p:nvSpPr>
          <p:spPr>
            <a:xfrm>
              <a:off x="-363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6" name="Google Shape;759;p58"/>
            <p:cNvSpPr/>
            <p:nvPr/>
          </p:nvSpPr>
          <p:spPr>
            <a:xfrm>
              <a:off x="-81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Google Shape;760;p58"/>
            <p:cNvSpPr/>
            <p:nvPr/>
          </p:nvSpPr>
          <p:spPr>
            <a:xfrm>
              <a:off x="201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8" name="Google Shape;761;p58"/>
            <p:cNvSpPr/>
            <p:nvPr/>
          </p:nvSpPr>
          <p:spPr>
            <a:xfrm>
              <a:off x="483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Google Shape;762;p58"/>
            <p:cNvSpPr/>
            <p:nvPr/>
          </p:nvSpPr>
          <p:spPr>
            <a:xfrm>
              <a:off x="766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0" name="Google Shape;763;p58"/>
            <p:cNvSpPr/>
            <p:nvPr/>
          </p:nvSpPr>
          <p:spPr>
            <a:xfrm>
              <a:off x="10490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Google Shape;764;p58"/>
            <p:cNvSpPr/>
            <p:nvPr/>
          </p:nvSpPr>
          <p:spPr>
            <a:xfrm>
              <a:off x="13316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2" name="Google Shape;765;p58"/>
            <p:cNvSpPr/>
            <p:nvPr/>
          </p:nvSpPr>
          <p:spPr>
            <a:xfrm>
              <a:off x="1614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3" name="Google Shape;766;p58"/>
            <p:cNvSpPr/>
            <p:nvPr/>
          </p:nvSpPr>
          <p:spPr>
            <a:xfrm>
              <a:off x="1896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4" name="Google Shape;767;p58"/>
            <p:cNvSpPr/>
            <p:nvPr/>
          </p:nvSpPr>
          <p:spPr>
            <a:xfrm>
              <a:off x="2179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5" name="Google Shape;768;p58"/>
            <p:cNvSpPr/>
            <p:nvPr/>
          </p:nvSpPr>
          <p:spPr>
            <a:xfrm>
              <a:off x="-363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6" name="Google Shape;769;p58"/>
            <p:cNvSpPr/>
            <p:nvPr/>
          </p:nvSpPr>
          <p:spPr>
            <a:xfrm>
              <a:off x="-81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7" name="Google Shape;770;p58"/>
            <p:cNvSpPr/>
            <p:nvPr/>
          </p:nvSpPr>
          <p:spPr>
            <a:xfrm>
              <a:off x="201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8" name="Google Shape;771;p58"/>
            <p:cNvSpPr/>
            <p:nvPr/>
          </p:nvSpPr>
          <p:spPr>
            <a:xfrm>
              <a:off x="483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9" name="Google Shape;772;p58"/>
            <p:cNvSpPr/>
            <p:nvPr/>
          </p:nvSpPr>
          <p:spPr>
            <a:xfrm>
              <a:off x="766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0" name="Google Shape;773;p58"/>
            <p:cNvSpPr/>
            <p:nvPr/>
          </p:nvSpPr>
          <p:spPr>
            <a:xfrm>
              <a:off x="10490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1" name="Google Shape;774;p58"/>
            <p:cNvSpPr/>
            <p:nvPr/>
          </p:nvSpPr>
          <p:spPr>
            <a:xfrm>
              <a:off x="13316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2" name="Google Shape;775;p58"/>
            <p:cNvSpPr/>
            <p:nvPr/>
          </p:nvSpPr>
          <p:spPr>
            <a:xfrm>
              <a:off x="1614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Google Shape;776;p58"/>
            <p:cNvSpPr/>
            <p:nvPr/>
          </p:nvSpPr>
          <p:spPr>
            <a:xfrm>
              <a:off x="1896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4" name="Google Shape;777;p58"/>
            <p:cNvSpPr/>
            <p:nvPr/>
          </p:nvSpPr>
          <p:spPr>
            <a:xfrm>
              <a:off x="2179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5" name="Google Shape;778;p58"/>
            <p:cNvSpPr/>
            <p:nvPr/>
          </p:nvSpPr>
          <p:spPr>
            <a:xfrm>
              <a:off x="-363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6" name="Google Shape;779;p58"/>
            <p:cNvSpPr/>
            <p:nvPr/>
          </p:nvSpPr>
          <p:spPr>
            <a:xfrm>
              <a:off x="-81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7" name="Google Shape;780;p58"/>
            <p:cNvSpPr/>
            <p:nvPr/>
          </p:nvSpPr>
          <p:spPr>
            <a:xfrm>
              <a:off x="201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8" name="Google Shape;781;p58"/>
            <p:cNvSpPr/>
            <p:nvPr/>
          </p:nvSpPr>
          <p:spPr>
            <a:xfrm>
              <a:off x="483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9" name="Google Shape;782;p58"/>
            <p:cNvSpPr/>
            <p:nvPr/>
          </p:nvSpPr>
          <p:spPr>
            <a:xfrm>
              <a:off x="766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0" name="Google Shape;783;p58"/>
            <p:cNvSpPr/>
            <p:nvPr/>
          </p:nvSpPr>
          <p:spPr>
            <a:xfrm>
              <a:off x="10490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1" name="Google Shape;784;p58"/>
            <p:cNvSpPr/>
            <p:nvPr/>
          </p:nvSpPr>
          <p:spPr>
            <a:xfrm>
              <a:off x="13316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2" name="Google Shape;785;p58"/>
            <p:cNvSpPr/>
            <p:nvPr/>
          </p:nvSpPr>
          <p:spPr>
            <a:xfrm>
              <a:off x="1614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3" name="Google Shape;786;p58"/>
            <p:cNvSpPr/>
            <p:nvPr/>
          </p:nvSpPr>
          <p:spPr>
            <a:xfrm>
              <a:off x="1896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4" name="Google Shape;787;p58"/>
            <p:cNvSpPr/>
            <p:nvPr/>
          </p:nvSpPr>
          <p:spPr>
            <a:xfrm>
              <a:off x="2179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5" name="Google Shape;788;p58"/>
          <p:cNvSpPr/>
          <p:nvPr/>
        </p:nvSpPr>
        <p:spPr>
          <a:xfrm>
            <a:off x="-67680" y="-66600"/>
            <a:ext cx="9325800" cy="5244840"/>
          </a:xfrm>
          <a:custGeom>
            <a:avLst/>
            <a:gdLst>
              <a:gd name="textAreaLeft" fmla="*/ 0 w 9325800"/>
              <a:gd name="textAreaRight" fmla="*/ 9326160 w 9325800"/>
              <a:gd name="textAreaTop" fmla="*/ 0 h 5244840"/>
              <a:gd name="textAreaBottom" fmla="*/ 5245200 h 5244840"/>
            </a:gdLst>
            <a:ahLst/>
            <a:rect l="textAreaLeft" t="textAreaTop" r="textAreaRight" b="textAreaBottom"/>
            <a:pathLst>
              <a:path w="373045" h="20981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216000" indent="-216000" algn="ctr">
              <a:lnSpc>
                <a:spcPct val="100000"/>
              </a:lnSpc>
              <a:buClr>
                <a:srgbClr val="666666"/>
              </a:buClr>
              <a:buFont typeface="Barlow Semi Condensed SemiBold"/>
              <a:buChar char="+"/>
            </a:pPr>
            <a:r>
              <a:rPr b="0" lang="es-ES" sz="96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Google Shape;996;p67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998;p68"/>
          <p:cNvSpPr/>
          <p:nvPr/>
        </p:nvSpPr>
        <p:spPr>
          <a:xfrm>
            <a:off x="-68760" y="-52560"/>
            <a:ext cx="3328200" cy="5212080"/>
          </a:xfrm>
          <a:custGeom>
            <a:avLst/>
            <a:gdLst>
              <a:gd name="textAreaLeft" fmla="*/ 0 w 3328200"/>
              <a:gd name="textAreaRight" fmla="*/ 3328560 w 3328200"/>
              <a:gd name="textAreaTop" fmla="*/ 0 h 5212080"/>
              <a:gd name="textAreaBottom" fmla="*/ 5212440 h 5212080"/>
            </a:gdLst>
            <a:ahLst/>
            <a:rect l="textAreaLeft" t="textAreaTop" r="textAreaRight" b="textAreaBottom"/>
            <a:pathLst>
              <a:path w="133139" h="208492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Google Shape;999;p68"/>
          <p:cNvSpPr/>
          <p:nvPr/>
        </p:nvSpPr>
        <p:spPr>
          <a:xfrm>
            <a:off x="7069680" y="0"/>
            <a:ext cx="207396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2271240" y="6706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title"/>
          </p:nvPr>
        </p:nvSpPr>
        <p:spPr>
          <a:xfrm>
            <a:off x="6541560" y="6433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2271240" y="17128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title"/>
          </p:nvPr>
        </p:nvSpPr>
        <p:spPr>
          <a:xfrm>
            <a:off x="6541560" y="16855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title"/>
          </p:nvPr>
        </p:nvSpPr>
        <p:spPr>
          <a:xfrm>
            <a:off x="2271240" y="27550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6"/>
          <p:cNvSpPr>
            <a:spLocks noGrp="1"/>
          </p:cNvSpPr>
          <p:nvPr>
            <p:ph type="title"/>
          </p:nvPr>
        </p:nvSpPr>
        <p:spPr>
          <a:xfrm>
            <a:off x="6541560" y="27277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7"/>
          <p:cNvSpPr>
            <a:spLocks noGrp="1"/>
          </p:cNvSpPr>
          <p:nvPr>
            <p:ph type="title"/>
          </p:nvPr>
        </p:nvSpPr>
        <p:spPr>
          <a:xfrm>
            <a:off x="2271240" y="3797280"/>
            <a:ext cx="4630680" cy="5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8"/>
          <p:cNvSpPr>
            <a:spLocks noGrp="1"/>
          </p:cNvSpPr>
          <p:nvPr>
            <p:ph type="title"/>
          </p:nvPr>
        </p:nvSpPr>
        <p:spPr>
          <a:xfrm>
            <a:off x="6541560" y="377424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body"/>
          </p:nvPr>
        </p:nvSpPr>
        <p:spPr>
          <a:xfrm>
            <a:off x="720000" y="1426320"/>
            <a:ext cx="7703280" cy="31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1016;p70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0;p15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editar el formato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del texto de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" name="Google Shape;76;p15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27" name="Google Shape;77;p15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78;p15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79;p15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80;p15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Google Shape;81;p15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Google Shape;82;p15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83;p15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84;p15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85;p15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86;p15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87;p15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Google Shape;88;p15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Google Shape;89;p15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Google Shape;90;p15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Google Shape;91;p15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Google Shape;92;p15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Google Shape;93;p15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Google Shape;94;p15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5" name="Google Shape;1020;p7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676" name="Google Shape;1021;p7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7" name="Google Shape;1022;p7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Google Shape;1023;p7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Google Shape;1024;p7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Google Shape;1025;p7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Google Shape;1026;p7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2" name="Google Shape;1027;p7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3" name="Google Shape;1028;p7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4" name="Google Shape;1029;p7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5" name="Google Shape;1030;p7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Google Shape;1031;p7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Google Shape;1032;p7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Google Shape;1033;p7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Google Shape;1034;p7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Google Shape;1035;p7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1" name="Google Shape;1036;p7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2" name="Google Shape;1037;p7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3" name="Google Shape;1038;p7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4" name="Google Shape;1039;p71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6" name="Google Shape;1042;p7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697" name="Google Shape;1043;p7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8" name="Google Shape;1044;p7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9" name="Google Shape;1045;p7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0" name="Google Shape;1046;p7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1" name="Google Shape;1047;p7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2" name="Google Shape;1048;p7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3" name="Google Shape;1049;p7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4" name="Google Shape;1050;p7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5" name="Google Shape;1051;p7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6" name="Google Shape;1052;p7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7" name="Google Shape;1053;p7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8" name="Google Shape;1054;p7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9" name="Google Shape;1055;p7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0" name="Google Shape;1056;p7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1" name="Google Shape;1057;p7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2" name="Google Shape;1058;p7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3" name="Google Shape;1059;p7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4" name="Google Shape;1060;p7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15" name="Google Shape;1061;p7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7" name="Google Shape;1064;p73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718" name="Google Shape;1065;p73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9" name="Google Shape;1066;p73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0" name="Google Shape;1067;p73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1" name="Google Shape;1068;p73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2" name="Google Shape;1069;p73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3" name="Google Shape;1070;p73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4" name="Google Shape;1071;p73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5" name="Google Shape;1072;p73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6" name="Google Shape;1073;p73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7" name="Google Shape;1074;p73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8" name="Google Shape;1075;p73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9" name="Google Shape;1076;p73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0" name="Google Shape;1077;p73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1" name="Google Shape;1078;p73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2" name="Google Shape;1079;p73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3" name="Google Shape;1080;p73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4" name="Google Shape;1081;p73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5" name="Google Shape;1082;p73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6" name="Google Shape;1083;p73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8" name="Google Shape;1086;p74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739" name="Google Shape;1087;p74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0" name="Google Shape;1088;p74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1" name="Google Shape;1089;p74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2" name="Google Shape;1090;p74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3" name="Google Shape;1091;p74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4" name="Google Shape;1092;p74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5" name="Google Shape;1093;p74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6" name="Google Shape;1094;p74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7" name="Google Shape;1095;p74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8" name="Google Shape;1096;p74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9" name="Google Shape;1097;p74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0" name="Google Shape;1098;p74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1" name="Google Shape;1099;p74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2" name="Google Shape;1100;p74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3" name="Google Shape;1101;p74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4" name="Google Shape;1102;p74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5" name="Google Shape;1103;p74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6" name="Google Shape;1104;p74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7" name="Google Shape;1105;p74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90;p59"/>
          <p:cNvSpPr/>
          <p:nvPr/>
        </p:nvSpPr>
        <p:spPr>
          <a:xfrm flipH="1">
            <a:off x="2583720" y="-39600"/>
            <a:ext cx="6593400" cy="5178240"/>
          </a:xfrm>
          <a:custGeom>
            <a:avLst/>
            <a:gdLst>
              <a:gd name="textAreaLeft" fmla="*/ -360 w 6593400"/>
              <a:gd name="textAreaRight" fmla="*/ 659340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457884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title"/>
          </p:nvPr>
        </p:nvSpPr>
        <p:spPr>
          <a:xfrm>
            <a:off x="632376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1125;p77"/>
          <p:cNvGrpSpPr/>
          <p:nvPr/>
        </p:nvGrpSpPr>
        <p:grpSpPr>
          <a:xfrm>
            <a:off x="720000" y="0"/>
            <a:ext cx="8458920" cy="5160600"/>
            <a:chOff x="720000" y="0"/>
            <a:chExt cx="8458920" cy="5160600"/>
          </a:xfrm>
        </p:grpSpPr>
        <p:sp>
          <p:nvSpPr>
            <p:cNvPr id="767" name="Google Shape;1126;p77"/>
            <p:cNvSpPr/>
            <p:nvPr/>
          </p:nvSpPr>
          <p:spPr>
            <a:xfrm>
              <a:off x="968760" y="2561040"/>
              <a:ext cx="8210160" cy="2599560"/>
            </a:xfrm>
            <a:custGeom>
              <a:avLst/>
              <a:gdLst>
                <a:gd name="textAreaLeft" fmla="*/ 0 w 8210160"/>
                <a:gd name="textAreaRight" fmla="*/ 8210520 w 8210160"/>
                <a:gd name="textAreaTop" fmla="*/ 0 h 2599560"/>
                <a:gd name="textAreaBottom" fmla="*/ 2599920 h 2599560"/>
              </a:gdLst>
              <a:ahLst/>
              <a:rect l="textAreaLeft" t="textAreaTop" r="textAreaRight" b="textAreaBottom"/>
              <a:pathLst>
                <a:path w="328418" h="10400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8" name="Google Shape;1127;p77"/>
            <p:cNvSpPr/>
            <p:nvPr/>
          </p:nvSpPr>
          <p:spPr>
            <a:xfrm>
              <a:off x="720000" y="0"/>
              <a:ext cx="3844800" cy="5143320"/>
            </a:xfrm>
            <a:prstGeom prst="rect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5927040" y="359280"/>
            <a:ext cx="2503440" cy="13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0" name="Google Shape;1132;p77"/>
          <p:cNvGrpSpPr/>
          <p:nvPr/>
        </p:nvGrpSpPr>
        <p:grpSpPr>
          <a:xfrm>
            <a:off x="-90720" y="149760"/>
            <a:ext cx="627120" cy="1446480"/>
            <a:chOff x="-90720" y="149760"/>
            <a:chExt cx="627120" cy="1446480"/>
          </a:xfrm>
        </p:grpSpPr>
        <p:sp>
          <p:nvSpPr>
            <p:cNvPr id="771" name="Google Shape;1133;p77"/>
            <p:cNvSpPr/>
            <p:nvPr/>
          </p:nvSpPr>
          <p:spPr>
            <a:xfrm>
              <a:off x="-907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2" name="Google Shape;1134;p77"/>
            <p:cNvSpPr/>
            <p:nvPr/>
          </p:nvSpPr>
          <p:spPr>
            <a:xfrm>
              <a:off x="1918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Google Shape;1135;p77"/>
            <p:cNvSpPr/>
            <p:nvPr/>
          </p:nvSpPr>
          <p:spPr>
            <a:xfrm>
              <a:off x="4744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4" name="Google Shape;1136;p77"/>
            <p:cNvSpPr/>
            <p:nvPr/>
          </p:nvSpPr>
          <p:spPr>
            <a:xfrm>
              <a:off x="-907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5" name="Google Shape;1137;p77"/>
            <p:cNvSpPr/>
            <p:nvPr/>
          </p:nvSpPr>
          <p:spPr>
            <a:xfrm>
              <a:off x="1918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Google Shape;1138;p77"/>
            <p:cNvSpPr/>
            <p:nvPr/>
          </p:nvSpPr>
          <p:spPr>
            <a:xfrm>
              <a:off x="4744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Google Shape;1139;p77"/>
            <p:cNvSpPr/>
            <p:nvPr/>
          </p:nvSpPr>
          <p:spPr>
            <a:xfrm>
              <a:off x="-907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Google Shape;1140;p77"/>
            <p:cNvSpPr/>
            <p:nvPr/>
          </p:nvSpPr>
          <p:spPr>
            <a:xfrm>
              <a:off x="1918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Google Shape;1141;p77"/>
            <p:cNvSpPr/>
            <p:nvPr/>
          </p:nvSpPr>
          <p:spPr>
            <a:xfrm>
              <a:off x="4744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0" name="Google Shape;1142;p77"/>
            <p:cNvSpPr/>
            <p:nvPr/>
          </p:nvSpPr>
          <p:spPr>
            <a:xfrm>
              <a:off x="-907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1" name="Google Shape;1143;p77"/>
            <p:cNvSpPr/>
            <p:nvPr/>
          </p:nvSpPr>
          <p:spPr>
            <a:xfrm>
              <a:off x="1918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Google Shape;1144;p77"/>
            <p:cNvSpPr/>
            <p:nvPr/>
          </p:nvSpPr>
          <p:spPr>
            <a:xfrm>
              <a:off x="4744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Google Shape;1145;p77"/>
            <p:cNvSpPr/>
            <p:nvPr/>
          </p:nvSpPr>
          <p:spPr>
            <a:xfrm>
              <a:off x="-907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Google Shape;1146;p77"/>
            <p:cNvSpPr/>
            <p:nvPr/>
          </p:nvSpPr>
          <p:spPr>
            <a:xfrm>
              <a:off x="1918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Google Shape;1147;p77"/>
            <p:cNvSpPr/>
            <p:nvPr/>
          </p:nvSpPr>
          <p:spPr>
            <a:xfrm>
              <a:off x="4744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Google Shape;1148;p77"/>
            <p:cNvSpPr/>
            <p:nvPr/>
          </p:nvSpPr>
          <p:spPr>
            <a:xfrm>
              <a:off x="-907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7" name="Google Shape;1149;p77"/>
            <p:cNvSpPr/>
            <p:nvPr/>
          </p:nvSpPr>
          <p:spPr>
            <a:xfrm>
              <a:off x="1918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8" name="Google Shape;1150;p77"/>
            <p:cNvSpPr/>
            <p:nvPr/>
          </p:nvSpPr>
          <p:spPr>
            <a:xfrm>
              <a:off x="4744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795320" y="1724400"/>
            <a:ext cx="5553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title"/>
          </p:nvPr>
        </p:nvSpPr>
        <p:spPr>
          <a:xfrm>
            <a:off x="3055320" y="316080"/>
            <a:ext cx="303300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Google Shape;1169;p79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Google Shape;1170;p79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editar el formato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del texto de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oogle Shape;97;p16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47" name="Google Shape;98;p16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Google Shape;99;p16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Google Shape;100;p16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Google Shape;101;p16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102;p16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Google Shape;103;p16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Google Shape;104;p16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Google Shape;105;p16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Google Shape;106;p16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Google Shape;107;p16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108;p16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Google Shape;109;p16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Google Shape;110;p16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111;p16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112;p16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Google Shape;113;p16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Google Shape;114;p16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Google Shape;115;p16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5" name="Google Shape;116;p16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1172;p80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Google Shape;1178;p81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238360" y="1658520"/>
            <a:ext cx="2090520" cy="1345320"/>
          </a:xfrm>
          <a:prstGeom prst="rect">
            <a:avLst/>
          </a:prstGeom>
          <a:noFill/>
          <a:ln w="0">
            <a:noFill/>
          </a:ln>
        </p:spPr>
        <p:txBody>
          <a:bodyPr lIns="91440" rIns="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Google Shape;1182;p8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2934720" y="1658520"/>
            <a:ext cx="1350000" cy="1345320"/>
          </a:xfrm>
          <a:prstGeom prst="rect">
            <a:avLst/>
          </a:prstGeom>
          <a:noFill/>
          <a:ln w="0">
            <a:noFill/>
          </a:ln>
        </p:spPr>
        <p:txBody>
          <a:bodyPr lIns="0" rIns="72000" tIns="0" bIns="0" anchor="b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Google Shape;1186;p83"/>
          <p:cNvSpPr/>
          <p:nvPr/>
        </p:nvSpPr>
        <p:spPr>
          <a:xfrm>
            <a:off x="-158040" y="413748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1188;p84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2912760" y="822240"/>
            <a:ext cx="5510880" cy="13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Google Shape;1191;p84"/>
          <p:cNvSpPr/>
          <p:nvPr/>
        </p:nvSpPr>
        <p:spPr>
          <a:xfrm>
            <a:off x="4928400" y="3971880"/>
            <a:ext cx="349560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s" sz="1000" spc="-1" strike="noStrike">
                <a:solidFill>
                  <a:srgbClr val="434343"/>
                </a:solidFill>
                <a:latin typeface="Roboto Condensed"/>
                <a:ea typeface="Roboto Condensed"/>
              </a:rPr>
              <a:t>CREDITS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: This presentation template was created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2"/>
              </a:rPr>
              <a:t>Slidesgo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including icons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3"/>
              </a:rPr>
              <a:t>Flaticon</a:t>
            </a:r>
            <a:r>
              <a:rPr b="0" lang="es" sz="10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, and infographics &amp; images by </a:t>
            </a:r>
            <a:r>
              <a:rPr b="1" lang="es" sz="1000" spc="-1" strike="noStrike" u="sng">
                <a:solidFill>
                  <a:srgbClr val="434343"/>
                </a:solidFill>
                <a:uFillTx/>
                <a:latin typeface="Roboto Condensed"/>
                <a:ea typeface="Roboto Condensed"/>
                <a:hlinkClick r:id="rId4"/>
              </a:rPr>
              <a:t>Freepik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5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7" name="Google Shape;797;p60"/>
          <p:cNvGrpSpPr/>
          <p:nvPr/>
        </p:nvGrpSpPr>
        <p:grpSpPr>
          <a:xfrm>
            <a:off x="720000" y="-78840"/>
            <a:ext cx="2605320" cy="1446480"/>
            <a:chOff x="720000" y="-78840"/>
            <a:chExt cx="2605320" cy="1446480"/>
          </a:xfrm>
        </p:grpSpPr>
        <p:sp>
          <p:nvSpPr>
            <p:cNvPr id="808" name="Google Shape;798;p60"/>
            <p:cNvSpPr/>
            <p:nvPr/>
          </p:nvSpPr>
          <p:spPr>
            <a:xfrm>
              <a:off x="72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9" name="Google Shape;799;p60"/>
            <p:cNvSpPr/>
            <p:nvPr/>
          </p:nvSpPr>
          <p:spPr>
            <a:xfrm>
              <a:off x="100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0" name="Google Shape;800;p60"/>
            <p:cNvSpPr/>
            <p:nvPr/>
          </p:nvSpPr>
          <p:spPr>
            <a:xfrm>
              <a:off x="128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1" name="Google Shape;801;p60"/>
            <p:cNvSpPr/>
            <p:nvPr/>
          </p:nvSpPr>
          <p:spPr>
            <a:xfrm>
              <a:off x="156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2" name="Google Shape;802;p60"/>
            <p:cNvSpPr/>
            <p:nvPr/>
          </p:nvSpPr>
          <p:spPr>
            <a:xfrm>
              <a:off x="185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3" name="Google Shape;803;p60"/>
            <p:cNvSpPr/>
            <p:nvPr/>
          </p:nvSpPr>
          <p:spPr>
            <a:xfrm>
              <a:off x="213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4" name="Google Shape;804;p60"/>
            <p:cNvSpPr/>
            <p:nvPr/>
          </p:nvSpPr>
          <p:spPr>
            <a:xfrm>
              <a:off x="241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Google Shape;805;p60"/>
            <p:cNvSpPr/>
            <p:nvPr/>
          </p:nvSpPr>
          <p:spPr>
            <a:xfrm>
              <a:off x="269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6" name="Google Shape;806;p60"/>
            <p:cNvSpPr/>
            <p:nvPr/>
          </p:nvSpPr>
          <p:spPr>
            <a:xfrm>
              <a:off x="2980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7" name="Google Shape;807;p60"/>
            <p:cNvSpPr/>
            <p:nvPr/>
          </p:nvSpPr>
          <p:spPr>
            <a:xfrm>
              <a:off x="3263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8" name="Google Shape;808;p60"/>
            <p:cNvSpPr/>
            <p:nvPr/>
          </p:nvSpPr>
          <p:spPr>
            <a:xfrm>
              <a:off x="72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9" name="Google Shape;809;p60"/>
            <p:cNvSpPr/>
            <p:nvPr/>
          </p:nvSpPr>
          <p:spPr>
            <a:xfrm>
              <a:off x="100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0" name="Google Shape;810;p60"/>
            <p:cNvSpPr/>
            <p:nvPr/>
          </p:nvSpPr>
          <p:spPr>
            <a:xfrm>
              <a:off x="128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1" name="Google Shape;811;p60"/>
            <p:cNvSpPr/>
            <p:nvPr/>
          </p:nvSpPr>
          <p:spPr>
            <a:xfrm>
              <a:off x="156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2" name="Google Shape;812;p60"/>
            <p:cNvSpPr/>
            <p:nvPr/>
          </p:nvSpPr>
          <p:spPr>
            <a:xfrm>
              <a:off x="185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3" name="Google Shape;813;p60"/>
            <p:cNvSpPr/>
            <p:nvPr/>
          </p:nvSpPr>
          <p:spPr>
            <a:xfrm>
              <a:off x="213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4" name="Google Shape;814;p60"/>
            <p:cNvSpPr/>
            <p:nvPr/>
          </p:nvSpPr>
          <p:spPr>
            <a:xfrm>
              <a:off x="241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5" name="Google Shape;815;p60"/>
            <p:cNvSpPr/>
            <p:nvPr/>
          </p:nvSpPr>
          <p:spPr>
            <a:xfrm>
              <a:off x="269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6" name="Google Shape;816;p60"/>
            <p:cNvSpPr/>
            <p:nvPr/>
          </p:nvSpPr>
          <p:spPr>
            <a:xfrm>
              <a:off x="2980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7" name="Google Shape;817;p60"/>
            <p:cNvSpPr/>
            <p:nvPr/>
          </p:nvSpPr>
          <p:spPr>
            <a:xfrm>
              <a:off x="3263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8" name="Google Shape;818;p60"/>
            <p:cNvSpPr/>
            <p:nvPr/>
          </p:nvSpPr>
          <p:spPr>
            <a:xfrm>
              <a:off x="72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9" name="Google Shape;819;p60"/>
            <p:cNvSpPr/>
            <p:nvPr/>
          </p:nvSpPr>
          <p:spPr>
            <a:xfrm>
              <a:off x="100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0" name="Google Shape;820;p60"/>
            <p:cNvSpPr/>
            <p:nvPr/>
          </p:nvSpPr>
          <p:spPr>
            <a:xfrm>
              <a:off x="128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1" name="Google Shape;821;p60"/>
            <p:cNvSpPr/>
            <p:nvPr/>
          </p:nvSpPr>
          <p:spPr>
            <a:xfrm>
              <a:off x="156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2" name="Google Shape;822;p60"/>
            <p:cNvSpPr/>
            <p:nvPr/>
          </p:nvSpPr>
          <p:spPr>
            <a:xfrm>
              <a:off x="185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3" name="Google Shape;823;p60"/>
            <p:cNvSpPr/>
            <p:nvPr/>
          </p:nvSpPr>
          <p:spPr>
            <a:xfrm>
              <a:off x="213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4" name="Google Shape;824;p60"/>
            <p:cNvSpPr/>
            <p:nvPr/>
          </p:nvSpPr>
          <p:spPr>
            <a:xfrm>
              <a:off x="241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5" name="Google Shape;825;p60"/>
            <p:cNvSpPr/>
            <p:nvPr/>
          </p:nvSpPr>
          <p:spPr>
            <a:xfrm>
              <a:off x="269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6" name="Google Shape;826;p60"/>
            <p:cNvSpPr/>
            <p:nvPr/>
          </p:nvSpPr>
          <p:spPr>
            <a:xfrm>
              <a:off x="2980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7" name="Google Shape;827;p60"/>
            <p:cNvSpPr/>
            <p:nvPr/>
          </p:nvSpPr>
          <p:spPr>
            <a:xfrm>
              <a:off x="3263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8" name="Google Shape;828;p60"/>
            <p:cNvSpPr/>
            <p:nvPr/>
          </p:nvSpPr>
          <p:spPr>
            <a:xfrm>
              <a:off x="72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9" name="Google Shape;829;p60"/>
            <p:cNvSpPr/>
            <p:nvPr/>
          </p:nvSpPr>
          <p:spPr>
            <a:xfrm>
              <a:off x="100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0" name="Google Shape;830;p60"/>
            <p:cNvSpPr/>
            <p:nvPr/>
          </p:nvSpPr>
          <p:spPr>
            <a:xfrm>
              <a:off x="128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1" name="Google Shape;831;p60"/>
            <p:cNvSpPr/>
            <p:nvPr/>
          </p:nvSpPr>
          <p:spPr>
            <a:xfrm>
              <a:off x="156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2" name="Google Shape;832;p60"/>
            <p:cNvSpPr/>
            <p:nvPr/>
          </p:nvSpPr>
          <p:spPr>
            <a:xfrm>
              <a:off x="185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3" name="Google Shape;833;p60"/>
            <p:cNvSpPr/>
            <p:nvPr/>
          </p:nvSpPr>
          <p:spPr>
            <a:xfrm>
              <a:off x="213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4" name="Google Shape;834;p60"/>
            <p:cNvSpPr/>
            <p:nvPr/>
          </p:nvSpPr>
          <p:spPr>
            <a:xfrm>
              <a:off x="241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Google Shape;835;p60"/>
            <p:cNvSpPr/>
            <p:nvPr/>
          </p:nvSpPr>
          <p:spPr>
            <a:xfrm>
              <a:off x="269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Google Shape;836;p60"/>
            <p:cNvSpPr/>
            <p:nvPr/>
          </p:nvSpPr>
          <p:spPr>
            <a:xfrm>
              <a:off x="2980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7" name="Google Shape;837;p60"/>
            <p:cNvSpPr/>
            <p:nvPr/>
          </p:nvSpPr>
          <p:spPr>
            <a:xfrm>
              <a:off x="3263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8" name="Google Shape;838;p60"/>
            <p:cNvSpPr/>
            <p:nvPr/>
          </p:nvSpPr>
          <p:spPr>
            <a:xfrm>
              <a:off x="72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9" name="Google Shape;839;p60"/>
            <p:cNvSpPr/>
            <p:nvPr/>
          </p:nvSpPr>
          <p:spPr>
            <a:xfrm>
              <a:off x="100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840;p60"/>
            <p:cNvSpPr/>
            <p:nvPr/>
          </p:nvSpPr>
          <p:spPr>
            <a:xfrm>
              <a:off x="128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1" name="Google Shape;841;p60"/>
            <p:cNvSpPr/>
            <p:nvPr/>
          </p:nvSpPr>
          <p:spPr>
            <a:xfrm>
              <a:off x="156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2" name="Google Shape;842;p60"/>
            <p:cNvSpPr/>
            <p:nvPr/>
          </p:nvSpPr>
          <p:spPr>
            <a:xfrm>
              <a:off x="185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3" name="Google Shape;843;p60"/>
            <p:cNvSpPr/>
            <p:nvPr/>
          </p:nvSpPr>
          <p:spPr>
            <a:xfrm>
              <a:off x="213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4" name="Google Shape;844;p60"/>
            <p:cNvSpPr/>
            <p:nvPr/>
          </p:nvSpPr>
          <p:spPr>
            <a:xfrm>
              <a:off x="241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5" name="Google Shape;845;p60"/>
            <p:cNvSpPr/>
            <p:nvPr/>
          </p:nvSpPr>
          <p:spPr>
            <a:xfrm>
              <a:off x="269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6" name="Google Shape;846;p60"/>
            <p:cNvSpPr/>
            <p:nvPr/>
          </p:nvSpPr>
          <p:spPr>
            <a:xfrm>
              <a:off x="2980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7" name="Google Shape;847;p60"/>
            <p:cNvSpPr/>
            <p:nvPr/>
          </p:nvSpPr>
          <p:spPr>
            <a:xfrm>
              <a:off x="3263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8" name="Google Shape;848;p60"/>
            <p:cNvSpPr/>
            <p:nvPr/>
          </p:nvSpPr>
          <p:spPr>
            <a:xfrm>
              <a:off x="72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9" name="Google Shape;849;p60"/>
            <p:cNvSpPr/>
            <p:nvPr/>
          </p:nvSpPr>
          <p:spPr>
            <a:xfrm>
              <a:off x="100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0" name="Google Shape;850;p60"/>
            <p:cNvSpPr/>
            <p:nvPr/>
          </p:nvSpPr>
          <p:spPr>
            <a:xfrm>
              <a:off x="128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1" name="Google Shape;851;p60"/>
            <p:cNvSpPr/>
            <p:nvPr/>
          </p:nvSpPr>
          <p:spPr>
            <a:xfrm>
              <a:off x="156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2" name="Google Shape;852;p60"/>
            <p:cNvSpPr/>
            <p:nvPr/>
          </p:nvSpPr>
          <p:spPr>
            <a:xfrm>
              <a:off x="185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3" name="Google Shape;853;p60"/>
            <p:cNvSpPr/>
            <p:nvPr/>
          </p:nvSpPr>
          <p:spPr>
            <a:xfrm>
              <a:off x="213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4" name="Google Shape;854;p60"/>
            <p:cNvSpPr/>
            <p:nvPr/>
          </p:nvSpPr>
          <p:spPr>
            <a:xfrm>
              <a:off x="241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5" name="Google Shape;855;p60"/>
            <p:cNvSpPr/>
            <p:nvPr/>
          </p:nvSpPr>
          <p:spPr>
            <a:xfrm>
              <a:off x="269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6" name="Google Shape;856;p60"/>
            <p:cNvSpPr/>
            <p:nvPr/>
          </p:nvSpPr>
          <p:spPr>
            <a:xfrm>
              <a:off x="2980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7" name="Google Shape;857;p60"/>
            <p:cNvSpPr/>
            <p:nvPr/>
          </p:nvSpPr>
          <p:spPr>
            <a:xfrm>
              <a:off x="3263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59;p61"/>
          <p:cNvSpPr/>
          <p:nvPr/>
        </p:nvSpPr>
        <p:spPr>
          <a:xfrm>
            <a:off x="0" y="2451240"/>
            <a:ext cx="9143640" cy="23508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2" name="Google Shape;865;p61"/>
          <p:cNvGrpSpPr/>
          <p:nvPr/>
        </p:nvGrpSpPr>
        <p:grpSpPr>
          <a:xfrm>
            <a:off x="8350920" y="149760"/>
            <a:ext cx="627120" cy="1446480"/>
            <a:chOff x="8350920" y="149760"/>
            <a:chExt cx="627120" cy="1446480"/>
          </a:xfrm>
        </p:grpSpPr>
        <p:sp>
          <p:nvSpPr>
            <p:cNvPr id="873" name="Google Shape;866;p61"/>
            <p:cNvSpPr/>
            <p:nvPr/>
          </p:nvSpPr>
          <p:spPr>
            <a:xfrm>
              <a:off x="83509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4" name="Google Shape;867;p61"/>
            <p:cNvSpPr/>
            <p:nvPr/>
          </p:nvSpPr>
          <p:spPr>
            <a:xfrm>
              <a:off x="86335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5" name="Google Shape;868;p61"/>
            <p:cNvSpPr/>
            <p:nvPr/>
          </p:nvSpPr>
          <p:spPr>
            <a:xfrm>
              <a:off x="89161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6" name="Google Shape;869;p61"/>
            <p:cNvSpPr/>
            <p:nvPr/>
          </p:nvSpPr>
          <p:spPr>
            <a:xfrm>
              <a:off x="83509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7" name="Google Shape;870;p61"/>
            <p:cNvSpPr/>
            <p:nvPr/>
          </p:nvSpPr>
          <p:spPr>
            <a:xfrm>
              <a:off x="86335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8" name="Google Shape;871;p61"/>
            <p:cNvSpPr/>
            <p:nvPr/>
          </p:nvSpPr>
          <p:spPr>
            <a:xfrm>
              <a:off x="89161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9" name="Google Shape;872;p61"/>
            <p:cNvSpPr/>
            <p:nvPr/>
          </p:nvSpPr>
          <p:spPr>
            <a:xfrm>
              <a:off x="83509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0" name="Google Shape;873;p61"/>
            <p:cNvSpPr/>
            <p:nvPr/>
          </p:nvSpPr>
          <p:spPr>
            <a:xfrm>
              <a:off x="86335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1" name="Google Shape;874;p61"/>
            <p:cNvSpPr/>
            <p:nvPr/>
          </p:nvSpPr>
          <p:spPr>
            <a:xfrm>
              <a:off x="89161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2" name="Google Shape;875;p61"/>
            <p:cNvSpPr/>
            <p:nvPr/>
          </p:nvSpPr>
          <p:spPr>
            <a:xfrm>
              <a:off x="83509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3" name="Google Shape;876;p61"/>
            <p:cNvSpPr/>
            <p:nvPr/>
          </p:nvSpPr>
          <p:spPr>
            <a:xfrm>
              <a:off x="86335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4" name="Google Shape;877;p61"/>
            <p:cNvSpPr/>
            <p:nvPr/>
          </p:nvSpPr>
          <p:spPr>
            <a:xfrm>
              <a:off x="89161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5" name="Google Shape;878;p61"/>
            <p:cNvSpPr/>
            <p:nvPr/>
          </p:nvSpPr>
          <p:spPr>
            <a:xfrm>
              <a:off x="83509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6" name="Google Shape;879;p61"/>
            <p:cNvSpPr/>
            <p:nvPr/>
          </p:nvSpPr>
          <p:spPr>
            <a:xfrm>
              <a:off x="86335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7" name="Google Shape;880;p61"/>
            <p:cNvSpPr/>
            <p:nvPr/>
          </p:nvSpPr>
          <p:spPr>
            <a:xfrm>
              <a:off x="89161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8" name="Google Shape;881;p61"/>
            <p:cNvSpPr/>
            <p:nvPr/>
          </p:nvSpPr>
          <p:spPr>
            <a:xfrm>
              <a:off x="83509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9" name="Google Shape;882;p61"/>
            <p:cNvSpPr/>
            <p:nvPr/>
          </p:nvSpPr>
          <p:spPr>
            <a:xfrm>
              <a:off x="86335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0" name="Google Shape;883;p61"/>
            <p:cNvSpPr/>
            <p:nvPr/>
          </p:nvSpPr>
          <p:spPr>
            <a:xfrm>
              <a:off x="89161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5" name="Google Shape;886;p6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896" name="Google Shape;887;p6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7" name="Google Shape;888;p6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8" name="Google Shape;889;p6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9" name="Google Shape;890;p6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0" name="Google Shape;891;p6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1" name="Google Shape;892;p6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2" name="Google Shape;893;p6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3" name="Google Shape;894;p6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4" name="Google Shape;895;p6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5" name="Google Shape;896;p6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6" name="Google Shape;897;p6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7" name="Google Shape;898;p6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8" name="Google Shape;899;p6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9" name="Google Shape;900;p6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0" name="Google Shape;901;p6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1" name="Google Shape;902;p6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2" name="Google Shape;903;p6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3" name="Google Shape;904;p6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4" name="Google Shape;905;p6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18;p17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155"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ar el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o de 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07;p63"/>
          <p:cNvSpPr/>
          <p:nvPr/>
        </p:nvSpPr>
        <p:spPr>
          <a:xfrm>
            <a:off x="-16920" y="-95400"/>
            <a:ext cx="8461080" cy="5256360"/>
          </a:xfrm>
          <a:custGeom>
            <a:avLst/>
            <a:gdLst>
              <a:gd name="textAreaLeft" fmla="*/ 0 w 8461080"/>
              <a:gd name="textAreaRight" fmla="*/ 846144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7" name="Google Shape;908;p63"/>
          <p:cNvGrpSpPr/>
          <p:nvPr/>
        </p:nvGrpSpPr>
        <p:grpSpPr>
          <a:xfrm>
            <a:off x="198360" y="198000"/>
            <a:ext cx="344520" cy="1169640"/>
            <a:chOff x="198360" y="198000"/>
            <a:chExt cx="344520" cy="1169640"/>
          </a:xfrm>
        </p:grpSpPr>
        <p:sp>
          <p:nvSpPr>
            <p:cNvPr id="918" name="Google Shape;909;p63"/>
            <p:cNvSpPr/>
            <p:nvPr/>
          </p:nvSpPr>
          <p:spPr>
            <a:xfrm>
              <a:off x="198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9" name="Google Shape;910;p63"/>
            <p:cNvSpPr/>
            <p:nvPr/>
          </p:nvSpPr>
          <p:spPr>
            <a:xfrm>
              <a:off x="480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0" name="Google Shape;911;p63"/>
            <p:cNvSpPr/>
            <p:nvPr/>
          </p:nvSpPr>
          <p:spPr>
            <a:xfrm>
              <a:off x="198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1" name="Google Shape;912;p63"/>
            <p:cNvSpPr/>
            <p:nvPr/>
          </p:nvSpPr>
          <p:spPr>
            <a:xfrm>
              <a:off x="480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2" name="Google Shape;913;p63"/>
            <p:cNvSpPr/>
            <p:nvPr/>
          </p:nvSpPr>
          <p:spPr>
            <a:xfrm>
              <a:off x="198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3" name="Google Shape;914;p63"/>
            <p:cNvSpPr/>
            <p:nvPr/>
          </p:nvSpPr>
          <p:spPr>
            <a:xfrm>
              <a:off x="480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4" name="Google Shape;915;p63"/>
            <p:cNvSpPr/>
            <p:nvPr/>
          </p:nvSpPr>
          <p:spPr>
            <a:xfrm>
              <a:off x="198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5" name="Google Shape;916;p63"/>
            <p:cNvSpPr/>
            <p:nvPr/>
          </p:nvSpPr>
          <p:spPr>
            <a:xfrm>
              <a:off x="480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6" name="Google Shape;917;p63"/>
            <p:cNvSpPr/>
            <p:nvPr/>
          </p:nvSpPr>
          <p:spPr>
            <a:xfrm>
              <a:off x="198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7" name="Google Shape;918;p63"/>
            <p:cNvSpPr/>
            <p:nvPr/>
          </p:nvSpPr>
          <p:spPr>
            <a:xfrm>
              <a:off x="480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20000" y="1405080"/>
            <a:ext cx="2958120" cy="96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24;p65"/>
          <p:cNvSpPr/>
          <p:nvPr/>
        </p:nvSpPr>
        <p:spPr>
          <a:xfrm>
            <a:off x="-29880" y="-39600"/>
            <a:ext cx="6593400" cy="5178240"/>
          </a:xfrm>
          <a:custGeom>
            <a:avLst/>
            <a:gdLst>
              <a:gd name="textAreaLeft" fmla="*/ 0 w 6593400"/>
              <a:gd name="textAreaRight" fmla="*/ 659376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29;p66"/>
          <p:cNvSpPr/>
          <p:nvPr/>
        </p:nvSpPr>
        <p:spPr>
          <a:xfrm flipH="1">
            <a:off x="681840" y="-95400"/>
            <a:ext cx="8461080" cy="5256360"/>
          </a:xfrm>
          <a:custGeom>
            <a:avLst/>
            <a:gdLst>
              <a:gd name="textAreaLeft" fmla="*/ -360 w 8461080"/>
              <a:gd name="textAreaRight" fmla="*/ 8461080 w 8461080"/>
              <a:gd name="textAreaTop" fmla="*/ 0 h 5256360"/>
              <a:gd name="textAreaBottom" fmla="*/ 5256720 h 5256360"/>
            </a:gdLst>
            <a:ahLst/>
            <a:rect l="textAreaLeft" t="textAreaTop" r="textAreaRight" b="textAreaBottom"/>
            <a:pathLst>
              <a:path w="338454" h="210262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4" name="Google Shape;930;p66"/>
          <p:cNvGrpSpPr/>
          <p:nvPr/>
        </p:nvGrpSpPr>
        <p:grpSpPr>
          <a:xfrm>
            <a:off x="6904800" y="-78840"/>
            <a:ext cx="2605320" cy="1446480"/>
            <a:chOff x="6904800" y="-78840"/>
            <a:chExt cx="2605320" cy="1446480"/>
          </a:xfrm>
        </p:grpSpPr>
        <p:sp>
          <p:nvSpPr>
            <p:cNvPr id="935" name="Google Shape;931;p66"/>
            <p:cNvSpPr/>
            <p:nvPr/>
          </p:nvSpPr>
          <p:spPr>
            <a:xfrm>
              <a:off x="6904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6" name="Google Shape;932;p66"/>
            <p:cNvSpPr/>
            <p:nvPr/>
          </p:nvSpPr>
          <p:spPr>
            <a:xfrm>
              <a:off x="7187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7" name="Google Shape;933;p66"/>
            <p:cNvSpPr/>
            <p:nvPr/>
          </p:nvSpPr>
          <p:spPr>
            <a:xfrm>
              <a:off x="7470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8" name="Google Shape;934;p66"/>
            <p:cNvSpPr/>
            <p:nvPr/>
          </p:nvSpPr>
          <p:spPr>
            <a:xfrm>
              <a:off x="7752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9" name="Google Shape;935;p66"/>
            <p:cNvSpPr/>
            <p:nvPr/>
          </p:nvSpPr>
          <p:spPr>
            <a:xfrm>
              <a:off x="8035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0" name="Google Shape;936;p66"/>
            <p:cNvSpPr/>
            <p:nvPr/>
          </p:nvSpPr>
          <p:spPr>
            <a:xfrm>
              <a:off x="83178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1" name="Google Shape;937;p66"/>
            <p:cNvSpPr/>
            <p:nvPr/>
          </p:nvSpPr>
          <p:spPr>
            <a:xfrm>
              <a:off x="86004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2" name="Google Shape;938;p66"/>
            <p:cNvSpPr/>
            <p:nvPr/>
          </p:nvSpPr>
          <p:spPr>
            <a:xfrm>
              <a:off x="88830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3" name="Google Shape;939;p66"/>
            <p:cNvSpPr/>
            <p:nvPr/>
          </p:nvSpPr>
          <p:spPr>
            <a:xfrm>
              <a:off x="91656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4" name="Google Shape;940;p66"/>
            <p:cNvSpPr/>
            <p:nvPr/>
          </p:nvSpPr>
          <p:spPr>
            <a:xfrm>
              <a:off x="944820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5" name="Google Shape;941;p66"/>
            <p:cNvSpPr/>
            <p:nvPr/>
          </p:nvSpPr>
          <p:spPr>
            <a:xfrm>
              <a:off x="6904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6" name="Google Shape;942;p66"/>
            <p:cNvSpPr/>
            <p:nvPr/>
          </p:nvSpPr>
          <p:spPr>
            <a:xfrm>
              <a:off x="7187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7" name="Google Shape;943;p66"/>
            <p:cNvSpPr/>
            <p:nvPr/>
          </p:nvSpPr>
          <p:spPr>
            <a:xfrm>
              <a:off x="7470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8" name="Google Shape;944;p66"/>
            <p:cNvSpPr/>
            <p:nvPr/>
          </p:nvSpPr>
          <p:spPr>
            <a:xfrm>
              <a:off x="7752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9" name="Google Shape;945;p66"/>
            <p:cNvSpPr/>
            <p:nvPr/>
          </p:nvSpPr>
          <p:spPr>
            <a:xfrm>
              <a:off x="8035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0" name="Google Shape;946;p66"/>
            <p:cNvSpPr/>
            <p:nvPr/>
          </p:nvSpPr>
          <p:spPr>
            <a:xfrm>
              <a:off x="83178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1" name="Google Shape;947;p66"/>
            <p:cNvSpPr/>
            <p:nvPr/>
          </p:nvSpPr>
          <p:spPr>
            <a:xfrm>
              <a:off x="86004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2" name="Google Shape;948;p66"/>
            <p:cNvSpPr/>
            <p:nvPr/>
          </p:nvSpPr>
          <p:spPr>
            <a:xfrm>
              <a:off x="88830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3" name="Google Shape;949;p66"/>
            <p:cNvSpPr/>
            <p:nvPr/>
          </p:nvSpPr>
          <p:spPr>
            <a:xfrm>
              <a:off x="91656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4" name="Google Shape;950;p66"/>
            <p:cNvSpPr/>
            <p:nvPr/>
          </p:nvSpPr>
          <p:spPr>
            <a:xfrm>
              <a:off x="944820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5" name="Google Shape;951;p66"/>
            <p:cNvSpPr/>
            <p:nvPr/>
          </p:nvSpPr>
          <p:spPr>
            <a:xfrm>
              <a:off x="6904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6" name="Google Shape;952;p66"/>
            <p:cNvSpPr/>
            <p:nvPr/>
          </p:nvSpPr>
          <p:spPr>
            <a:xfrm>
              <a:off x="7187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7" name="Google Shape;953;p66"/>
            <p:cNvSpPr/>
            <p:nvPr/>
          </p:nvSpPr>
          <p:spPr>
            <a:xfrm>
              <a:off x="7470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8" name="Google Shape;954;p66"/>
            <p:cNvSpPr/>
            <p:nvPr/>
          </p:nvSpPr>
          <p:spPr>
            <a:xfrm>
              <a:off x="7752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9" name="Google Shape;955;p66"/>
            <p:cNvSpPr/>
            <p:nvPr/>
          </p:nvSpPr>
          <p:spPr>
            <a:xfrm>
              <a:off x="8035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0" name="Google Shape;956;p66"/>
            <p:cNvSpPr/>
            <p:nvPr/>
          </p:nvSpPr>
          <p:spPr>
            <a:xfrm>
              <a:off x="83178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1" name="Google Shape;957;p66"/>
            <p:cNvSpPr/>
            <p:nvPr/>
          </p:nvSpPr>
          <p:spPr>
            <a:xfrm>
              <a:off x="86004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2" name="Google Shape;958;p66"/>
            <p:cNvSpPr/>
            <p:nvPr/>
          </p:nvSpPr>
          <p:spPr>
            <a:xfrm>
              <a:off x="88830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3" name="Google Shape;959;p66"/>
            <p:cNvSpPr/>
            <p:nvPr/>
          </p:nvSpPr>
          <p:spPr>
            <a:xfrm>
              <a:off x="91656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4" name="Google Shape;960;p66"/>
            <p:cNvSpPr/>
            <p:nvPr/>
          </p:nvSpPr>
          <p:spPr>
            <a:xfrm>
              <a:off x="944820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5" name="Google Shape;961;p66"/>
            <p:cNvSpPr/>
            <p:nvPr/>
          </p:nvSpPr>
          <p:spPr>
            <a:xfrm>
              <a:off x="6904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6" name="Google Shape;962;p66"/>
            <p:cNvSpPr/>
            <p:nvPr/>
          </p:nvSpPr>
          <p:spPr>
            <a:xfrm>
              <a:off x="7187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7" name="Google Shape;963;p66"/>
            <p:cNvSpPr/>
            <p:nvPr/>
          </p:nvSpPr>
          <p:spPr>
            <a:xfrm>
              <a:off x="7470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8" name="Google Shape;964;p66"/>
            <p:cNvSpPr/>
            <p:nvPr/>
          </p:nvSpPr>
          <p:spPr>
            <a:xfrm>
              <a:off x="7752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9" name="Google Shape;965;p66"/>
            <p:cNvSpPr/>
            <p:nvPr/>
          </p:nvSpPr>
          <p:spPr>
            <a:xfrm>
              <a:off x="8035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0" name="Google Shape;966;p66"/>
            <p:cNvSpPr/>
            <p:nvPr/>
          </p:nvSpPr>
          <p:spPr>
            <a:xfrm>
              <a:off x="83178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1" name="Google Shape;967;p66"/>
            <p:cNvSpPr/>
            <p:nvPr/>
          </p:nvSpPr>
          <p:spPr>
            <a:xfrm>
              <a:off x="86004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2" name="Google Shape;968;p66"/>
            <p:cNvSpPr/>
            <p:nvPr/>
          </p:nvSpPr>
          <p:spPr>
            <a:xfrm>
              <a:off x="88830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3" name="Google Shape;969;p66"/>
            <p:cNvSpPr/>
            <p:nvPr/>
          </p:nvSpPr>
          <p:spPr>
            <a:xfrm>
              <a:off x="91656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4" name="Google Shape;970;p66"/>
            <p:cNvSpPr/>
            <p:nvPr/>
          </p:nvSpPr>
          <p:spPr>
            <a:xfrm>
              <a:off x="944820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5" name="Google Shape;971;p66"/>
            <p:cNvSpPr/>
            <p:nvPr/>
          </p:nvSpPr>
          <p:spPr>
            <a:xfrm>
              <a:off x="6904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6" name="Google Shape;972;p66"/>
            <p:cNvSpPr/>
            <p:nvPr/>
          </p:nvSpPr>
          <p:spPr>
            <a:xfrm>
              <a:off x="7187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7" name="Google Shape;973;p66"/>
            <p:cNvSpPr/>
            <p:nvPr/>
          </p:nvSpPr>
          <p:spPr>
            <a:xfrm>
              <a:off x="7470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8" name="Google Shape;974;p66"/>
            <p:cNvSpPr/>
            <p:nvPr/>
          </p:nvSpPr>
          <p:spPr>
            <a:xfrm>
              <a:off x="7752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9" name="Google Shape;975;p66"/>
            <p:cNvSpPr/>
            <p:nvPr/>
          </p:nvSpPr>
          <p:spPr>
            <a:xfrm>
              <a:off x="8035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0" name="Google Shape;976;p66"/>
            <p:cNvSpPr/>
            <p:nvPr/>
          </p:nvSpPr>
          <p:spPr>
            <a:xfrm>
              <a:off x="83178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1" name="Google Shape;977;p66"/>
            <p:cNvSpPr/>
            <p:nvPr/>
          </p:nvSpPr>
          <p:spPr>
            <a:xfrm>
              <a:off x="86004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2" name="Google Shape;978;p66"/>
            <p:cNvSpPr/>
            <p:nvPr/>
          </p:nvSpPr>
          <p:spPr>
            <a:xfrm>
              <a:off x="88830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3" name="Google Shape;979;p66"/>
            <p:cNvSpPr/>
            <p:nvPr/>
          </p:nvSpPr>
          <p:spPr>
            <a:xfrm>
              <a:off x="91656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4" name="Google Shape;980;p66"/>
            <p:cNvSpPr/>
            <p:nvPr/>
          </p:nvSpPr>
          <p:spPr>
            <a:xfrm>
              <a:off x="944820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5" name="Google Shape;981;p66"/>
            <p:cNvSpPr/>
            <p:nvPr/>
          </p:nvSpPr>
          <p:spPr>
            <a:xfrm>
              <a:off x="6904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6" name="Google Shape;982;p66"/>
            <p:cNvSpPr/>
            <p:nvPr/>
          </p:nvSpPr>
          <p:spPr>
            <a:xfrm>
              <a:off x="7187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7" name="Google Shape;983;p66"/>
            <p:cNvSpPr/>
            <p:nvPr/>
          </p:nvSpPr>
          <p:spPr>
            <a:xfrm>
              <a:off x="7470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8" name="Google Shape;984;p66"/>
            <p:cNvSpPr/>
            <p:nvPr/>
          </p:nvSpPr>
          <p:spPr>
            <a:xfrm>
              <a:off x="7752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9" name="Google Shape;985;p66"/>
            <p:cNvSpPr/>
            <p:nvPr/>
          </p:nvSpPr>
          <p:spPr>
            <a:xfrm>
              <a:off x="8035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0" name="Google Shape;986;p66"/>
            <p:cNvSpPr/>
            <p:nvPr/>
          </p:nvSpPr>
          <p:spPr>
            <a:xfrm>
              <a:off x="83178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1" name="Google Shape;987;p66"/>
            <p:cNvSpPr/>
            <p:nvPr/>
          </p:nvSpPr>
          <p:spPr>
            <a:xfrm>
              <a:off x="86004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2" name="Google Shape;988;p66"/>
            <p:cNvSpPr/>
            <p:nvPr/>
          </p:nvSpPr>
          <p:spPr>
            <a:xfrm>
              <a:off x="88830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3" name="Google Shape;989;p66"/>
            <p:cNvSpPr/>
            <p:nvPr/>
          </p:nvSpPr>
          <p:spPr>
            <a:xfrm>
              <a:off x="91656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4" name="Google Shape;990;p66"/>
            <p:cNvSpPr/>
            <p:nvPr/>
          </p:nvSpPr>
          <p:spPr>
            <a:xfrm>
              <a:off x="944820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3828600" y="3729960"/>
            <a:ext cx="459504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728000" y="1893960"/>
            <a:ext cx="5687280" cy="90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97" name="Google Shape;1200;p88"/>
          <p:cNvGrpSpPr/>
          <p:nvPr/>
        </p:nvGrpSpPr>
        <p:grpSpPr>
          <a:xfrm>
            <a:off x="-363960" y="-78840"/>
            <a:ext cx="2605320" cy="1446480"/>
            <a:chOff x="-363960" y="-78840"/>
            <a:chExt cx="2605320" cy="1446480"/>
          </a:xfrm>
        </p:grpSpPr>
        <p:sp>
          <p:nvSpPr>
            <p:cNvPr id="998" name="Google Shape;1201;p88"/>
            <p:cNvSpPr/>
            <p:nvPr/>
          </p:nvSpPr>
          <p:spPr>
            <a:xfrm>
              <a:off x="-3639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9" name="Google Shape;1202;p88"/>
            <p:cNvSpPr/>
            <p:nvPr/>
          </p:nvSpPr>
          <p:spPr>
            <a:xfrm>
              <a:off x="-8136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0" name="Google Shape;1203;p88"/>
            <p:cNvSpPr/>
            <p:nvPr/>
          </p:nvSpPr>
          <p:spPr>
            <a:xfrm>
              <a:off x="201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1" name="Google Shape;1204;p88"/>
            <p:cNvSpPr/>
            <p:nvPr/>
          </p:nvSpPr>
          <p:spPr>
            <a:xfrm>
              <a:off x="483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2" name="Google Shape;1205;p88"/>
            <p:cNvSpPr/>
            <p:nvPr/>
          </p:nvSpPr>
          <p:spPr>
            <a:xfrm>
              <a:off x="766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3" name="Google Shape;1206;p88"/>
            <p:cNvSpPr/>
            <p:nvPr/>
          </p:nvSpPr>
          <p:spPr>
            <a:xfrm>
              <a:off x="10490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4" name="Google Shape;1207;p88"/>
            <p:cNvSpPr/>
            <p:nvPr/>
          </p:nvSpPr>
          <p:spPr>
            <a:xfrm>
              <a:off x="13316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5" name="Google Shape;1208;p88"/>
            <p:cNvSpPr/>
            <p:nvPr/>
          </p:nvSpPr>
          <p:spPr>
            <a:xfrm>
              <a:off x="16142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6" name="Google Shape;1209;p88"/>
            <p:cNvSpPr/>
            <p:nvPr/>
          </p:nvSpPr>
          <p:spPr>
            <a:xfrm>
              <a:off x="18968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7" name="Google Shape;1210;p88"/>
            <p:cNvSpPr/>
            <p:nvPr/>
          </p:nvSpPr>
          <p:spPr>
            <a:xfrm>
              <a:off x="2179440" y="-78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8" name="Google Shape;1211;p88"/>
            <p:cNvSpPr/>
            <p:nvPr/>
          </p:nvSpPr>
          <p:spPr>
            <a:xfrm>
              <a:off x="-3639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9" name="Google Shape;1212;p88"/>
            <p:cNvSpPr/>
            <p:nvPr/>
          </p:nvSpPr>
          <p:spPr>
            <a:xfrm>
              <a:off x="-8136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0" name="Google Shape;1213;p88"/>
            <p:cNvSpPr/>
            <p:nvPr/>
          </p:nvSpPr>
          <p:spPr>
            <a:xfrm>
              <a:off x="201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1" name="Google Shape;1214;p88"/>
            <p:cNvSpPr/>
            <p:nvPr/>
          </p:nvSpPr>
          <p:spPr>
            <a:xfrm>
              <a:off x="483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2" name="Google Shape;1215;p88"/>
            <p:cNvSpPr/>
            <p:nvPr/>
          </p:nvSpPr>
          <p:spPr>
            <a:xfrm>
              <a:off x="766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3" name="Google Shape;1216;p88"/>
            <p:cNvSpPr/>
            <p:nvPr/>
          </p:nvSpPr>
          <p:spPr>
            <a:xfrm>
              <a:off x="10490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4" name="Google Shape;1217;p88"/>
            <p:cNvSpPr/>
            <p:nvPr/>
          </p:nvSpPr>
          <p:spPr>
            <a:xfrm>
              <a:off x="13316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5" name="Google Shape;1218;p88"/>
            <p:cNvSpPr/>
            <p:nvPr/>
          </p:nvSpPr>
          <p:spPr>
            <a:xfrm>
              <a:off x="16142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6" name="Google Shape;1219;p88"/>
            <p:cNvSpPr/>
            <p:nvPr/>
          </p:nvSpPr>
          <p:spPr>
            <a:xfrm>
              <a:off x="18968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7" name="Google Shape;1220;p88"/>
            <p:cNvSpPr/>
            <p:nvPr/>
          </p:nvSpPr>
          <p:spPr>
            <a:xfrm>
              <a:off x="2179440" y="1980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8" name="Google Shape;1221;p88"/>
            <p:cNvSpPr/>
            <p:nvPr/>
          </p:nvSpPr>
          <p:spPr>
            <a:xfrm>
              <a:off x="-3639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9" name="Google Shape;1222;p88"/>
            <p:cNvSpPr/>
            <p:nvPr/>
          </p:nvSpPr>
          <p:spPr>
            <a:xfrm>
              <a:off x="-8136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0" name="Google Shape;1223;p88"/>
            <p:cNvSpPr/>
            <p:nvPr/>
          </p:nvSpPr>
          <p:spPr>
            <a:xfrm>
              <a:off x="201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1" name="Google Shape;1224;p88"/>
            <p:cNvSpPr/>
            <p:nvPr/>
          </p:nvSpPr>
          <p:spPr>
            <a:xfrm>
              <a:off x="483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2" name="Google Shape;1225;p88"/>
            <p:cNvSpPr/>
            <p:nvPr/>
          </p:nvSpPr>
          <p:spPr>
            <a:xfrm>
              <a:off x="766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3" name="Google Shape;1226;p88"/>
            <p:cNvSpPr/>
            <p:nvPr/>
          </p:nvSpPr>
          <p:spPr>
            <a:xfrm>
              <a:off x="10490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4" name="Google Shape;1227;p88"/>
            <p:cNvSpPr/>
            <p:nvPr/>
          </p:nvSpPr>
          <p:spPr>
            <a:xfrm>
              <a:off x="13316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5" name="Google Shape;1228;p88"/>
            <p:cNvSpPr/>
            <p:nvPr/>
          </p:nvSpPr>
          <p:spPr>
            <a:xfrm>
              <a:off x="16142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6" name="Google Shape;1229;p88"/>
            <p:cNvSpPr/>
            <p:nvPr/>
          </p:nvSpPr>
          <p:spPr>
            <a:xfrm>
              <a:off x="18968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7" name="Google Shape;1230;p88"/>
            <p:cNvSpPr/>
            <p:nvPr/>
          </p:nvSpPr>
          <p:spPr>
            <a:xfrm>
              <a:off x="2179440" y="4748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8" name="Google Shape;1231;p88"/>
            <p:cNvSpPr/>
            <p:nvPr/>
          </p:nvSpPr>
          <p:spPr>
            <a:xfrm>
              <a:off x="-3639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9" name="Google Shape;1232;p88"/>
            <p:cNvSpPr/>
            <p:nvPr/>
          </p:nvSpPr>
          <p:spPr>
            <a:xfrm>
              <a:off x="-8136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0" name="Google Shape;1233;p88"/>
            <p:cNvSpPr/>
            <p:nvPr/>
          </p:nvSpPr>
          <p:spPr>
            <a:xfrm>
              <a:off x="201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1" name="Google Shape;1234;p88"/>
            <p:cNvSpPr/>
            <p:nvPr/>
          </p:nvSpPr>
          <p:spPr>
            <a:xfrm>
              <a:off x="483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2" name="Google Shape;1235;p88"/>
            <p:cNvSpPr/>
            <p:nvPr/>
          </p:nvSpPr>
          <p:spPr>
            <a:xfrm>
              <a:off x="766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3" name="Google Shape;1236;p88"/>
            <p:cNvSpPr/>
            <p:nvPr/>
          </p:nvSpPr>
          <p:spPr>
            <a:xfrm>
              <a:off x="10490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4" name="Google Shape;1237;p88"/>
            <p:cNvSpPr/>
            <p:nvPr/>
          </p:nvSpPr>
          <p:spPr>
            <a:xfrm>
              <a:off x="13316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5" name="Google Shape;1238;p88"/>
            <p:cNvSpPr/>
            <p:nvPr/>
          </p:nvSpPr>
          <p:spPr>
            <a:xfrm>
              <a:off x="16142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6" name="Google Shape;1239;p88"/>
            <p:cNvSpPr/>
            <p:nvPr/>
          </p:nvSpPr>
          <p:spPr>
            <a:xfrm>
              <a:off x="18968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7" name="Google Shape;1240;p88"/>
            <p:cNvSpPr/>
            <p:nvPr/>
          </p:nvSpPr>
          <p:spPr>
            <a:xfrm>
              <a:off x="2179440" y="7520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8" name="Google Shape;1241;p88"/>
            <p:cNvSpPr/>
            <p:nvPr/>
          </p:nvSpPr>
          <p:spPr>
            <a:xfrm>
              <a:off x="-3639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9" name="Google Shape;1242;p88"/>
            <p:cNvSpPr/>
            <p:nvPr/>
          </p:nvSpPr>
          <p:spPr>
            <a:xfrm>
              <a:off x="-8136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0" name="Google Shape;1243;p88"/>
            <p:cNvSpPr/>
            <p:nvPr/>
          </p:nvSpPr>
          <p:spPr>
            <a:xfrm>
              <a:off x="201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1" name="Google Shape;1244;p88"/>
            <p:cNvSpPr/>
            <p:nvPr/>
          </p:nvSpPr>
          <p:spPr>
            <a:xfrm>
              <a:off x="483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2" name="Google Shape;1245;p88"/>
            <p:cNvSpPr/>
            <p:nvPr/>
          </p:nvSpPr>
          <p:spPr>
            <a:xfrm>
              <a:off x="766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3" name="Google Shape;1246;p88"/>
            <p:cNvSpPr/>
            <p:nvPr/>
          </p:nvSpPr>
          <p:spPr>
            <a:xfrm>
              <a:off x="10490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4" name="Google Shape;1247;p88"/>
            <p:cNvSpPr/>
            <p:nvPr/>
          </p:nvSpPr>
          <p:spPr>
            <a:xfrm>
              <a:off x="13316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5" name="Google Shape;1248;p88"/>
            <p:cNvSpPr/>
            <p:nvPr/>
          </p:nvSpPr>
          <p:spPr>
            <a:xfrm>
              <a:off x="16142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6" name="Google Shape;1249;p88"/>
            <p:cNvSpPr/>
            <p:nvPr/>
          </p:nvSpPr>
          <p:spPr>
            <a:xfrm>
              <a:off x="18968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7" name="Google Shape;1250;p88"/>
            <p:cNvSpPr/>
            <p:nvPr/>
          </p:nvSpPr>
          <p:spPr>
            <a:xfrm>
              <a:off x="2179440" y="10288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8" name="Google Shape;1251;p88"/>
            <p:cNvSpPr/>
            <p:nvPr/>
          </p:nvSpPr>
          <p:spPr>
            <a:xfrm>
              <a:off x="-3639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9" name="Google Shape;1252;p88"/>
            <p:cNvSpPr/>
            <p:nvPr/>
          </p:nvSpPr>
          <p:spPr>
            <a:xfrm>
              <a:off x="-8136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0" name="Google Shape;1253;p88"/>
            <p:cNvSpPr/>
            <p:nvPr/>
          </p:nvSpPr>
          <p:spPr>
            <a:xfrm>
              <a:off x="201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1" name="Google Shape;1254;p88"/>
            <p:cNvSpPr/>
            <p:nvPr/>
          </p:nvSpPr>
          <p:spPr>
            <a:xfrm>
              <a:off x="483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2" name="Google Shape;1255;p88"/>
            <p:cNvSpPr/>
            <p:nvPr/>
          </p:nvSpPr>
          <p:spPr>
            <a:xfrm>
              <a:off x="766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3" name="Google Shape;1256;p88"/>
            <p:cNvSpPr/>
            <p:nvPr/>
          </p:nvSpPr>
          <p:spPr>
            <a:xfrm>
              <a:off x="10490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4" name="Google Shape;1257;p88"/>
            <p:cNvSpPr/>
            <p:nvPr/>
          </p:nvSpPr>
          <p:spPr>
            <a:xfrm>
              <a:off x="13316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5" name="Google Shape;1258;p88"/>
            <p:cNvSpPr/>
            <p:nvPr/>
          </p:nvSpPr>
          <p:spPr>
            <a:xfrm>
              <a:off x="16142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6" name="Google Shape;1259;p88"/>
            <p:cNvSpPr/>
            <p:nvPr/>
          </p:nvSpPr>
          <p:spPr>
            <a:xfrm>
              <a:off x="18968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7" name="Google Shape;1260;p88"/>
            <p:cNvSpPr/>
            <p:nvPr/>
          </p:nvSpPr>
          <p:spPr>
            <a:xfrm>
              <a:off x="2179440" y="1305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58" name="Google Shape;1261;p88"/>
          <p:cNvSpPr/>
          <p:nvPr/>
        </p:nvSpPr>
        <p:spPr>
          <a:xfrm>
            <a:off x="-67680" y="-66600"/>
            <a:ext cx="9325800" cy="5244840"/>
          </a:xfrm>
          <a:custGeom>
            <a:avLst/>
            <a:gdLst>
              <a:gd name="textAreaLeft" fmla="*/ 0 w 9325800"/>
              <a:gd name="textAreaRight" fmla="*/ 9326160 w 9325800"/>
              <a:gd name="textAreaTop" fmla="*/ 0 h 5244840"/>
              <a:gd name="textAreaBottom" fmla="*/ 5245200 h 5244840"/>
            </a:gdLst>
            <a:ahLst/>
            <a:rect l="textAreaLeft" t="textAreaTop" r="textAreaRight" b="textAreaBottom"/>
            <a:pathLst>
              <a:path w="373045" h="209810">
                <a:moveTo>
                  <a:pt x="0" y="82749"/>
                </a:moveTo>
                <a:lnTo>
                  <a:pt x="107166" y="209810"/>
                </a:lnTo>
                <a:lnTo>
                  <a:pt x="373045" y="101288"/>
                </a:lnTo>
                <a:lnTo>
                  <a:pt x="328280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720000" y="1321560"/>
            <a:ext cx="770364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216000" indent="-216000" algn="ctr">
              <a:lnSpc>
                <a:spcPct val="100000"/>
              </a:lnSpc>
              <a:buClr>
                <a:srgbClr val="666666"/>
              </a:buClr>
              <a:buFont typeface="Barlow Semi Condensed SemiBold"/>
              <a:buChar char="+"/>
            </a:pPr>
            <a:r>
              <a:rPr b="0" lang="es-ES" sz="96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Google Shape;1469;p97"/>
          <p:cNvSpPr/>
          <p:nvPr/>
        </p:nvSpPr>
        <p:spPr>
          <a:xfrm rot="10800000">
            <a:off x="-112680" y="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471;p98"/>
          <p:cNvSpPr/>
          <p:nvPr/>
        </p:nvSpPr>
        <p:spPr>
          <a:xfrm>
            <a:off x="-68760" y="-52560"/>
            <a:ext cx="3328200" cy="5212080"/>
          </a:xfrm>
          <a:custGeom>
            <a:avLst/>
            <a:gdLst>
              <a:gd name="textAreaLeft" fmla="*/ 0 w 3328200"/>
              <a:gd name="textAreaRight" fmla="*/ 3328560 w 3328200"/>
              <a:gd name="textAreaTop" fmla="*/ 0 h 5212080"/>
              <a:gd name="textAreaBottom" fmla="*/ 5212440 h 5212080"/>
            </a:gdLst>
            <a:ahLst/>
            <a:rect l="textAreaLeft" t="textAreaTop" r="textAreaRight" b="textAreaBottom"/>
            <a:pathLst>
              <a:path w="133139" h="208492">
                <a:moveTo>
                  <a:pt x="847" y="0"/>
                </a:moveTo>
                <a:lnTo>
                  <a:pt x="133139" y="128058"/>
                </a:lnTo>
                <a:lnTo>
                  <a:pt x="115359" y="171450"/>
                </a:lnTo>
                <a:lnTo>
                  <a:pt x="0" y="208492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Google Shape;1472;p98"/>
          <p:cNvSpPr/>
          <p:nvPr/>
        </p:nvSpPr>
        <p:spPr>
          <a:xfrm>
            <a:off x="7069680" y="0"/>
            <a:ext cx="207396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2271240" y="6706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 type="title"/>
          </p:nvPr>
        </p:nvSpPr>
        <p:spPr>
          <a:xfrm>
            <a:off x="6541560" y="6433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title"/>
          </p:nvPr>
        </p:nvSpPr>
        <p:spPr>
          <a:xfrm>
            <a:off x="2271240" y="17128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4"/>
          <p:cNvSpPr>
            <a:spLocks noGrp="1"/>
          </p:cNvSpPr>
          <p:nvPr>
            <p:ph type="title"/>
          </p:nvPr>
        </p:nvSpPr>
        <p:spPr>
          <a:xfrm>
            <a:off x="6541560" y="16855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5"/>
          <p:cNvSpPr>
            <a:spLocks noGrp="1"/>
          </p:cNvSpPr>
          <p:nvPr>
            <p:ph type="title"/>
          </p:nvPr>
        </p:nvSpPr>
        <p:spPr>
          <a:xfrm>
            <a:off x="2271240" y="2755080"/>
            <a:ext cx="463068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PlaceHolder 6"/>
          <p:cNvSpPr>
            <a:spLocks noGrp="1"/>
          </p:cNvSpPr>
          <p:nvPr>
            <p:ph type="title"/>
          </p:nvPr>
        </p:nvSpPr>
        <p:spPr>
          <a:xfrm>
            <a:off x="6541560" y="272772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7"/>
          <p:cNvSpPr>
            <a:spLocks noGrp="1"/>
          </p:cNvSpPr>
          <p:nvPr>
            <p:ph type="title"/>
          </p:nvPr>
        </p:nvSpPr>
        <p:spPr>
          <a:xfrm>
            <a:off x="2271240" y="3797280"/>
            <a:ext cx="4630680" cy="5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8"/>
          <p:cNvSpPr>
            <a:spLocks noGrp="1"/>
          </p:cNvSpPr>
          <p:nvPr>
            <p:ph type="title"/>
          </p:nvPr>
        </p:nvSpPr>
        <p:spPr>
          <a:xfrm>
            <a:off x="6541560" y="3774240"/>
            <a:ext cx="1770120" cy="9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f3f3f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body"/>
          </p:nvPr>
        </p:nvSpPr>
        <p:spPr>
          <a:xfrm>
            <a:off x="720000" y="1426320"/>
            <a:ext cx="7703280" cy="31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489;p100"/>
          <p:cNvSpPr/>
          <p:nvPr/>
        </p:nvSpPr>
        <p:spPr>
          <a:xfrm>
            <a:off x="-14760" y="360"/>
            <a:ext cx="9282960" cy="4927320"/>
          </a:xfrm>
          <a:custGeom>
            <a:avLst/>
            <a:gdLst>
              <a:gd name="textAreaLeft" fmla="*/ 0 w 9282960"/>
              <a:gd name="textAreaRight" fmla="*/ 9283320 w 9282960"/>
              <a:gd name="textAreaTop" fmla="*/ 0 h 4927320"/>
              <a:gd name="textAreaBottom" fmla="*/ 4927680 h 4927320"/>
            </a:gdLst>
            <a:ahLst/>
            <a:rect l="textAreaLeft" t="textAreaTop" r="textAreaRight" b="textAreaBottom"/>
            <a:pathLst>
              <a:path w="371336" h="197109">
                <a:moveTo>
                  <a:pt x="371336" y="100762"/>
                </a:moveTo>
                <a:lnTo>
                  <a:pt x="0" y="197109"/>
                </a:lnTo>
                <a:lnTo>
                  <a:pt x="57607" y="0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355040" y="1846800"/>
            <a:ext cx="6533640" cy="144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8" name="Google Shape;1493;p101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079" name="Google Shape;1494;p101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0" name="Google Shape;1495;p101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1" name="Google Shape;1496;p101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2" name="Google Shape;1497;p101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3" name="Google Shape;1498;p101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4" name="Google Shape;1499;p101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5" name="Google Shape;1500;p101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6" name="Google Shape;1501;p101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7" name="Google Shape;1502;p101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8" name="Google Shape;1503;p101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9" name="Google Shape;1504;p101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0" name="Google Shape;1505;p101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1" name="Google Shape;1506;p101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2" name="Google Shape;1507;p101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3" name="Google Shape;1508;p101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4" name="Google Shape;1509;p101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5" name="Google Shape;1510;p101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6" name="Google Shape;1511;p101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97" name="Google Shape;1512;p101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465"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Google Shape;122;p18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70" name="Google Shape;123;p18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124;p18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125;p18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Google Shape;126;p18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127;p18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128;p18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Google Shape;129;p18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Google Shape;130;p18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Google Shape;131;p18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Google Shape;132;p18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Google Shape;133;p18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134;p18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Google Shape;135;p18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Google Shape;136;p18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137;p18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138;p18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Google Shape;139;p18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Google Shape;140;p18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Google Shape;141;p18"/>
          <p:cNvSpPr/>
          <p:nvPr/>
        </p:nvSpPr>
        <p:spPr>
          <a:xfrm>
            <a:off x="-255600" y="0"/>
            <a:ext cx="9502560" cy="2418840"/>
          </a:xfrm>
          <a:custGeom>
            <a:avLst/>
            <a:gdLst>
              <a:gd name="textAreaLeft" fmla="*/ 0 w 9502560"/>
              <a:gd name="textAreaRight" fmla="*/ 9502920 w 9502560"/>
              <a:gd name="textAreaTop" fmla="*/ 0 h 2418840"/>
              <a:gd name="textAreaBottom" fmla="*/ 2419200 h 2418840"/>
            </a:gdLst>
            <a:ahLst/>
            <a:rect l="textAreaLeft" t="textAreaTop" r="textAreaRight" b="textAreaBottom"/>
            <a:pathLst>
              <a:path w="380115" h="96768">
                <a:moveTo>
                  <a:pt x="380115" y="77096"/>
                </a:moveTo>
                <a:lnTo>
                  <a:pt x="338289" y="0"/>
                </a:lnTo>
                <a:lnTo>
                  <a:pt x="0" y="96768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9" name="Google Shape;1515;p102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100" name="Google Shape;1516;p102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1" name="Google Shape;1517;p102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2" name="Google Shape;1518;p102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3" name="Google Shape;1519;p102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4" name="Google Shape;1520;p102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5" name="Google Shape;1521;p102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6" name="Google Shape;1522;p102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7" name="Google Shape;1523;p102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8" name="Google Shape;1524;p102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9" name="Google Shape;1525;p102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0" name="Google Shape;1526;p102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1" name="Google Shape;1527;p102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2" name="Google Shape;1528;p102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3" name="Google Shape;1529;p102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4" name="Google Shape;1530;p102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5" name="Google Shape;1531;p102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6" name="Google Shape;1532;p102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7" name="Google Shape;1533;p102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18" name="Google Shape;1534;p102"/>
          <p:cNvSpPr/>
          <p:nvPr/>
        </p:nvSpPr>
        <p:spPr>
          <a:xfrm>
            <a:off x="-113040" y="3233520"/>
            <a:ext cx="9359640" cy="1927080"/>
          </a:xfrm>
          <a:custGeom>
            <a:avLst/>
            <a:gdLst>
              <a:gd name="textAreaLeft" fmla="*/ 0 w 9359640"/>
              <a:gd name="textAreaRight" fmla="*/ 9360000 w 9359640"/>
              <a:gd name="textAreaTop" fmla="*/ 0 h 1927080"/>
              <a:gd name="textAreaBottom" fmla="*/ 1927440 h 1927080"/>
            </a:gdLst>
            <a:ahLst/>
            <a:rect l="textAreaLeft" t="textAreaTop" r="textAreaRight" b="textAreaBottom"/>
            <a:pathLst>
              <a:path w="374401" h="77096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1" name="Google Shape;1537;p103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122" name="Google Shape;1538;p103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3" name="Google Shape;1539;p103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4" name="Google Shape;1540;p103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5" name="Google Shape;1541;p103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6" name="Google Shape;1542;p103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7" name="Google Shape;1543;p103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8" name="Google Shape;1544;p103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9" name="Google Shape;1545;p103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0" name="Google Shape;1546;p103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1" name="Google Shape;1547;p103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2" name="Google Shape;1548;p103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3" name="Google Shape;1549;p103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4" name="Google Shape;1550;p103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5" name="Google Shape;1551;p103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6" name="Google Shape;1552;p103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7" name="Google Shape;1553;p103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8" name="Google Shape;1554;p103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9" name="Google Shape;1555;p103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40" name="Google Shape;1556;p103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42" name="Google Shape;1559;p104"/>
          <p:cNvGrpSpPr/>
          <p:nvPr/>
        </p:nvGrpSpPr>
        <p:grpSpPr>
          <a:xfrm>
            <a:off x="7777080" y="4592520"/>
            <a:ext cx="1446480" cy="627120"/>
            <a:chOff x="7777080" y="4592520"/>
            <a:chExt cx="1446480" cy="627120"/>
          </a:xfrm>
        </p:grpSpPr>
        <p:sp>
          <p:nvSpPr>
            <p:cNvPr id="1143" name="Google Shape;1560;p104"/>
            <p:cNvSpPr/>
            <p:nvPr/>
          </p:nvSpPr>
          <p:spPr>
            <a:xfrm rot="5400000">
              <a:off x="777708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4" name="Google Shape;1561;p104"/>
            <p:cNvSpPr/>
            <p:nvPr/>
          </p:nvSpPr>
          <p:spPr>
            <a:xfrm rot="5400000">
              <a:off x="805392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5" name="Google Shape;1562;p104"/>
            <p:cNvSpPr/>
            <p:nvPr/>
          </p:nvSpPr>
          <p:spPr>
            <a:xfrm rot="5400000">
              <a:off x="833076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6" name="Google Shape;1563;p104"/>
            <p:cNvSpPr/>
            <p:nvPr/>
          </p:nvSpPr>
          <p:spPr>
            <a:xfrm rot="5400000">
              <a:off x="86076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7" name="Google Shape;1564;p104"/>
            <p:cNvSpPr/>
            <p:nvPr/>
          </p:nvSpPr>
          <p:spPr>
            <a:xfrm rot="5400000">
              <a:off x="888480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8" name="Google Shape;1565;p104"/>
            <p:cNvSpPr/>
            <p:nvPr/>
          </p:nvSpPr>
          <p:spPr>
            <a:xfrm rot="5400000">
              <a:off x="9161640" y="45925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9" name="Google Shape;1566;p104"/>
            <p:cNvSpPr/>
            <p:nvPr/>
          </p:nvSpPr>
          <p:spPr>
            <a:xfrm rot="5400000">
              <a:off x="777708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0" name="Google Shape;1567;p104"/>
            <p:cNvSpPr/>
            <p:nvPr/>
          </p:nvSpPr>
          <p:spPr>
            <a:xfrm rot="5400000">
              <a:off x="805392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1" name="Google Shape;1568;p104"/>
            <p:cNvSpPr/>
            <p:nvPr/>
          </p:nvSpPr>
          <p:spPr>
            <a:xfrm rot="5400000">
              <a:off x="833076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2" name="Google Shape;1569;p104"/>
            <p:cNvSpPr/>
            <p:nvPr/>
          </p:nvSpPr>
          <p:spPr>
            <a:xfrm rot="5400000">
              <a:off x="86076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3" name="Google Shape;1570;p104"/>
            <p:cNvSpPr/>
            <p:nvPr/>
          </p:nvSpPr>
          <p:spPr>
            <a:xfrm rot="5400000">
              <a:off x="888480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4" name="Google Shape;1571;p104"/>
            <p:cNvSpPr/>
            <p:nvPr/>
          </p:nvSpPr>
          <p:spPr>
            <a:xfrm rot="5400000">
              <a:off x="9161640" y="48751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5" name="Google Shape;1572;p104"/>
            <p:cNvSpPr/>
            <p:nvPr/>
          </p:nvSpPr>
          <p:spPr>
            <a:xfrm rot="5400000">
              <a:off x="777708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6" name="Google Shape;1573;p104"/>
            <p:cNvSpPr/>
            <p:nvPr/>
          </p:nvSpPr>
          <p:spPr>
            <a:xfrm rot="5400000">
              <a:off x="805392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7" name="Google Shape;1574;p104"/>
            <p:cNvSpPr/>
            <p:nvPr/>
          </p:nvSpPr>
          <p:spPr>
            <a:xfrm rot="5400000">
              <a:off x="833076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8" name="Google Shape;1575;p104"/>
            <p:cNvSpPr/>
            <p:nvPr/>
          </p:nvSpPr>
          <p:spPr>
            <a:xfrm rot="5400000">
              <a:off x="86076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9" name="Google Shape;1576;p104"/>
            <p:cNvSpPr/>
            <p:nvPr/>
          </p:nvSpPr>
          <p:spPr>
            <a:xfrm rot="5400000">
              <a:off x="888480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0" name="Google Shape;1577;p104"/>
            <p:cNvSpPr/>
            <p:nvPr/>
          </p:nvSpPr>
          <p:spPr>
            <a:xfrm rot="5400000">
              <a:off x="9161640" y="51577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61" name="Google Shape;1578;p104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6183720" y="351180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 type="title"/>
          </p:nvPr>
        </p:nvSpPr>
        <p:spPr>
          <a:xfrm>
            <a:off x="6183720" y="235296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title"/>
          </p:nvPr>
        </p:nvSpPr>
        <p:spPr>
          <a:xfrm>
            <a:off x="6183720" y="1194480"/>
            <a:ext cx="1703160" cy="35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4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263;p89"/>
          <p:cNvSpPr/>
          <p:nvPr/>
        </p:nvSpPr>
        <p:spPr>
          <a:xfrm flipH="1">
            <a:off x="2583720" y="-39600"/>
            <a:ext cx="6593400" cy="5178240"/>
          </a:xfrm>
          <a:custGeom>
            <a:avLst/>
            <a:gdLst>
              <a:gd name="textAreaLeft" fmla="*/ -360 w 6593400"/>
              <a:gd name="textAreaRight" fmla="*/ 6593400 w 6593400"/>
              <a:gd name="textAreaTop" fmla="*/ 0 h 5178240"/>
              <a:gd name="textAreaBottom" fmla="*/ 5178600 h 5178240"/>
            </a:gdLst>
            <a:ahLst/>
            <a:rect l="textAreaLeft" t="textAreaTop" r="textAreaRight" b="textAreaBottom"/>
            <a:pathLst>
              <a:path w="263749" h="207145">
                <a:moveTo>
                  <a:pt x="177840" y="0"/>
                </a:moveTo>
                <a:lnTo>
                  <a:pt x="263749" y="78482"/>
                </a:lnTo>
                <a:lnTo>
                  <a:pt x="213367" y="207145"/>
                </a:lnTo>
                <a:lnTo>
                  <a:pt x="0" y="178643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4578840" y="1724400"/>
            <a:ext cx="38448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title"/>
          </p:nvPr>
        </p:nvSpPr>
        <p:spPr>
          <a:xfrm>
            <a:off x="632376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598;p107"/>
          <p:cNvGrpSpPr/>
          <p:nvPr/>
        </p:nvGrpSpPr>
        <p:grpSpPr>
          <a:xfrm>
            <a:off x="720000" y="0"/>
            <a:ext cx="8458920" cy="5160600"/>
            <a:chOff x="720000" y="0"/>
            <a:chExt cx="8458920" cy="5160600"/>
          </a:xfrm>
        </p:grpSpPr>
        <p:sp>
          <p:nvSpPr>
            <p:cNvPr id="1171" name="Google Shape;1599;p107"/>
            <p:cNvSpPr/>
            <p:nvPr/>
          </p:nvSpPr>
          <p:spPr>
            <a:xfrm>
              <a:off x="968760" y="2561040"/>
              <a:ext cx="8210160" cy="2599560"/>
            </a:xfrm>
            <a:custGeom>
              <a:avLst/>
              <a:gdLst>
                <a:gd name="textAreaLeft" fmla="*/ 0 w 8210160"/>
                <a:gd name="textAreaRight" fmla="*/ 8210520 w 8210160"/>
                <a:gd name="textAreaTop" fmla="*/ 0 h 2599560"/>
                <a:gd name="textAreaBottom" fmla="*/ 2599920 h 2599560"/>
              </a:gdLst>
              <a:ahLst/>
              <a:rect l="textAreaLeft" t="textAreaTop" r="textAreaRight" b="textAreaBottom"/>
              <a:pathLst>
                <a:path w="328418" h="104000">
                  <a:moveTo>
                    <a:pt x="0" y="7590"/>
                  </a:moveTo>
                  <a:lnTo>
                    <a:pt x="229618" y="104000"/>
                  </a:lnTo>
                  <a:lnTo>
                    <a:pt x="328418" y="0"/>
                  </a:lnTo>
                </a:path>
              </a:pathLst>
            </a:custGeom>
            <a:noFill/>
            <a:ln w="19050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2" name="Google Shape;1600;p107"/>
            <p:cNvSpPr/>
            <p:nvPr/>
          </p:nvSpPr>
          <p:spPr>
            <a:xfrm>
              <a:off x="720000" y="0"/>
              <a:ext cx="3844800" cy="5143320"/>
            </a:xfrm>
            <a:prstGeom prst="rect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5927040" y="359280"/>
            <a:ext cx="2503440" cy="13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4" name="Google Shape;1605;p107"/>
          <p:cNvGrpSpPr/>
          <p:nvPr/>
        </p:nvGrpSpPr>
        <p:grpSpPr>
          <a:xfrm>
            <a:off x="-90720" y="149760"/>
            <a:ext cx="627120" cy="1446480"/>
            <a:chOff x="-90720" y="149760"/>
            <a:chExt cx="627120" cy="1446480"/>
          </a:xfrm>
        </p:grpSpPr>
        <p:sp>
          <p:nvSpPr>
            <p:cNvPr id="1175" name="Google Shape;1606;p107"/>
            <p:cNvSpPr/>
            <p:nvPr/>
          </p:nvSpPr>
          <p:spPr>
            <a:xfrm>
              <a:off x="-9072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6" name="Google Shape;1607;p107"/>
            <p:cNvSpPr/>
            <p:nvPr/>
          </p:nvSpPr>
          <p:spPr>
            <a:xfrm>
              <a:off x="1918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7" name="Google Shape;1608;p107"/>
            <p:cNvSpPr/>
            <p:nvPr/>
          </p:nvSpPr>
          <p:spPr>
            <a:xfrm>
              <a:off x="474480" y="14976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8" name="Google Shape;1609;p107"/>
            <p:cNvSpPr/>
            <p:nvPr/>
          </p:nvSpPr>
          <p:spPr>
            <a:xfrm>
              <a:off x="-9072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9" name="Google Shape;1610;p107"/>
            <p:cNvSpPr/>
            <p:nvPr/>
          </p:nvSpPr>
          <p:spPr>
            <a:xfrm>
              <a:off x="1918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0" name="Google Shape;1611;p107"/>
            <p:cNvSpPr/>
            <p:nvPr/>
          </p:nvSpPr>
          <p:spPr>
            <a:xfrm>
              <a:off x="474480" y="42660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1" name="Google Shape;1612;p107"/>
            <p:cNvSpPr/>
            <p:nvPr/>
          </p:nvSpPr>
          <p:spPr>
            <a:xfrm>
              <a:off x="-9072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2" name="Google Shape;1613;p107"/>
            <p:cNvSpPr/>
            <p:nvPr/>
          </p:nvSpPr>
          <p:spPr>
            <a:xfrm>
              <a:off x="1918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3" name="Google Shape;1614;p107"/>
            <p:cNvSpPr/>
            <p:nvPr/>
          </p:nvSpPr>
          <p:spPr>
            <a:xfrm>
              <a:off x="474480" y="7034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4" name="Google Shape;1615;p107"/>
            <p:cNvSpPr/>
            <p:nvPr/>
          </p:nvSpPr>
          <p:spPr>
            <a:xfrm>
              <a:off x="-9072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5" name="Google Shape;1616;p107"/>
            <p:cNvSpPr/>
            <p:nvPr/>
          </p:nvSpPr>
          <p:spPr>
            <a:xfrm>
              <a:off x="1918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6" name="Google Shape;1617;p107"/>
            <p:cNvSpPr/>
            <p:nvPr/>
          </p:nvSpPr>
          <p:spPr>
            <a:xfrm>
              <a:off x="474480" y="98064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7" name="Google Shape;1618;p107"/>
            <p:cNvSpPr/>
            <p:nvPr/>
          </p:nvSpPr>
          <p:spPr>
            <a:xfrm>
              <a:off x="-9072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8" name="Google Shape;1619;p107"/>
            <p:cNvSpPr/>
            <p:nvPr/>
          </p:nvSpPr>
          <p:spPr>
            <a:xfrm>
              <a:off x="1918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9" name="Google Shape;1620;p107"/>
            <p:cNvSpPr/>
            <p:nvPr/>
          </p:nvSpPr>
          <p:spPr>
            <a:xfrm>
              <a:off x="474480" y="125748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0" name="Google Shape;1621;p107"/>
            <p:cNvSpPr/>
            <p:nvPr/>
          </p:nvSpPr>
          <p:spPr>
            <a:xfrm>
              <a:off x="-9072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1" name="Google Shape;1622;p107"/>
            <p:cNvSpPr/>
            <p:nvPr/>
          </p:nvSpPr>
          <p:spPr>
            <a:xfrm>
              <a:off x="1918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2" name="Google Shape;1623;p107"/>
            <p:cNvSpPr/>
            <p:nvPr/>
          </p:nvSpPr>
          <p:spPr>
            <a:xfrm>
              <a:off x="474480" y="1534320"/>
              <a:ext cx="61920" cy="61920"/>
            </a:xfrm>
            <a:prstGeom prst="ellipse">
              <a:avLst/>
            </a:pr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3213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795320" y="1724400"/>
            <a:ext cx="5553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ES" sz="4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 type="title"/>
          </p:nvPr>
        </p:nvSpPr>
        <p:spPr>
          <a:xfrm>
            <a:off x="3055320" y="316080"/>
            <a:ext cx="303300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s-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xx%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Google Shape;1642;p109"/>
          <p:cNvSpPr/>
          <p:nvPr/>
        </p:nvSpPr>
        <p:spPr>
          <a:xfrm>
            <a:off x="-158040" y="414972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Google Shape;1643;p109"/>
          <p:cNvSpPr/>
          <p:nvPr/>
        </p:nvSpPr>
        <p:spPr>
          <a:xfrm rot="10800000">
            <a:off x="7346880" y="360"/>
            <a:ext cx="1808280" cy="1005840"/>
          </a:xfrm>
          <a:custGeom>
            <a:avLst/>
            <a:gdLst>
              <a:gd name="textAreaLeft" fmla="*/ 0 w 1808280"/>
              <a:gd name="textAreaRight" fmla="*/ 1808640 w 1808280"/>
              <a:gd name="textAreaTop" fmla="*/ 0 h 1005840"/>
              <a:gd name="textAreaBottom" fmla="*/ 1006200 h 1005840"/>
            </a:gdLst>
            <a:ahLst/>
            <a:rect l="textAreaLeft" t="textAreaTop" r="textAreaRight" b="textAreaBottom"/>
            <a:pathLst>
              <a:path w="72348" h="40244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w="19050">
            <a:solidFill>
              <a:srgbClr val="43434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645;p110"/>
          <p:cNvSpPr/>
          <p:nvPr/>
        </p:nvSpPr>
        <p:spPr>
          <a:xfrm>
            <a:off x="0" y="0"/>
            <a:ext cx="4993920" cy="51433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9" name="PlaceHolder 1"/>
          <p:cNvSpPr>
            <a:spLocks noGrp="1"/>
          </p:cNvSpPr>
          <p:nvPr>
            <p:ph type="title"/>
          </p:nvPr>
        </p:nvSpPr>
        <p:spPr>
          <a:xfrm>
            <a:off x="720000" y="1134000"/>
            <a:ext cx="3303720" cy="15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E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5" name="Google Shape;2617;p177" descr=""/>
          <p:cNvPicPr/>
          <p:nvPr/>
        </p:nvPicPr>
        <p:blipFill>
          <a:blip r:embed="rId1"/>
          <a:srcRect l="15031" t="0" r="6606" b="0"/>
          <a:stretch/>
        </p:blipFill>
        <p:spPr>
          <a:xfrm>
            <a:off x="5677200" y="-178200"/>
            <a:ext cx="3466440" cy="5499720"/>
          </a:xfrm>
          <a:prstGeom prst="rect">
            <a:avLst/>
          </a:prstGeom>
          <a:ln w="0">
            <a:noFill/>
          </a:ln>
        </p:spPr>
      </p:pic>
      <p:sp>
        <p:nvSpPr>
          <p:cNvPr id="2216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4860000" cy="262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390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6000" spc="-1" strike="noStrike">
                <a:solidFill>
                  <a:schemeClr val="lt1"/>
                </a:solidFill>
                <a:latin typeface="Barlow Semi Condensed SemiBold"/>
                <a:ea typeface="Barlow Semi Condensed SemiBold"/>
              </a:rPr>
              <a:t>COMPUTACIÓN DISTRIBUIDA CON SPARK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Google Shape;2619;p177"/>
          <p:cNvSpPr/>
          <p:nvPr/>
        </p:nvSpPr>
        <p:spPr>
          <a:xfrm>
            <a:off x="793080" y="4108680"/>
            <a:ext cx="42318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lt1"/>
                </a:solidFill>
                <a:latin typeface="Roboto Condensed Light"/>
                <a:ea typeface="Roboto Condensed Light"/>
              </a:rPr>
              <a:t>PARADIGMAS DE LA PROGRAMACIÓN 2025</a:t>
            </a:r>
            <a:endParaRPr b="0" lang="es-ES" sz="17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" sz="1700" spc="-1" strike="noStrike">
                <a:solidFill>
                  <a:schemeClr val="lt1"/>
                </a:solidFill>
                <a:latin typeface="Roboto Condensed Light"/>
                <a:ea typeface="Roboto Condensed Light"/>
              </a:rPr>
              <a:t>LABORATORIO 3 - FRAMEWORKS</a:t>
            </a:r>
            <a:endParaRPr b="0" lang="es-ES" sz="17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ES" sz="1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5347080" y="540000"/>
            <a:ext cx="3076920" cy="16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ARQUITECTURA DE SPARK</a:t>
            </a:r>
            <a:endParaRPr b="0" lang="es-E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5" name="PlaceHolder 2"/>
          <p:cNvSpPr>
            <a:spLocks noGrp="1"/>
          </p:cNvSpPr>
          <p:nvPr>
            <p:ph type="subTitle"/>
          </p:nvPr>
        </p:nvSpPr>
        <p:spPr>
          <a:xfrm>
            <a:off x="5709600" y="2037960"/>
            <a:ext cx="2714760" cy="188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Existe una única computadora llamada Master, que coordina el trabajo.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Hay múltiples computadoras llamadas Workers (trabajadores), que realizan el procesamiento real de los datos.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6" name="Google Shape;2742;p186" descr=""/>
          <p:cNvPicPr/>
          <p:nvPr/>
        </p:nvPicPr>
        <p:blipFill>
          <a:blip r:embed="rId1"/>
          <a:stretch/>
        </p:blipFill>
        <p:spPr>
          <a:xfrm>
            <a:off x="160200" y="1713240"/>
            <a:ext cx="5360400" cy="241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7" name="Google Shape;2747;p187"/>
          <p:cNvGraphicFramePr/>
          <p:nvPr/>
        </p:nvGraphicFramePr>
        <p:xfrm>
          <a:off x="2701440" y="289440"/>
          <a:ext cx="6406920" cy="4490280"/>
        </p:xfrm>
        <a:graphic>
          <a:graphicData uri="http://schemas.openxmlformats.org/drawingml/2006/table">
            <a:tbl>
              <a:tblPr/>
              <a:tblGrid>
                <a:gridCol w="64072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Crea una sesión de Spark en modo local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SparkSession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spark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SparkSession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   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builder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   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appName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</a:t>
                      </a:r>
                      <a:r>
                        <a:rPr b="1" lang="es" sz="1100" spc="-1" strike="noStrike">
                          <a:solidFill>
                            <a:srgbClr val="ce917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"WordCounter"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)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   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master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</a:t>
                      </a:r>
                      <a:r>
                        <a:rPr b="1" lang="es" sz="1100" spc="-1" strike="noStrike">
                          <a:solidFill>
                            <a:srgbClr val="ce917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"local[*]"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) </a:t>
                      </a: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Ejecuta en modo local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   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getOrCreate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Lee el archivo de texto especificado como RDD de líneas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JavaRDD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String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lines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spark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read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textFile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(args[</a:t>
                      </a:r>
                      <a:r>
                        <a:rPr b="1" lang="es" sz="1100" spc="-1" strike="noStrike">
                          <a:solidFill>
                            <a:srgbClr val="b5cea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0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]).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javaRDD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Divide cada línea en palabras usando espacios como separador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JavaRDD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String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words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lines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flatMap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(s </a:t>
                      </a:r>
                      <a:r>
                        <a:rPr b="1" lang="es" sz="1100" spc="-1" strike="noStrike">
                          <a:solidFill>
                            <a:srgbClr val="569cd6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-&gt;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Arrays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asList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SPACE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split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(s)).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iterator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Asocia a cada palabra el número 1 (pares &lt;palabra, 1&gt;)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JavaPairRDD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String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, 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Integer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ones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words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mapToPair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 </a:t>
                      </a:r>
                      <a:r>
                        <a:rPr b="1" lang="es" sz="1100" spc="-1" strike="noStrike">
                          <a:solidFill>
                            <a:srgbClr val="569cd6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-&gt;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c586c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new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Tuple2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&lt;&gt;(s, </a:t>
                      </a:r>
                      <a:r>
                        <a:rPr b="1" lang="es" sz="1100" spc="-1" strike="noStrike">
                          <a:solidFill>
                            <a:srgbClr val="b5cea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1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));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EJEMPLO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9" name="Google Shape;2753;p188"/>
          <p:cNvGraphicFramePr/>
          <p:nvPr/>
        </p:nvGraphicFramePr>
        <p:xfrm>
          <a:off x="2701440" y="289440"/>
          <a:ext cx="6406920" cy="3704400"/>
        </p:xfrm>
        <a:graphic>
          <a:graphicData uri="http://schemas.openxmlformats.org/drawingml/2006/table">
            <a:tbl>
              <a:tblPr/>
              <a:tblGrid>
                <a:gridCol w="64072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Suma los valores (conteos) asociados a la misma palabra (reduceByKey)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JavaPairRDD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String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, 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Integer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counts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ones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reduceByKey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((i1, i2) </a:t>
                      </a:r>
                      <a:r>
                        <a:rPr b="1" lang="es" sz="1100" spc="-1" strike="noStrike">
                          <a:solidFill>
                            <a:srgbClr val="569cd6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-&gt;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i1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+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i2);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Trae el resultado final a la máquina local como una lista de pares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List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Tuple2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String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, 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Integer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output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=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counts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collect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Imprime los resultados (palabra: cantidad de apariciones)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c586c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for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(</a:t>
                      </a:r>
                      <a:r>
                        <a:rPr b="1" lang="es" sz="1100" spc="-1" strike="noStrike">
                          <a:solidFill>
                            <a:srgbClr val="4ec9b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Tuple2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&lt;</a:t>
                      </a:r>
                      <a:r>
                        <a:rPr b="1" lang="es" sz="1100" spc="-1" strike="noStrike">
                          <a:solidFill>
                            <a:srgbClr val="569cd6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?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, </a:t>
                      </a:r>
                      <a:r>
                        <a:rPr b="1" lang="es" sz="1100" spc="-1" strike="noStrike">
                          <a:solidFill>
                            <a:srgbClr val="569cd6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?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&gt;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c586c0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: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output) {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     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System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out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println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_1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+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ce917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": "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d4d4d4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+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 </a:t>
                      </a: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tuple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_2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}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7ca668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// Cierra la sesión de Spark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s" sz="1100" spc="-1" strike="noStrike">
                          <a:solidFill>
                            <a:srgbClr val="9cdcfe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spark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.</a:t>
                      </a:r>
                      <a:r>
                        <a:rPr b="1" lang="es" sz="1100" spc="-1" strike="noStrike">
                          <a:solidFill>
                            <a:srgbClr val="dcdcaa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stop</a:t>
                      </a:r>
                      <a:r>
                        <a:rPr b="1" lang="es" sz="1100" spc="-1" strike="noStrike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Courier New"/>
                          <a:ea typeface="Courier New"/>
                        </a:rPr>
                        <a:t>();</a:t>
                      </a: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s-E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10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EJEMPLO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1" name="Google Shape;2759;p189"/>
          <p:cNvGraphicFramePr/>
          <p:nvPr/>
        </p:nvGraphicFramePr>
        <p:xfrm>
          <a:off x="2701440" y="289440"/>
          <a:ext cx="6406920" cy="4563720"/>
        </p:xfrm>
        <a:graphic>
          <a:graphicData uri="http://schemas.openxmlformats.org/drawingml/2006/table">
            <a:tbl>
              <a:tblPr/>
              <a:tblGrid>
                <a:gridCol w="640728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# Título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## Configuración del entorno y ejecución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Instrucciones para el usuario sobre cómo correr las dos partes del laboratorio con spark. Explicación del resultado que se espera luego de ejecutar cada parte.</a:t>
                      </a:r>
                      <a:br>
                        <a:rPr sz="900"/>
                      </a:br>
                      <a:br>
                        <a:rPr sz="900"/>
                      </a:b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## Decisiones de diseño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Opcional. Cualquier cosa que quieran aclarar sobre la implementación del laboratorio</a:t>
                      </a:r>
                      <a:br>
                        <a:rPr sz="900"/>
                      </a:b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## Conceptos importantes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1. **Describa el flujo de la aplicación** ¿Qué pasos sigue la aplicación desde la lectura del archivo feeds.json hasta la obtención de las entidades nombradas? ¿Cómo se reparten las tareas entre los distintos componentes del programa?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2. **¿Por qué se decide usar Apache Spark para este proyecto?** ¿Qué necesidad concreta del problema resuelve?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3. **Liste las principales ventajas y desventajas que encontró al utilizar Spark.**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4. **¿Cómo se aplica el concepto de inversión de control en este laboratorio?** Explique cómo y dónde se delega el control del flujo de ejecución. ¿Qué componentes deja de controlar el desarrollador directamente?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5. **¿Considera que Spark requiere que el código original tenga una integración tight vs loose coupling?**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s" sz="900" spc="-1" strike="noStrike">
                          <a:solidFill>
                            <a:schemeClr val="accent1"/>
                          </a:solidFill>
                          <a:latin typeface="Roboto Mono"/>
                          <a:ea typeface="Roboto Mono"/>
                        </a:rPr>
                        <a:t>6. **¿El uso de Spark afectó la estructura de su código original?** ¿Tuvieron que modificar significativamente clases, métodos o lógica de ejecución del laboratorio 2? </a:t>
                      </a:r>
                      <a:endParaRPr b="0" lang="es-ES" sz="9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312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ENTREGA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3" name="PlaceHolder 2"/>
          <p:cNvSpPr>
            <a:spLocks noGrp="1"/>
          </p:cNvSpPr>
          <p:nvPr>
            <p:ph type="subTitle"/>
          </p:nvPr>
        </p:nvSpPr>
        <p:spPr>
          <a:xfrm>
            <a:off x="747360" y="1069200"/>
            <a:ext cx="1628280" cy="188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Todo el código a traves de github.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Pueden modificar el código del lab2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Incluye preguntas en el README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503028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OBJETIVOS DE APRENDIZAJE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01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/>
          </p:cNvSpPr>
          <p:nvPr>
            <p:ph type="subTitle"/>
          </p:nvPr>
        </p:nvSpPr>
        <p:spPr>
          <a:xfrm>
            <a:off x="1461600" y="3303000"/>
            <a:ext cx="289728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182880" bIns="0" anchor="ctr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s" sz="1400" spc="-1" strike="noStrike">
                <a:solidFill>
                  <a:srgbClr val="f3f3f3"/>
                </a:solidFill>
                <a:latin typeface="Roboto Condensed"/>
                <a:ea typeface="Roboto Condensed"/>
              </a:rPr>
              <a:t>Aplicar</a:t>
            </a:r>
            <a:r>
              <a:rPr b="0" lang="es" sz="1400" spc="-1" strike="noStrike">
                <a:solidFill>
                  <a:srgbClr val="f3f3f3"/>
                </a:solidFill>
                <a:latin typeface="Roboto Condensed Light"/>
                <a:ea typeface="Roboto Condensed Light"/>
              </a:rPr>
              <a:t> el framework Spark en un proyecto existente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 type="subTitle"/>
          </p:nvPr>
        </p:nvSpPr>
        <p:spPr>
          <a:xfrm>
            <a:off x="1190160" y="2003760"/>
            <a:ext cx="316872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18288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s" sz="1400" spc="-1" strike="noStrike">
                <a:solidFill>
                  <a:srgbClr val="f3f3f3"/>
                </a:solidFill>
                <a:latin typeface="Roboto Condensed"/>
                <a:ea typeface="Roboto Condensed"/>
              </a:rPr>
              <a:t>Instrumentalizar</a:t>
            </a:r>
            <a:r>
              <a:rPr b="0" lang="es" sz="1400" spc="-1" strike="noStrike">
                <a:solidFill>
                  <a:srgbClr val="f3f3f3"/>
                </a:solidFill>
                <a:latin typeface="Roboto Condensed Light"/>
                <a:ea typeface="Roboto Condensed Light"/>
              </a:rPr>
              <a:t> el uso de framework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2" name="PlaceHolder 3"/>
          <p:cNvSpPr>
            <a:spLocks noGrp="1"/>
          </p:cNvSpPr>
          <p:nvPr>
            <p:ph type="subTitle"/>
          </p:nvPr>
        </p:nvSpPr>
        <p:spPr>
          <a:xfrm>
            <a:off x="1190160" y="821160"/>
            <a:ext cx="316872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182880" bIns="0" anchor="ctr">
            <a:noAutofit/>
          </a:bodyPr>
          <a:p>
            <a:pPr algn="r"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s" sz="1400" spc="-1" strike="noStrike">
                <a:solidFill>
                  <a:srgbClr val="f3f3f3"/>
                </a:solidFill>
                <a:latin typeface="Roboto Condensed"/>
                <a:ea typeface="Roboto Condensed"/>
              </a:rPr>
              <a:t>Comprender</a:t>
            </a:r>
            <a:r>
              <a:rPr b="0" lang="es" sz="1400" spc="-1" strike="noStrike">
                <a:solidFill>
                  <a:srgbClr val="f3f3f3"/>
                </a:solidFill>
                <a:latin typeface="Roboto Condensed Light"/>
                <a:ea typeface="Roboto Condensed Light"/>
              </a:rPr>
              <a:t> el concepto de frameworks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3" name="PlaceHolder 4"/>
          <p:cNvSpPr>
            <a:spLocks noGrp="1"/>
          </p:cNvSpPr>
          <p:nvPr>
            <p:ph type="subTitle"/>
          </p:nvPr>
        </p:nvSpPr>
        <p:spPr>
          <a:xfrm>
            <a:off x="4939920" y="729720"/>
            <a:ext cx="2754720" cy="95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Roboto Condensed Light"/>
                <a:ea typeface="Roboto Condensed Light"/>
              </a:rPr>
              <a:t>Qué es un framework y su diferencia con una biblioteca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Roboto Condensed Light"/>
                <a:ea typeface="Roboto Condensed Light"/>
              </a:rPr>
              <a:t>Inversión de control y flujo de la aplicación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4" name="PlaceHolder 5"/>
          <p:cNvSpPr>
            <a:spLocks noGrp="1"/>
          </p:cNvSpPr>
          <p:nvPr>
            <p:ph type="subTitle"/>
          </p:nvPr>
        </p:nvSpPr>
        <p:spPr>
          <a:xfrm>
            <a:off x="4939920" y="3303000"/>
            <a:ext cx="289728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18288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Cómo Spark distribuye el procesamiento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Cómo lograr codigo extensible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5" name="PlaceHolder 6"/>
          <p:cNvSpPr>
            <a:spLocks noGrp="1"/>
          </p:cNvSpPr>
          <p:nvPr>
            <p:ph type="subTitle"/>
          </p:nvPr>
        </p:nvSpPr>
        <p:spPr>
          <a:xfrm>
            <a:off x="4939920" y="2046960"/>
            <a:ext cx="2672280" cy="77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182880" bIns="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s" sz="1400" spc="-1" strike="noStrike">
                <a:solidFill>
                  <a:schemeClr val="dk1"/>
                </a:solidFill>
                <a:latin typeface="Roboto Condensed Light"/>
                <a:ea typeface="Roboto Condensed Light"/>
              </a:rPr>
              <a:t>Cuando utilizar un framework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720000" y="1724400"/>
            <a:ext cx="503028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DESCRIPCIÓN DEL PROBLEMA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02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PIPELINE SECUENCIAL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9" name="Google Shape;2647;p181"/>
          <p:cNvSpPr/>
          <p:nvPr/>
        </p:nvSpPr>
        <p:spPr>
          <a:xfrm>
            <a:off x="725040" y="1350720"/>
            <a:ext cx="26852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860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LAB 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0" name="PlaceHolder 2"/>
          <p:cNvSpPr>
            <a:spLocks noGrp="1"/>
          </p:cNvSpPr>
          <p:nvPr>
            <p:ph type="title"/>
          </p:nvPr>
        </p:nvSpPr>
        <p:spPr>
          <a:xfrm>
            <a:off x="3497760" y="18252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Parsear subscriptions.json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1" name="PlaceHolder 3"/>
          <p:cNvSpPr>
            <a:spLocks noGrp="1"/>
          </p:cNvSpPr>
          <p:nvPr>
            <p:ph type="title"/>
          </p:nvPr>
        </p:nvSpPr>
        <p:spPr>
          <a:xfrm>
            <a:off x="3497760" y="818640"/>
            <a:ext cx="2074320" cy="7354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Fetch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Fetch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32" name="Google Shape;2650;p181"/>
          <p:cNvCxnSpPr>
            <a:stCxn id="2230" idx="3"/>
            <a:endCxn id="2231" idx="3"/>
          </p:cNvCxnSpPr>
          <p:nvPr/>
        </p:nvCxnSpPr>
        <p:spPr>
          <a:xfrm>
            <a:off x="5572080" y="359280"/>
            <a:ext cx="360" cy="827280"/>
          </a:xfrm>
          <a:prstGeom prst="curvedConnector3">
            <a:avLst>
              <a:gd name="adj1" fmla="val 56300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33" name="PlaceHolder 4"/>
          <p:cNvSpPr>
            <a:spLocks noGrp="1"/>
          </p:cNvSpPr>
          <p:nvPr>
            <p:ph type="title"/>
          </p:nvPr>
        </p:nvSpPr>
        <p:spPr>
          <a:xfrm>
            <a:off x="3497760" y="1836720"/>
            <a:ext cx="2074320" cy="7354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34" name="Google Shape;2652;p181"/>
          <p:cNvCxnSpPr>
            <a:stCxn id="2231" idx="3"/>
            <a:endCxn id="2233" idx="3"/>
          </p:cNvCxnSpPr>
          <p:nvPr/>
        </p:nvCxnSpPr>
        <p:spPr>
          <a:xfrm>
            <a:off x="5572080" y="1186200"/>
            <a:ext cx="360" cy="1018440"/>
          </a:xfrm>
          <a:prstGeom prst="curvedConnector3">
            <a:avLst>
              <a:gd name="adj1" fmla="val 56300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35" name="PlaceHolder 5"/>
          <p:cNvSpPr>
            <a:spLocks noGrp="1"/>
          </p:cNvSpPr>
          <p:nvPr>
            <p:ph type="title"/>
          </p:nvPr>
        </p:nvSpPr>
        <p:spPr>
          <a:xfrm>
            <a:off x="3223080" y="2854800"/>
            <a:ext cx="2623320" cy="7909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6" name="Google Shape;2654;p181"/>
          <p:cNvSpPr/>
          <p:nvPr/>
        </p:nvSpPr>
        <p:spPr>
          <a:xfrm>
            <a:off x="6102720" y="433440"/>
            <a:ext cx="126612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Subscription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7" name="Google Shape;2655;p181"/>
          <p:cNvSpPr/>
          <p:nvPr/>
        </p:nvSpPr>
        <p:spPr>
          <a:xfrm>
            <a:off x="6102720" y="1260000"/>
            <a:ext cx="126612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List&lt;String&gt;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8" name="Google Shape;2656;p181"/>
          <p:cNvSpPr/>
          <p:nvPr/>
        </p:nvSpPr>
        <p:spPr>
          <a:xfrm>
            <a:off x="6087240" y="2436120"/>
            <a:ext cx="16779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List&lt;List&lt;Articles&gt;&gt;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9" name="Google Shape;2657;p181"/>
          <p:cNvSpPr/>
          <p:nvPr/>
        </p:nvSpPr>
        <p:spPr>
          <a:xfrm>
            <a:off x="6102720" y="3386160"/>
            <a:ext cx="22305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List&lt;List&lt;NamedEntities&gt;&gt;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0" name="Google Shape;2658;p181"/>
          <p:cNvSpPr/>
          <p:nvPr/>
        </p:nvSpPr>
        <p:spPr>
          <a:xfrm>
            <a:off x="6102720" y="4105080"/>
            <a:ext cx="22305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Map&lt;String, Integer&gt;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1" name="PlaceHolder 6"/>
          <p:cNvSpPr>
            <a:spLocks noGrp="1"/>
          </p:cNvSpPr>
          <p:nvPr>
            <p:ph type="title"/>
          </p:nvPr>
        </p:nvSpPr>
        <p:spPr>
          <a:xfrm>
            <a:off x="3592080" y="392796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Contar Named Entities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2" name="PlaceHolder 7"/>
          <p:cNvSpPr>
            <a:spLocks noGrp="1"/>
          </p:cNvSpPr>
          <p:nvPr>
            <p:ph type="title"/>
          </p:nvPr>
        </p:nvSpPr>
        <p:spPr>
          <a:xfrm>
            <a:off x="3333600" y="4564080"/>
            <a:ext cx="247644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Agregar e imprimir los conteos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3" name="Google Shape;2661;p181"/>
          <p:cNvCxnSpPr>
            <a:stCxn id="2233" idx="3"/>
            <a:endCxn id="2235" idx="3"/>
          </p:cNvCxnSpPr>
          <p:nvPr/>
        </p:nvCxnSpPr>
        <p:spPr>
          <a:xfrm>
            <a:off x="5572080" y="2204280"/>
            <a:ext cx="274680" cy="1046160"/>
          </a:xfrm>
          <a:prstGeom prst="curvedConnector3">
            <a:avLst>
              <a:gd name="adj1" fmla="val 180708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44" name="Google Shape;2662;p181"/>
          <p:cNvCxnSpPr>
            <a:stCxn id="2235" idx="3"/>
            <a:endCxn id="2241" idx="3"/>
          </p:cNvCxnSpPr>
          <p:nvPr/>
        </p:nvCxnSpPr>
        <p:spPr>
          <a:xfrm flipH="1">
            <a:off x="5666400" y="3250080"/>
            <a:ext cx="180360" cy="855000"/>
          </a:xfrm>
          <a:prstGeom prst="curvedConnector3">
            <a:avLst>
              <a:gd name="adj1" fmla="val -1192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45" name="Google Shape;2663;p181"/>
          <p:cNvCxnSpPr>
            <a:stCxn id="2241" idx="3"/>
            <a:endCxn id="2242" idx="3"/>
          </p:cNvCxnSpPr>
          <p:nvPr/>
        </p:nvCxnSpPr>
        <p:spPr>
          <a:xfrm>
            <a:off x="5666400" y="4104720"/>
            <a:ext cx="144000" cy="636480"/>
          </a:xfrm>
          <a:prstGeom prst="curvedConnector3">
            <a:avLst>
              <a:gd name="adj1" fmla="val 247619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720000" y="35928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PIPELINE SECUENCIAL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7" name="Google Shape;2669;p182"/>
          <p:cNvSpPr/>
          <p:nvPr/>
        </p:nvSpPr>
        <p:spPr>
          <a:xfrm>
            <a:off x="725040" y="1350720"/>
            <a:ext cx="26852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860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LAB 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8" name="PlaceHolder 2"/>
          <p:cNvSpPr>
            <a:spLocks noGrp="1"/>
          </p:cNvSpPr>
          <p:nvPr>
            <p:ph type="title"/>
          </p:nvPr>
        </p:nvSpPr>
        <p:spPr>
          <a:xfrm>
            <a:off x="3497760" y="18252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Parsear subscriptions.json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PlaceHolder 3"/>
          <p:cNvSpPr>
            <a:spLocks noGrp="1"/>
          </p:cNvSpPr>
          <p:nvPr>
            <p:ph type="title"/>
          </p:nvPr>
        </p:nvSpPr>
        <p:spPr>
          <a:xfrm>
            <a:off x="3497760" y="818640"/>
            <a:ext cx="2074320" cy="7354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Fetch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Fetch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0" name="Google Shape;2672;p182"/>
          <p:cNvCxnSpPr>
            <a:stCxn id="2248" idx="3"/>
            <a:endCxn id="2249" idx="3"/>
          </p:cNvCxnSpPr>
          <p:nvPr/>
        </p:nvCxnSpPr>
        <p:spPr>
          <a:xfrm>
            <a:off x="5572080" y="359280"/>
            <a:ext cx="360" cy="827280"/>
          </a:xfrm>
          <a:prstGeom prst="curvedConnector3">
            <a:avLst>
              <a:gd name="adj1" fmla="val 56300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51" name="PlaceHolder 4"/>
          <p:cNvSpPr>
            <a:spLocks noGrp="1"/>
          </p:cNvSpPr>
          <p:nvPr>
            <p:ph type="title"/>
          </p:nvPr>
        </p:nvSpPr>
        <p:spPr>
          <a:xfrm>
            <a:off x="3497760" y="1836720"/>
            <a:ext cx="2074320" cy="7354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2" name="Google Shape;2674;p182"/>
          <p:cNvCxnSpPr>
            <a:stCxn id="2249" idx="3"/>
            <a:endCxn id="2251" idx="3"/>
          </p:cNvCxnSpPr>
          <p:nvPr/>
        </p:nvCxnSpPr>
        <p:spPr>
          <a:xfrm>
            <a:off x="5572080" y="1186200"/>
            <a:ext cx="360" cy="1018440"/>
          </a:xfrm>
          <a:prstGeom prst="curvedConnector3">
            <a:avLst>
              <a:gd name="adj1" fmla="val 56300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53" name="PlaceHolder 5"/>
          <p:cNvSpPr>
            <a:spLocks noGrp="1"/>
          </p:cNvSpPr>
          <p:nvPr>
            <p:ph type="title"/>
          </p:nvPr>
        </p:nvSpPr>
        <p:spPr>
          <a:xfrm>
            <a:off x="3223080" y="2854800"/>
            <a:ext cx="2623320" cy="7909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…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4" name="Google Shape;2676;p182"/>
          <p:cNvSpPr/>
          <p:nvPr/>
        </p:nvSpPr>
        <p:spPr>
          <a:xfrm>
            <a:off x="6102720" y="433440"/>
            <a:ext cx="126612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Subscription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Google Shape;2677;p182"/>
          <p:cNvSpPr/>
          <p:nvPr/>
        </p:nvSpPr>
        <p:spPr>
          <a:xfrm>
            <a:off x="6102720" y="1260000"/>
            <a:ext cx="126612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List&lt;String&gt;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6" name="Google Shape;2678;p182"/>
          <p:cNvSpPr/>
          <p:nvPr/>
        </p:nvSpPr>
        <p:spPr>
          <a:xfrm>
            <a:off x="6087240" y="2436120"/>
            <a:ext cx="16779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List&lt;List&lt;Articles&gt;&gt;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7" name="Google Shape;2679;p182"/>
          <p:cNvSpPr/>
          <p:nvPr/>
        </p:nvSpPr>
        <p:spPr>
          <a:xfrm>
            <a:off x="6102720" y="3386160"/>
            <a:ext cx="22305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List&lt;List&lt;NamedEntities&gt;&gt;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8" name="Google Shape;2680;p182"/>
          <p:cNvSpPr/>
          <p:nvPr/>
        </p:nvSpPr>
        <p:spPr>
          <a:xfrm>
            <a:off x="6102720" y="4105080"/>
            <a:ext cx="22305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Map&lt;String, Integer&gt;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9" name="PlaceHolder 6"/>
          <p:cNvSpPr>
            <a:spLocks noGrp="1"/>
          </p:cNvSpPr>
          <p:nvPr>
            <p:ph type="title"/>
          </p:nvPr>
        </p:nvSpPr>
        <p:spPr>
          <a:xfrm>
            <a:off x="3592080" y="392796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Contar Named Entities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0" name="PlaceHolder 7"/>
          <p:cNvSpPr>
            <a:spLocks noGrp="1"/>
          </p:cNvSpPr>
          <p:nvPr>
            <p:ph type="title"/>
          </p:nvPr>
        </p:nvSpPr>
        <p:spPr>
          <a:xfrm>
            <a:off x="3333600" y="4564080"/>
            <a:ext cx="247644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Agregar e imprimir los conteos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61" name="Google Shape;2683;p182"/>
          <p:cNvCxnSpPr>
            <a:stCxn id="2251" idx="3"/>
            <a:endCxn id="2253" idx="3"/>
          </p:cNvCxnSpPr>
          <p:nvPr/>
        </p:nvCxnSpPr>
        <p:spPr>
          <a:xfrm>
            <a:off x="5572080" y="2204280"/>
            <a:ext cx="274680" cy="1046160"/>
          </a:xfrm>
          <a:prstGeom prst="curvedConnector3">
            <a:avLst>
              <a:gd name="adj1" fmla="val 180708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62" name="Google Shape;2684;p182"/>
          <p:cNvCxnSpPr>
            <a:stCxn id="2253" idx="3"/>
            <a:endCxn id="2259" idx="3"/>
          </p:cNvCxnSpPr>
          <p:nvPr/>
        </p:nvCxnSpPr>
        <p:spPr>
          <a:xfrm flipH="1">
            <a:off x="5666400" y="3250080"/>
            <a:ext cx="180360" cy="855000"/>
          </a:xfrm>
          <a:prstGeom prst="curvedConnector3">
            <a:avLst>
              <a:gd name="adj1" fmla="val -1192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63" name="Google Shape;2685;p182"/>
          <p:cNvCxnSpPr>
            <a:stCxn id="2259" idx="3"/>
            <a:endCxn id="2260" idx="3"/>
          </p:cNvCxnSpPr>
          <p:nvPr/>
        </p:nvCxnSpPr>
        <p:spPr>
          <a:xfrm>
            <a:off x="5666400" y="4104720"/>
            <a:ext cx="144000" cy="636480"/>
          </a:xfrm>
          <a:prstGeom prst="curvedConnector3">
            <a:avLst>
              <a:gd name="adj1" fmla="val 247619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64" name="Google Shape;2686;p182"/>
          <p:cNvSpPr/>
          <p:nvPr/>
        </p:nvSpPr>
        <p:spPr>
          <a:xfrm>
            <a:off x="684720" y="2204640"/>
            <a:ext cx="19465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860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Alta latencia debido al httpRequest a cada url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5" name="Google Shape;2687;p182"/>
          <p:cNvSpPr/>
          <p:nvPr/>
        </p:nvSpPr>
        <p:spPr>
          <a:xfrm>
            <a:off x="684720" y="3250440"/>
            <a:ext cx="19465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860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Alta costo computacional si el modelo de extracción es complejo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66" name="Google Shape;2688;p182"/>
          <p:cNvCxnSpPr>
            <a:stCxn id="2264" idx="3"/>
            <a:endCxn id="2249" idx="1"/>
          </p:cNvCxnSpPr>
          <p:nvPr/>
        </p:nvCxnSpPr>
        <p:spPr>
          <a:xfrm flipV="1">
            <a:off x="2631240" y="1186200"/>
            <a:ext cx="866880" cy="1197360"/>
          </a:xfrm>
          <a:prstGeom prst="curvedConnector3">
            <a:avLst>
              <a:gd name="adj1" fmla="val 25051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67" name="Google Shape;2689;p182"/>
          <p:cNvCxnSpPr>
            <a:stCxn id="2265" idx="3"/>
            <a:endCxn id="2253" idx="1"/>
          </p:cNvCxnSpPr>
          <p:nvPr/>
        </p:nvCxnSpPr>
        <p:spPr>
          <a:xfrm flipV="1">
            <a:off x="2631240" y="3250080"/>
            <a:ext cx="592200" cy="179280"/>
          </a:xfrm>
          <a:prstGeom prst="curvedConnector3">
            <a:avLst>
              <a:gd name="adj1" fmla="val 25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PlaceHolder 1"/>
          <p:cNvSpPr>
            <a:spLocks noGrp="1"/>
          </p:cNvSpPr>
          <p:nvPr>
            <p:ph type="title"/>
          </p:nvPr>
        </p:nvSpPr>
        <p:spPr>
          <a:xfrm>
            <a:off x="540000" y="425520"/>
            <a:ext cx="287172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PIPELINE DISTRIBUIDO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9" name="Google Shape;2695;p183"/>
          <p:cNvSpPr/>
          <p:nvPr/>
        </p:nvSpPr>
        <p:spPr>
          <a:xfrm>
            <a:off x="725040" y="1579320"/>
            <a:ext cx="268524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860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LAB 3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Arquitectura propuesta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0" name="PlaceHolder 2"/>
          <p:cNvSpPr>
            <a:spLocks noGrp="1"/>
          </p:cNvSpPr>
          <p:nvPr>
            <p:ph type="title"/>
          </p:nvPr>
        </p:nvSpPr>
        <p:spPr>
          <a:xfrm>
            <a:off x="4180680" y="18252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Parsear subscriptions.json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1" name="Google Shape;2697;p183"/>
          <p:cNvSpPr/>
          <p:nvPr/>
        </p:nvSpPr>
        <p:spPr>
          <a:xfrm>
            <a:off x="6255000" y="182520"/>
            <a:ext cx="126612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Subscription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2" name="Google Shape;2698;p183"/>
          <p:cNvSpPr/>
          <p:nvPr/>
        </p:nvSpPr>
        <p:spPr>
          <a:xfrm>
            <a:off x="6771240" y="1976760"/>
            <a:ext cx="1677960" cy="58248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List&lt;Articles&gt;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3" name="Google Shape;2699;p183"/>
          <p:cNvSpPr/>
          <p:nvPr/>
        </p:nvSpPr>
        <p:spPr>
          <a:xfrm>
            <a:off x="7248240" y="3351960"/>
            <a:ext cx="2230560" cy="40464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List&lt;NamedEntities&gt;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4" name="PlaceHolder 3"/>
          <p:cNvSpPr>
            <a:spLocks noGrp="1"/>
          </p:cNvSpPr>
          <p:nvPr>
            <p:ph type="title"/>
          </p:nvPr>
        </p:nvSpPr>
        <p:spPr>
          <a:xfrm>
            <a:off x="4536000" y="3645720"/>
            <a:ext cx="247644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Agregar e imprimir los conteos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5" name="Google Shape;2701;p183"/>
          <p:cNvCxnSpPr>
            <a:stCxn id="2276" idx="2"/>
            <a:endCxn id="2277" idx="0"/>
          </p:cNvCxnSpPr>
          <p:nvPr/>
        </p:nvCxnSpPr>
        <p:spPr>
          <a:xfrm rot="5400000">
            <a:off x="3783960" y="959400"/>
            <a:ext cx="370800" cy="2832480"/>
          </a:xfrm>
          <a:prstGeom prst="curvedConnector3">
            <a:avLst>
              <a:gd name="adj1" fmla="val 25072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78" name="Google Shape;2704;p183"/>
          <p:cNvCxnSpPr>
            <a:stCxn id="2277" idx="2"/>
            <a:endCxn id="2274" idx="0"/>
          </p:cNvCxnSpPr>
          <p:nvPr/>
        </p:nvCxnSpPr>
        <p:spPr>
          <a:xfrm flipH="1" rot="16200000">
            <a:off x="3972240" y="1843920"/>
            <a:ext cx="383400" cy="3220920"/>
          </a:xfrm>
          <a:prstGeom prst="curvedConnector3">
            <a:avLst>
              <a:gd name="adj1" fmla="val 25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sp>
        <p:nvSpPr>
          <p:cNvPr id="2279" name="PlaceHolder 4"/>
          <p:cNvSpPr>
            <a:spLocks noGrp="1"/>
          </p:cNvSpPr>
          <p:nvPr>
            <p:ph type="title"/>
          </p:nvPr>
        </p:nvSpPr>
        <p:spPr>
          <a:xfrm>
            <a:off x="2969280" y="729360"/>
            <a:ext cx="174312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Fetch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0" name="PlaceHolder 5"/>
          <p:cNvSpPr>
            <a:spLocks noGrp="1"/>
          </p:cNvSpPr>
          <p:nvPr>
            <p:ph type="title"/>
          </p:nvPr>
        </p:nvSpPr>
        <p:spPr>
          <a:xfrm>
            <a:off x="4902840" y="729360"/>
            <a:ext cx="174312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Fetch contenido url2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url2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1" name="PlaceHolder 6"/>
          <p:cNvSpPr>
            <a:spLocks noGrp="1"/>
          </p:cNvSpPr>
          <p:nvPr>
            <p:ph type="title"/>
          </p:nvPr>
        </p:nvSpPr>
        <p:spPr>
          <a:xfrm>
            <a:off x="6836400" y="729360"/>
            <a:ext cx="188820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Fetch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Parsear contenido urlN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2" name="PlaceHolder 7"/>
          <p:cNvSpPr>
            <a:spLocks noGrp="1"/>
          </p:cNvSpPr>
          <p:nvPr>
            <p:ph type="title"/>
          </p:nvPr>
        </p:nvSpPr>
        <p:spPr>
          <a:xfrm>
            <a:off x="4348440" y="1836720"/>
            <a:ext cx="207432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f3f3f3"/>
                </a:solidFill>
                <a:latin typeface="Barlow Semi Condensed"/>
                <a:ea typeface="Barlow Semi Condensed"/>
              </a:rPr>
              <a:t>Agrupar Articles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3" name="Google Shape;2708;p183"/>
          <p:cNvSpPr/>
          <p:nvPr/>
        </p:nvSpPr>
        <p:spPr>
          <a:xfrm>
            <a:off x="6721560" y="1524960"/>
            <a:ext cx="1677960" cy="35784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Feed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4" name="PlaceHolder 8"/>
          <p:cNvSpPr>
            <a:spLocks noGrp="1"/>
          </p:cNvSpPr>
          <p:nvPr>
            <p:ph type="title"/>
          </p:nvPr>
        </p:nvSpPr>
        <p:spPr>
          <a:xfrm>
            <a:off x="1319400" y="2560680"/>
            <a:ext cx="246852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Contar Named Entities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5" name="PlaceHolder 9"/>
          <p:cNvSpPr>
            <a:spLocks noGrp="1"/>
          </p:cNvSpPr>
          <p:nvPr>
            <p:ph type="title"/>
          </p:nvPr>
        </p:nvSpPr>
        <p:spPr>
          <a:xfrm>
            <a:off x="3871800" y="2560680"/>
            <a:ext cx="246852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1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Contar Named Entities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6" name="PlaceHolder 10"/>
          <p:cNvSpPr>
            <a:spLocks noGrp="1"/>
          </p:cNvSpPr>
          <p:nvPr>
            <p:ph type="title"/>
          </p:nvPr>
        </p:nvSpPr>
        <p:spPr>
          <a:xfrm>
            <a:off x="6424560" y="2560680"/>
            <a:ext cx="2540880" cy="70200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Extraer Named Entities artículo 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Contar Named Entities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7" name="Google Shape;2711;p183"/>
          <p:cNvSpPr/>
          <p:nvPr/>
        </p:nvSpPr>
        <p:spPr>
          <a:xfrm>
            <a:off x="7248240" y="3999240"/>
            <a:ext cx="2230560" cy="404640"/>
          </a:xfrm>
          <a:prstGeom prst="rect">
            <a:avLst/>
          </a:prstGeom>
          <a:solidFill>
            <a:schemeClr val="accent5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200" spc="-1" strike="noStrike">
                <a:solidFill>
                  <a:schemeClr val="lt1"/>
                </a:solidFill>
                <a:latin typeface="Barlow Semi Condensed"/>
                <a:ea typeface="Barlow Semi Condensed"/>
              </a:rPr>
              <a:t>Map&lt;String, Integer&gt;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8" name="PlaceHolder 11"/>
          <p:cNvSpPr>
            <a:spLocks noGrp="1"/>
          </p:cNvSpPr>
          <p:nvPr>
            <p:ph type="title"/>
          </p:nvPr>
        </p:nvSpPr>
        <p:spPr>
          <a:xfrm>
            <a:off x="4536000" y="4396680"/>
            <a:ext cx="2476440" cy="35352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chemeClr val="accent1"/>
                </a:solidFill>
                <a:latin typeface="Barlow Semi Condensed"/>
                <a:ea typeface="Barlow Semi Condensed"/>
              </a:rPr>
              <a:t>Imprimir los conteos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9" name="Google Shape;2713;p183"/>
          <p:cNvCxnSpPr>
            <a:stCxn id="2285" idx="2"/>
            <a:endCxn id="2274" idx="0"/>
          </p:cNvCxnSpPr>
          <p:nvPr/>
        </p:nvCxnSpPr>
        <p:spPr>
          <a:xfrm flipH="1" rot="16200000">
            <a:off x="5248440" y="3120120"/>
            <a:ext cx="383400" cy="668520"/>
          </a:xfrm>
          <a:prstGeom prst="curvedConnector3">
            <a:avLst>
              <a:gd name="adj1" fmla="val 25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0" name="Google Shape;2714;p183"/>
          <p:cNvCxnSpPr>
            <a:stCxn id="2286" idx="2"/>
            <a:endCxn id="2274" idx="0"/>
          </p:cNvCxnSpPr>
          <p:nvPr/>
        </p:nvCxnSpPr>
        <p:spPr>
          <a:xfrm rot="5400000">
            <a:off x="6543000" y="2493720"/>
            <a:ext cx="383400" cy="1921320"/>
          </a:xfrm>
          <a:prstGeom prst="curvedConnector3">
            <a:avLst>
              <a:gd name="adj1" fmla="val 25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1" name="Google Shape;2715;p183"/>
          <p:cNvCxnSpPr>
            <a:stCxn id="2274" idx="2"/>
            <a:endCxn id="2288" idx="0"/>
          </p:cNvCxnSpPr>
          <p:nvPr/>
        </p:nvCxnSpPr>
        <p:spPr>
          <a:xfrm rot="16200000">
            <a:off x="5575320" y="4197960"/>
            <a:ext cx="397800" cy="360"/>
          </a:xfrm>
          <a:prstGeom prst="curvedConnector2">
            <a:avLst/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2" name="Google Shape;2716;p183"/>
          <p:cNvCxnSpPr>
            <a:stCxn id="2282" idx="2"/>
            <a:endCxn id="2285" idx="0"/>
          </p:cNvCxnSpPr>
          <p:nvPr/>
        </p:nvCxnSpPr>
        <p:spPr>
          <a:xfrm rot="5400000">
            <a:off x="5060160" y="2235600"/>
            <a:ext cx="370800" cy="280080"/>
          </a:xfrm>
          <a:prstGeom prst="curvedConnector3">
            <a:avLst>
              <a:gd name="adj1" fmla="val 25072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3" name="Google Shape;2717;p183"/>
          <p:cNvCxnSpPr>
            <a:stCxn id="2282" idx="2"/>
            <a:endCxn id="2286" idx="0"/>
          </p:cNvCxnSpPr>
          <p:nvPr/>
        </p:nvCxnSpPr>
        <p:spPr>
          <a:xfrm flipH="1" rot="16200000">
            <a:off x="6355080" y="1220400"/>
            <a:ext cx="370800" cy="2309760"/>
          </a:xfrm>
          <a:prstGeom prst="curvedConnector3">
            <a:avLst>
              <a:gd name="adj1" fmla="val 25072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4" name="Google Shape;2718;p183"/>
          <p:cNvCxnSpPr>
            <a:endCxn id="2282" idx="0"/>
          </p:cNvCxnSpPr>
          <p:nvPr/>
        </p:nvCxnSpPr>
        <p:spPr>
          <a:xfrm rot="5400000">
            <a:off x="5257800" y="1559160"/>
            <a:ext cx="405720" cy="150480"/>
          </a:xfrm>
          <a:prstGeom prst="curvedConnector3">
            <a:avLst>
              <a:gd name="adj1" fmla="val 100000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5" name="Google Shape;2719;p183"/>
          <p:cNvCxnSpPr>
            <a:stCxn id="2279" idx="2"/>
            <a:endCxn id="2282" idx="0"/>
          </p:cNvCxnSpPr>
          <p:nvPr/>
        </p:nvCxnSpPr>
        <p:spPr>
          <a:xfrm flipH="1" rot="16200000">
            <a:off x="4410360" y="861480"/>
            <a:ext cx="405720" cy="1545120"/>
          </a:xfrm>
          <a:prstGeom prst="curvedConnector3">
            <a:avLst>
              <a:gd name="adj1" fmla="val 25044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  <p:cxnSp>
        <p:nvCxnSpPr>
          <p:cNvPr id="2296" name="Google Shape;2720;p183"/>
          <p:cNvCxnSpPr>
            <a:stCxn id="2281" idx="2"/>
            <a:endCxn id="2282" idx="0"/>
          </p:cNvCxnSpPr>
          <p:nvPr/>
        </p:nvCxnSpPr>
        <p:spPr>
          <a:xfrm rot="5400000">
            <a:off x="6380280" y="436680"/>
            <a:ext cx="405720" cy="2395080"/>
          </a:xfrm>
          <a:prstGeom prst="curvedConnector3">
            <a:avLst>
              <a:gd name="adj1" fmla="val 25044"/>
            </a:avLst>
          </a:prstGeom>
          <a:ln w="9525">
            <a:solidFill>
              <a:srgbClr val="666666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PlaceHolder 1"/>
          <p:cNvSpPr>
            <a:spLocks noGrp="1"/>
          </p:cNvSpPr>
          <p:nvPr>
            <p:ph type="subTitle"/>
          </p:nvPr>
        </p:nvSpPr>
        <p:spPr>
          <a:xfrm>
            <a:off x="720000" y="1602360"/>
            <a:ext cx="6325920" cy="14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Tenés muchas suscripciones (cientos o miles).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Querés hacer este trabajo regularmente (ej. crawling diario).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El procesamiento de las URL y feeds es independiente.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Planeás escalar a un cluster o aprovechar múltiples núcleos localmente.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8" name="PlaceHolder 2"/>
          <p:cNvSpPr>
            <a:spLocks noGrp="1"/>
          </p:cNvSpPr>
          <p:nvPr>
            <p:ph type="title"/>
          </p:nvPr>
        </p:nvSpPr>
        <p:spPr>
          <a:xfrm>
            <a:off x="720000" y="359280"/>
            <a:ext cx="6600600" cy="8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¿Tiene sentido paralelizar esto usando Spark?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9" name="PlaceHolder 3"/>
          <p:cNvSpPr>
            <a:spLocks noGrp="1"/>
          </p:cNvSpPr>
          <p:nvPr>
            <p:ph type="subTitle"/>
          </p:nvPr>
        </p:nvSpPr>
        <p:spPr>
          <a:xfrm>
            <a:off x="720000" y="1194480"/>
            <a:ext cx="6904440" cy="3106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rgbClr val="f3f3f3"/>
                </a:solidFill>
                <a:latin typeface="Barlow Semi Condensed Medium"/>
                <a:ea typeface="Barlow Semi Condensed Medium"/>
              </a:rPr>
              <a:t>TIENE SENTIDO SI:</a:t>
            </a:r>
            <a:endParaRPr b="0" lang="es-E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0" name="PlaceHolder 4"/>
          <p:cNvSpPr>
            <a:spLocks noGrp="1"/>
          </p:cNvSpPr>
          <p:nvPr>
            <p:ph type="subTitle"/>
          </p:nvPr>
        </p:nvSpPr>
        <p:spPr>
          <a:xfrm>
            <a:off x="720000" y="3225240"/>
            <a:ext cx="6904440" cy="310680"/>
          </a:xfrm>
          <a:prstGeom prst="rect">
            <a:avLst/>
          </a:prstGeom>
          <a:solidFill>
            <a:srgbClr val="434343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500" spc="-1" strike="noStrike">
                <a:solidFill>
                  <a:schemeClr val="accent1"/>
                </a:solidFill>
                <a:latin typeface="Barlow Semi Condensed Medium"/>
                <a:ea typeface="Barlow Semi Condensed Medium"/>
              </a:rPr>
              <a:t>NO TIENE MUCHO SENTIDO SI:</a:t>
            </a:r>
            <a:endParaRPr b="0" lang="es-E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1" name="PlaceHolder 5"/>
          <p:cNvSpPr>
            <a:spLocks noGrp="1"/>
          </p:cNvSpPr>
          <p:nvPr>
            <p:ph type="subTitle"/>
          </p:nvPr>
        </p:nvSpPr>
        <p:spPr>
          <a:xfrm>
            <a:off x="720000" y="3551760"/>
            <a:ext cx="6600600" cy="5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Solo hay unas pocas decenas de URLs.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No hay presión de rendimiento o no planeás escalar.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434343"/>
              </a:buClr>
              <a:buFont typeface="Roboto Condensed Light"/>
              <a:buChar char="●"/>
            </a:pPr>
            <a:r>
              <a:rPr b="0" lang="es" sz="1400" spc="-1" strike="noStrike">
                <a:solidFill>
                  <a:srgbClr val="434343"/>
                </a:solidFill>
                <a:latin typeface="Roboto Condensed Light"/>
                <a:ea typeface="Roboto Condensed Light"/>
              </a:rPr>
              <a:t>El overhead de iniciar Spark es mayor al beneficio.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PlaceHolder 1"/>
          <p:cNvSpPr>
            <a:spLocks noGrp="1"/>
          </p:cNvSpPr>
          <p:nvPr>
            <p:ph type="title"/>
          </p:nvPr>
        </p:nvSpPr>
        <p:spPr>
          <a:xfrm>
            <a:off x="720000" y="1725840"/>
            <a:ext cx="5580000" cy="169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48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IMPLEMENTACIÓN</a:t>
            </a:r>
            <a:endParaRPr b="0" lang="es-E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3" name="PlaceHolder 2"/>
          <p:cNvSpPr>
            <a:spLocks noGrp="1"/>
          </p:cNvSpPr>
          <p:nvPr>
            <p:ph type="title"/>
          </p:nvPr>
        </p:nvSpPr>
        <p:spPr>
          <a:xfrm>
            <a:off x="720000" y="316080"/>
            <a:ext cx="2099880" cy="97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6000" spc="-1" strike="noStrike">
                <a:solidFill>
                  <a:srgbClr val="434343"/>
                </a:solidFill>
                <a:latin typeface="Barlow Semi Condensed SemiBold"/>
                <a:ea typeface="Barlow Semi Condensed SemiBold"/>
              </a:rPr>
              <a:t>03</a:t>
            </a:r>
            <a:endParaRPr b="0" lang="es-E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Annual Report General by Slidesgo">
  <a:themeElements>
    <a:clrScheme name="Simple Light">
      <a:dk1>
        <a:srgbClr val="434343"/>
      </a:dk1>
      <a:lt1>
        <a:srgbClr val="666666"/>
      </a:lt1>
      <a:dk2>
        <a:srgbClr val="999999"/>
      </a:dk2>
      <a:lt2>
        <a:srgbClr val="cccccc"/>
      </a:lt2>
      <a:accent1>
        <a:srgbClr val="f3f3f3"/>
      </a:accent1>
      <a:accent2>
        <a:srgbClr val="434343"/>
      </a:accent2>
      <a:accent3>
        <a:srgbClr val="666666"/>
      </a:accent3>
      <a:accent4>
        <a:srgbClr val="999999"/>
      </a:accent4>
      <a:accent5>
        <a:srgbClr val="f3f3f3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2025-06-03T15:09:25Z</dcterms:modified>
  <cp:revision>2</cp:revision>
  <dc:subject/>
  <dc:title/>
</cp:coreProperties>
</file>