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Fira Sans Extra Condensed Medium"/>
      <p:regular r:id="rId19"/>
      <p:bold r:id="rId20"/>
      <p:italic r:id="rId21"/>
      <p:boldItalic r:id="rId22"/>
    </p:embeddedFont>
    <p:embeddedFont>
      <p:font typeface="Raleway Light"/>
      <p:regular r:id="rId23"/>
      <p:bold r:id="rId24"/>
      <p:italic r:id="rId25"/>
      <p:boldItalic r:id="rId26"/>
    </p:embeddedFont>
    <p:embeddedFont>
      <p:font typeface="Raleway Medium"/>
      <p:regular r:id="rId27"/>
      <p:bold r:id="rId28"/>
      <p:italic r:id="rId29"/>
      <p:boldItalic r:id="rId30"/>
    </p:embeddedFont>
    <p:embeddedFont>
      <p:font typeface="Dosis SemiBo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9AA0A6"/>
          </p15:clr>
        </p15:guide>
        <p15:guide id="2" pos="1269">
          <p15:clr>
            <a:srgbClr val="9AA0A6"/>
          </p15:clr>
        </p15:guide>
        <p15:guide id="3" pos="4320">
          <p15:clr>
            <a:srgbClr val="9AA0A6"/>
          </p15:clr>
        </p15:guide>
        <p15:guide id="4" orient="horz" pos="2137">
          <p15:clr>
            <a:srgbClr val="9AA0A6"/>
          </p15:clr>
        </p15:guide>
        <p15:guide id="5" pos="531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1269"/>
        <p:guide pos="4320"/>
        <p:guide pos="2137" orient="horz"/>
        <p:guide pos="531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bold.fntdata"/><Relationship Id="rId22" Type="http://schemas.openxmlformats.org/officeDocument/2006/relationships/font" Target="fonts/FiraSansExtraCondensedMedium-boldItalic.fntdata"/><Relationship Id="rId21" Type="http://schemas.openxmlformats.org/officeDocument/2006/relationships/font" Target="fonts/FiraSansExtraCondensedMedium-italic.fntdata"/><Relationship Id="rId24" Type="http://schemas.openxmlformats.org/officeDocument/2006/relationships/font" Target="fonts/RalewayLight-bold.fntdata"/><Relationship Id="rId23" Type="http://schemas.openxmlformats.org/officeDocument/2006/relationships/font" Target="fonts/Raleway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Light-boldItalic.fntdata"/><Relationship Id="rId25" Type="http://schemas.openxmlformats.org/officeDocument/2006/relationships/font" Target="fonts/RalewayLight-italic.fntdata"/><Relationship Id="rId28" Type="http://schemas.openxmlformats.org/officeDocument/2006/relationships/font" Target="fonts/RalewayMedium-bold.fntdata"/><Relationship Id="rId27" Type="http://schemas.openxmlformats.org/officeDocument/2006/relationships/font" Target="fonts/Raleway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osisSemiBold-regular.fntdata"/><Relationship Id="rId30" Type="http://schemas.openxmlformats.org/officeDocument/2006/relationships/font" Target="fonts/RalewayMedium-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DosisSemiBo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FiraSansExtraCondensedMedium-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6320de4b7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320de4b7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6320de4b7d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320de4b7d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6320de4b7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320de4b7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00fe97992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00fe97992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0b3ce60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0b3ce60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460b9a88b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460b9a88b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63e8071fd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3e8071fd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7b532c306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7b532c306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6320de4b7d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320de4b7d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41688" y="214825"/>
            <a:ext cx="40671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5200"/>
              <a:buNone/>
              <a:defRPr sz="48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p:txBody>
      </p:sp>
      <p:sp>
        <p:nvSpPr>
          <p:cNvPr id="10" name="Google Shape;10;p2"/>
          <p:cNvSpPr txBox="1"/>
          <p:nvPr>
            <p:ph idx="1" type="subTitle"/>
          </p:nvPr>
        </p:nvSpPr>
        <p:spPr>
          <a:xfrm>
            <a:off x="1265900" y="2148250"/>
            <a:ext cx="2418600" cy="47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11"/>
          <p:cNvSpPr txBox="1"/>
          <p:nvPr>
            <p:ph type="ctrTitle"/>
          </p:nvPr>
        </p:nvSpPr>
        <p:spPr>
          <a:xfrm flipH="1">
            <a:off x="4962625" y="1655575"/>
            <a:ext cx="3559800" cy="1325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3000">
                <a:solidFill>
                  <a:schemeClr val="accent2"/>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39" name="Google Shape;39;p11"/>
          <p:cNvSpPr txBox="1"/>
          <p:nvPr>
            <p:ph idx="1" type="subTitle"/>
          </p:nvPr>
        </p:nvSpPr>
        <p:spPr>
          <a:xfrm flipH="1">
            <a:off x="6191125" y="2864000"/>
            <a:ext cx="2331300" cy="87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icture">
  <p:cSld name="CUSTOM_12">
    <p:spTree>
      <p:nvGrpSpPr>
        <p:cNvPr id="40" name="Shape 40"/>
        <p:cNvGrpSpPr/>
        <p:nvPr/>
      </p:nvGrpSpPr>
      <p:grpSpPr>
        <a:xfrm>
          <a:off x="0" y="0"/>
          <a:ext cx="0" cy="0"/>
          <a:chOff x="0" y="0"/>
          <a:chExt cx="0" cy="0"/>
        </a:xfrm>
      </p:grpSpPr>
      <p:sp>
        <p:nvSpPr>
          <p:cNvPr id="41" name="Google Shape;41;p12"/>
          <p:cNvSpPr txBox="1"/>
          <p:nvPr>
            <p:ph type="title"/>
          </p:nvPr>
        </p:nvSpPr>
        <p:spPr>
          <a:xfrm>
            <a:off x="617823" y="3019450"/>
            <a:ext cx="2774700" cy="1525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9">
    <p:spTree>
      <p:nvGrpSpPr>
        <p:cNvPr id="42" name="Shape 42"/>
        <p:cNvGrpSpPr/>
        <p:nvPr/>
      </p:nvGrpSpPr>
      <p:grpSpPr>
        <a:xfrm>
          <a:off x="0" y="0"/>
          <a:ext cx="0" cy="0"/>
          <a:chOff x="0" y="0"/>
          <a:chExt cx="0" cy="0"/>
        </a:xfrm>
      </p:grpSpPr>
      <p:sp>
        <p:nvSpPr>
          <p:cNvPr id="43" name="Google Shape;43;p13"/>
          <p:cNvSpPr txBox="1"/>
          <p:nvPr>
            <p:ph type="title"/>
          </p:nvPr>
        </p:nvSpPr>
        <p:spPr>
          <a:xfrm>
            <a:off x="616500" y="347464"/>
            <a:ext cx="47598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sz="3600">
                <a:solidFill>
                  <a:schemeClr val="accent2"/>
                </a:solidFill>
              </a:defRPr>
            </a:lvl1pPr>
            <a:lvl2pPr lvl="1">
              <a:spcBef>
                <a:spcPts val="0"/>
              </a:spcBef>
              <a:spcAft>
                <a:spcPts val="0"/>
              </a:spcAft>
              <a:buNone/>
              <a:defRPr sz="3600">
                <a:solidFill>
                  <a:schemeClr val="accent2"/>
                </a:solidFill>
              </a:defRPr>
            </a:lvl2pPr>
            <a:lvl3pPr lvl="2">
              <a:spcBef>
                <a:spcPts val="0"/>
              </a:spcBef>
              <a:spcAft>
                <a:spcPts val="0"/>
              </a:spcAft>
              <a:buNone/>
              <a:defRPr sz="3600">
                <a:solidFill>
                  <a:schemeClr val="accent2"/>
                </a:solidFill>
              </a:defRPr>
            </a:lvl3pPr>
            <a:lvl4pPr lvl="3">
              <a:spcBef>
                <a:spcPts val="0"/>
              </a:spcBef>
              <a:spcAft>
                <a:spcPts val="0"/>
              </a:spcAft>
              <a:buNone/>
              <a:defRPr sz="3600">
                <a:solidFill>
                  <a:schemeClr val="accent2"/>
                </a:solidFill>
              </a:defRPr>
            </a:lvl4pPr>
            <a:lvl5pPr lvl="4">
              <a:spcBef>
                <a:spcPts val="0"/>
              </a:spcBef>
              <a:spcAft>
                <a:spcPts val="0"/>
              </a:spcAft>
              <a:buNone/>
              <a:defRPr sz="3600">
                <a:solidFill>
                  <a:schemeClr val="accent2"/>
                </a:solidFill>
              </a:defRPr>
            </a:lvl5pPr>
            <a:lvl6pPr lvl="5">
              <a:spcBef>
                <a:spcPts val="0"/>
              </a:spcBef>
              <a:spcAft>
                <a:spcPts val="0"/>
              </a:spcAft>
              <a:buNone/>
              <a:defRPr sz="3600">
                <a:solidFill>
                  <a:schemeClr val="accent2"/>
                </a:solidFill>
              </a:defRPr>
            </a:lvl6pPr>
            <a:lvl7pPr lvl="6">
              <a:spcBef>
                <a:spcPts val="0"/>
              </a:spcBef>
              <a:spcAft>
                <a:spcPts val="0"/>
              </a:spcAft>
              <a:buNone/>
              <a:defRPr sz="3600">
                <a:solidFill>
                  <a:schemeClr val="accent2"/>
                </a:solidFill>
              </a:defRPr>
            </a:lvl7pPr>
            <a:lvl8pPr lvl="7">
              <a:spcBef>
                <a:spcPts val="0"/>
              </a:spcBef>
              <a:spcAft>
                <a:spcPts val="0"/>
              </a:spcAft>
              <a:buNone/>
              <a:defRPr sz="3600">
                <a:solidFill>
                  <a:schemeClr val="accent2"/>
                </a:solidFill>
              </a:defRPr>
            </a:lvl8pPr>
            <a:lvl9pPr lvl="8">
              <a:spcBef>
                <a:spcPts val="0"/>
              </a:spcBef>
              <a:spcAft>
                <a:spcPts val="0"/>
              </a:spcAft>
              <a:buNone/>
              <a:defRPr sz="3600">
                <a:solidFill>
                  <a:schemeClr val="accent2"/>
                </a:solidFill>
              </a:defRPr>
            </a:lvl9pPr>
          </a:lstStyle>
          <a:p/>
        </p:txBody>
      </p:sp>
      <p:sp>
        <p:nvSpPr>
          <p:cNvPr id="44" name="Google Shape;44;p13"/>
          <p:cNvSpPr txBox="1"/>
          <p:nvPr>
            <p:ph idx="2" type="ctrTitle"/>
          </p:nvPr>
        </p:nvSpPr>
        <p:spPr>
          <a:xfrm flipH="1">
            <a:off x="652624" y="1540500"/>
            <a:ext cx="2652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45" name="Google Shape;45;p13"/>
          <p:cNvSpPr txBox="1"/>
          <p:nvPr>
            <p:ph idx="1" type="subTitle"/>
          </p:nvPr>
        </p:nvSpPr>
        <p:spPr>
          <a:xfrm flipH="1">
            <a:off x="652624" y="1918111"/>
            <a:ext cx="2652300" cy="74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 name="Google Shape;46;p13"/>
          <p:cNvSpPr txBox="1"/>
          <p:nvPr>
            <p:ph hasCustomPrompt="1" idx="3" type="title"/>
          </p:nvPr>
        </p:nvSpPr>
        <p:spPr>
          <a:xfrm>
            <a:off x="3311803" y="1765675"/>
            <a:ext cx="826800" cy="5778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5500"/>
              <a:buNone/>
              <a:defRPr sz="3600">
                <a:solidFill>
                  <a:schemeClr val="accent2"/>
                </a:solidFill>
              </a:defRPr>
            </a:lvl1pPr>
            <a:lvl2pPr lvl="1"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47" name="Google Shape;47;p13"/>
          <p:cNvSpPr txBox="1"/>
          <p:nvPr>
            <p:ph idx="4" type="ctrTitle"/>
          </p:nvPr>
        </p:nvSpPr>
        <p:spPr>
          <a:xfrm flipH="1">
            <a:off x="5806476" y="2158804"/>
            <a:ext cx="23847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48" name="Google Shape;48;p13"/>
          <p:cNvSpPr txBox="1"/>
          <p:nvPr>
            <p:ph idx="5" type="subTitle"/>
          </p:nvPr>
        </p:nvSpPr>
        <p:spPr>
          <a:xfrm flipH="1">
            <a:off x="5806476" y="2525490"/>
            <a:ext cx="26523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 name="Google Shape;49;p13"/>
          <p:cNvSpPr txBox="1"/>
          <p:nvPr>
            <p:ph hasCustomPrompt="1" idx="6" type="title"/>
          </p:nvPr>
        </p:nvSpPr>
        <p:spPr>
          <a:xfrm>
            <a:off x="4852249" y="2320275"/>
            <a:ext cx="9474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3600">
                <a:solidFill>
                  <a:schemeClr val="accent2"/>
                </a:solidFill>
              </a:defRPr>
            </a:lvl1pPr>
            <a:lvl2pPr lvl="1"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13"/>
          <p:cNvSpPr txBox="1"/>
          <p:nvPr>
            <p:ph idx="7" type="ctrTitle"/>
          </p:nvPr>
        </p:nvSpPr>
        <p:spPr>
          <a:xfrm flipH="1">
            <a:off x="851824" y="2550833"/>
            <a:ext cx="24531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51" name="Google Shape;51;p13"/>
          <p:cNvSpPr txBox="1"/>
          <p:nvPr>
            <p:ph idx="8" type="subTitle"/>
          </p:nvPr>
        </p:nvSpPr>
        <p:spPr>
          <a:xfrm flipH="1">
            <a:off x="699424" y="2931224"/>
            <a:ext cx="2605500" cy="74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52" name="Google Shape;52;p13"/>
          <p:cNvSpPr txBox="1"/>
          <p:nvPr>
            <p:ph hasCustomPrompt="1" idx="9" type="title"/>
          </p:nvPr>
        </p:nvSpPr>
        <p:spPr>
          <a:xfrm>
            <a:off x="3198543" y="2687826"/>
            <a:ext cx="1053300" cy="5778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5500"/>
              <a:buNone/>
              <a:defRPr sz="3600">
                <a:solidFill>
                  <a:schemeClr val="accent2"/>
                </a:solidFill>
              </a:defRPr>
            </a:lvl1pPr>
            <a:lvl2pPr lvl="1"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53" name="Google Shape;53;p13"/>
          <p:cNvSpPr txBox="1"/>
          <p:nvPr>
            <p:ph idx="13" type="ctrTitle"/>
          </p:nvPr>
        </p:nvSpPr>
        <p:spPr>
          <a:xfrm flipH="1">
            <a:off x="5806476" y="3157143"/>
            <a:ext cx="24531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54" name="Google Shape;54;p13"/>
          <p:cNvSpPr txBox="1"/>
          <p:nvPr>
            <p:ph idx="14" type="subTitle"/>
          </p:nvPr>
        </p:nvSpPr>
        <p:spPr>
          <a:xfrm flipH="1">
            <a:off x="5806476" y="3523828"/>
            <a:ext cx="24531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55" name="Google Shape;55;p13"/>
          <p:cNvSpPr txBox="1"/>
          <p:nvPr>
            <p:ph hasCustomPrompt="1" idx="15" type="title"/>
          </p:nvPr>
        </p:nvSpPr>
        <p:spPr>
          <a:xfrm>
            <a:off x="4852249" y="3318626"/>
            <a:ext cx="9474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3600">
                <a:solidFill>
                  <a:schemeClr val="accent2"/>
                </a:solidFill>
              </a:defRPr>
            </a:lvl1pPr>
            <a:lvl2pPr lvl="1"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56" name="Google Shape;56;p13"/>
          <p:cNvSpPr txBox="1"/>
          <p:nvPr>
            <p:ph idx="16" type="ctrTitle"/>
          </p:nvPr>
        </p:nvSpPr>
        <p:spPr>
          <a:xfrm flipH="1">
            <a:off x="851824" y="3567989"/>
            <a:ext cx="24531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57" name="Google Shape;57;p13"/>
          <p:cNvSpPr txBox="1"/>
          <p:nvPr>
            <p:ph idx="17" type="subTitle"/>
          </p:nvPr>
        </p:nvSpPr>
        <p:spPr>
          <a:xfrm flipH="1">
            <a:off x="851824" y="3948096"/>
            <a:ext cx="24531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58" name="Google Shape;58;p13"/>
          <p:cNvSpPr txBox="1"/>
          <p:nvPr>
            <p:ph hasCustomPrompt="1" idx="18" type="title"/>
          </p:nvPr>
        </p:nvSpPr>
        <p:spPr>
          <a:xfrm>
            <a:off x="3251519" y="3710422"/>
            <a:ext cx="9474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5500"/>
              <a:buNone/>
              <a:defRPr sz="3600">
                <a:solidFill>
                  <a:schemeClr val="accent2"/>
                </a:solidFill>
              </a:defRPr>
            </a:lvl1pPr>
            <a:lvl2pPr lvl="1"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59" name="Shape 59"/>
        <p:cNvGrpSpPr/>
        <p:nvPr/>
      </p:nvGrpSpPr>
      <p:grpSpPr>
        <a:xfrm>
          <a:off x="0" y="0"/>
          <a:ext cx="0" cy="0"/>
          <a:chOff x="0" y="0"/>
          <a:chExt cx="0" cy="0"/>
        </a:xfrm>
      </p:grpSpPr>
      <p:sp>
        <p:nvSpPr>
          <p:cNvPr id="60" name="Google Shape;60;p14"/>
          <p:cNvSpPr txBox="1"/>
          <p:nvPr>
            <p:ph type="ctrTitle"/>
          </p:nvPr>
        </p:nvSpPr>
        <p:spPr>
          <a:xfrm flipH="1">
            <a:off x="6465599" y="2949353"/>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61" name="Google Shape;61;p14"/>
          <p:cNvSpPr txBox="1"/>
          <p:nvPr>
            <p:ph idx="1" type="subTitle"/>
          </p:nvPr>
        </p:nvSpPr>
        <p:spPr>
          <a:xfrm flipH="1">
            <a:off x="5965199" y="3552496"/>
            <a:ext cx="25614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62" name="Google Shape;62;p14"/>
          <p:cNvSpPr txBox="1"/>
          <p:nvPr>
            <p:ph idx="2" type="ctrTitle"/>
          </p:nvPr>
        </p:nvSpPr>
        <p:spPr>
          <a:xfrm flipH="1">
            <a:off x="3791699" y="2949353"/>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63" name="Google Shape;63;p14"/>
          <p:cNvSpPr txBox="1"/>
          <p:nvPr>
            <p:ph idx="3" type="subTitle"/>
          </p:nvPr>
        </p:nvSpPr>
        <p:spPr>
          <a:xfrm flipH="1">
            <a:off x="3291299" y="3552496"/>
            <a:ext cx="25614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64" name="Google Shape;64;p14"/>
          <p:cNvSpPr txBox="1"/>
          <p:nvPr>
            <p:ph idx="4" type="ctrTitle"/>
          </p:nvPr>
        </p:nvSpPr>
        <p:spPr>
          <a:xfrm flipH="1">
            <a:off x="1117799" y="2949353"/>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65" name="Google Shape;65;p14"/>
          <p:cNvSpPr txBox="1"/>
          <p:nvPr>
            <p:ph idx="5" type="subTitle"/>
          </p:nvPr>
        </p:nvSpPr>
        <p:spPr>
          <a:xfrm flipH="1">
            <a:off x="617399" y="3552496"/>
            <a:ext cx="25614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66" name="Google Shape;66;p14"/>
          <p:cNvSpPr txBox="1"/>
          <p:nvPr>
            <p:ph idx="6" type="title"/>
          </p:nvPr>
        </p:nvSpPr>
        <p:spPr>
          <a:xfrm>
            <a:off x="4966150" y="344150"/>
            <a:ext cx="3562200" cy="84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600">
                <a:solidFill>
                  <a:schemeClr val="accent2"/>
                </a:solidFill>
              </a:defRPr>
            </a:lvl1pPr>
            <a:lvl2pPr lvl="1" rtl="0" algn="r">
              <a:spcBef>
                <a:spcPts val="0"/>
              </a:spcBef>
              <a:spcAft>
                <a:spcPts val="0"/>
              </a:spcAft>
              <a:buNone/>
              <a:defRPr sz="3600">
                <a:solidFill>
                  <a:schemeClr val="accent2"/>
                </a:solidFill>
              </a:defRPr>
            </a:lvl2pPr>
            <a:lvl3pPr lvl="2" rtl="0" algn="r">
              <a:spcBef>
                <a:spcPts val="0"/>
              </a:spcBef>
              <a:spcAft>
                <a:spcPts val="0"/>
              </a:spcAft>
              <a:buNone/>
              <a:defRPr sz="3600">
                <a:solidFill>
                  <a:schemeClr val="accent2"/>
                </a:solidFill>
              </a:defRPr>
            </a:lvl3pPr>
            <a:lvl4pPr lvl="3" rtl="0" algn="r">
              <a:spcBef>
                <a:spcPts val="0"/>
              </a:spcBef>
              <a:spcAft>
                <a:spcPts val="0"/>
              </a:spcAft>
              <a:buNone/>
              <a:defRPr sz="3600">
                <a:solidFill>
                  <a:schemeClr val="accent2"/>
                </a:solidFill>
              </a:defRPr>
            </a:lvl4pPr>
            <a:lvl5pPr lvl="4" rtl="0" algn="r">
              <a:spcBef>
                <a:spcPts val="0"/>
              </a:spcBef>
              <a:spcAft>
                <a:spcPts val="0"/>
              </a:spcAft>
              <a:buNone/>
              <a:defRPr sz="3600">
                <a:solidFill>
                  <a:schemeClr val="accent2"/>
                </a:solidFill>
              </a:defRPr>
            </a:lvl5pPr>
            <a:lvl6pPr lvl="5" rtl="0" algn="r">
              <a:spcBef>
                <a:spcPts val="0"/>
              </a:spcBef>
              <a:spcAft>
                <a:spcPts val="0"/>
              </a:spcAft>
              <a:buNone/>
              <a:defRPr sz="3600">
                <a:solidFill>
                  <a:schemeClr val="accent2"/>
                </a:solidFill>
              </a:defRPr>
            </a:lvl6pPr>
            <a:lvl7pPr lvl="6" rtl="0" algn="r">
              <a:spcBef>
                <a:spcPts val="0"/>
              </a:spcBef>
              <a:spcAft>
                <a:spcPts val="0"/>
              </a:spcAft>
              <a:buNone/>
              <a:defRPr sz="3600">
                <a:solidFill>
                  <a:schemeClr val="accent2"/>
                </a:solidFill>
              </a:defRPr>
            </a:lvl7pPr>
            <a:lvl8pPr lvl="7" rtl="0" algn="r">
              <a:spcBef>
                <a:spcPts val="0"/>
              </a:spcBef>
              <a:spcAft>
                <a:spcPts val="0"/>
              </a:spcAft>
              <a:buNone/>
              <a:defRPr sz="3600">
                <a:solidFill>
                  <a:schemeClr val="accent2"/>
                </a:solidFill>
              </a:defRPr>
            </a:lvl8pPr>
            <a:lvl9pPr lvl="8" rtl="0" algn="r">
              <a:spcBef>
                <a:spcPts val="0"/>
              </a:spcBef>
              <a:spcAft>
                <a:spcPts val="0"/>
              </a:spcAft>
              <a:buNone/>
              <a:defRPr sz="3600">
                <a:solidFill>
                  <a:schemeClr val="accent2"/>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
    <p:spTree>
      <p:nvGrpSpPr>
        <p:cNvPr id="67" name="Shape 67"/>
        <p:cNvGrpSpPr/>
        <p:nvPr/>
      </p:nvGrpSpPr>
      <p:grpSpPr>
        <a:xfrm>
          <a:off x="0" y="0"/>
          <a:ext cx="0" cy="0"/>
          <a:chOff x="0" y="0"/>
          <a:chExt cx="0" cy="0"/>
        </a:xfrm>
      </p:grpSpPr>
      <p:sp>
        <p:nvSpPr>
          <p:cNvPr id="68" name="Google Shape;68;p15"/>
          <p:cNvSpPr txBox="1"/>
          <p:nvPr>
            <p:ph type="ctrTitle"/>
          </p:nvPr>
        </p:nvSpPr>
        <p:spPr>
          <a:xfrm flipH="1">
            <a:off x="6258440" y="3684642"/>
            <a:ext cx="1869300" cy="577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18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69" name="Google Shape;69;p15"/>
          <p:cNvSpPr txBox="1"/>
          <p:nvPr>
            <p:ph idx="1" type="subTitle"/>
          </p:nvPr>
        </p:nvSpPr>
        <p:spPr>
          <a:xfrm flipH="1">
            <a:off x="6258340" y="3005695"/>
            <a:ext cx="21420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70" name="Google Shape;70;p15"/>
          <p:cNvSpPr txBox="1"/>
          <p:nvPr>
            <p:ph idx="2" type="ctrTitle"/>
          </p:nvPr>
        </p:nvSpPr>
        <p:spPr>
          <a:xfrm flipH="1">
            <a:off x="6266164" y="2289825"/>
            <a:ext cx="18210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18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1" name="Google Shape;71;p15"/>
          <p:cNvSpPr txBox="1"/>
          <p:nvPr>
            <p:ph idx="3" type="subTitle"/>
          </p:nvPr>
        </p:nvSpPr>
        <p:spPr>
          <a:xfrm flipH="1">
            <a:off x="6266251" y="1606169"/>
            <a:ext cx="24525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72" name="Google Shape;72;p15"/>
          <p:cNvSpPr txBox="1"/>
          <p:nvPr>
            <p:ph idx="4" type="ctrTitle"/>
          </p:nvPr>
        </p:nvSpPr>
        <p:spPr>
          <a:xfrm flipH="1">
            <a:off x="923775" y="3041034"/>
            <a:ext cx="1793700" cy="459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18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3" name="Google Shape;73;p15"/>
          <p:cNvSpPr txBox="1"/>
          <p:nvPr>
            <p:ph idx="5" type="subTitle"/>
          </p:nvPr>
        </p:nvSpPr>
        <p:spPr>
          <a:xfrm flipH="1">
            <a:off x="575475" y="2355312"/>
            <a:ext cx="2142000" cy="87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74" name="Google Shape;74;p15"/>
          <p:cNvSpPr txBox="1"/>
          <p:nvPr>
            <p:ph idx="6" type="title"/>
          </p:nvPr>
        </p:nvSpPr>
        <p:spPr>
          <a:xfrm>
            <a:off x="602850" y="347669"/>
            <a:ext cx="49722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accent2"/>
                </a:solidFill>
              </a:defRPr>
            </a:lvl1pPr>
            <a:lvl2pPr lvl="1" rtl="0">
              <a:spcBef>
                <a:spcPts val="0"/>
              </a:spcBef>
              <a:spcAft>
                <a:spcPts val="0"/>
              </a:spcAft>
              <a:buNone/>
              <a:defRPr sz="3600">
                <a:solidFill>
                  <a:schemeClr val="accent2"/>
                </a:solidFill>
              </a:defRPr>
            </a:lvl2pPr>
            <a:lvl3pPr lvl="2" rtl="0">
              <a:spcBef>
                <a:spcPts val="0"/>
              </a:spcBef>
              <a:spcAft>
                <a:spcPts val="0"/>
              </a:spcAft>
              <a:buNone/>
              <a:defRPr sz="3600">
                <a:solidFill>
                  <a:schemeClr val="accent2"/>
                </a:solidFill>
              </a:defRPr>
            </a:lvl3pPr>
            <a:lvl4pPr lvl="3" rtl="0">
              <a:spcBef>
                <a:spcPts val="0"/>
              </a:spcBef>
              <a:spcAft>
                <a:spcPts val="0"/>
              </a:spcAft>
              <a:buNone/>
              <a:defRPr sz="3600">
                <a:solidFill>
                  <a:schemeClr val="accent2"/>
                </a:solidFill>
              </a:defRPr>
            </a:lvl4pPr>
            <a:lvl5pPr lvl="4" rtl="0">
              <a:spcBef>
                <a:spcPts val="0"/>
              </a:spcBef>
              <a:spcAft>
                <a:spcPts val="0"/>
              </a:spcAft>
              <a:buNone/>
              <a:defRPr sz="3600">
                <a:solidFill>
                  <a:schemeClr val="accent2"/>
                </a:solidFill>
              </a:defRPr>
            </a:lvl5pPr>
            <a:lvl6pPr lvl="5" rtl="0">
              <a:spcBef>
                <a:spcPts val="0"/>
              </a:spcBef>
              <a:spcAft>
                <a:spcPts val="0"/>
              </a:spcAft>
              <a:buNone/>
              <a:defRPr sz="3600">
                <a:solidFill>
                  <a:schemeClr val="accent2"/>
                </a:solidFill>
              </a:defRPr>
            </a:lvl6pPr>
            <a:lvl7pPr lvl="6" rtl="0">
              <a:spcBef>
                <a:spcPts val="0"/>
              </a:spcBef>
              <a:spcAft>
                <a:spcPts val="0"/>
              </a:spcAft>
              <a:buNone/>
              <a:defRPr sz="3600">
                <a:solidFill>
                  <a:schemeClr val="accent2"/>
                </a:solidFill>
              </a:defRPr>
            </a:lvl7pPr>
            <a:lvl8pPr lvl="7" rtl="0">
              <a:spcBef>
                <a:spcPts val="0"/>
              </a:spcBef>
              <a:spcAft>
                <a:spcPts val="0"/>
              </a:spcAft>
              <a:buNone/>
              <a:defRPr sz="3600">
                <a:solidFill>
                  <a:schemeClr val="accent2"/>
                </a:solidFill>
              </a:defRPr>
            </a:lvl8pPr>
            <a:lvl9pPr lvl="8" rtl="0">
              <a:spcBef>
                <a:spcPts val="0"/>
              </a:spcBef>
              <a:spcAft>
                <a:spcPts val="0"/>
              </a:spcAft>
              <a:buNone/>
              <a:defRPr sz="3600">
                <a:solidFill>
                  <a:schemeClr val="accent2"/>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columns 3">
  <p:cSld name="CUSTOM_1_1_1">
    <p:spTree>
      <p:nvGrpSpPr>
        <p:cNvPr id="75" name="Shape 75"/>
        <p:cNvGrpSpPr/>
        <p:nvPr/>
      </p:nvGrpSpPr>
      <p:grpSpPr>
        <a:xfrm>
          <a:off x="0" y="0"/>
          <a:ext cx="0" cy="0"/>
          <a:chOff x="0" y="0"/>
          <a:chExt cx="0" cy="0"/>
        </a:xfrm>
      </p:grpSpPr>
      <p:sp>
        <p:nvSpPr>
          <p:cNvPr id="76" name="Google Shape;76;p16"/>
          <p:cNvSpPr txBox="1"/>
          <p:nvPr>
            <p:ph type="ctrTitle"/>
          </p:nvPr>
        </p:nvSpPr>
        <p:spPr>
          <a:xfrm flipH="1">
            <a:off x="5758076" y="2953536"/>
            <a:ext cx="22500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7" name="Google Shape;77;p16"/>
          <p:cNvSpPr txBox="1"/>
          <p:nvPr>
            <p:ph idx="1" type="subTitle"/>
          </p:nvPr>
        </p:nvSpPr>
        <p:spPr>
          <a:xfrm flipH="1">
            <a:off x="1429413" y="2066667"/>
            <a:ext cx="1649700" cy="61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0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78" name="Google Shape;78;p16"/>
          <p:cNvSpPr txBox="1"/>
          <p:nvPr>
            <p:ph idx="2" type="ctrTitle"/>
          </p:nvPr>
        </p:nvSpPr>
        <p:spPr>
          <a:xfrm flipH="1">
            <a:off x="1151501" y="1604710"/>
            <a:ext cx="2205600" cy="629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9" name="Google Shape;79;p16"/>
          <p:cNvSpPr txBox="1"/>
          <p:nvPr>
            <p:ph idx="3" type="subTitle"/>
          </p:nvPr>
        </p:nvSpPr>
        <p:spPr>
          <a:xfrm flipH="1">
            <a:off x="6058223" y="3363893"/>
            <a:ext cx="1649700" cy="61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0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0" name="Google Shape;80;p16"/>
          <p:cNvSpPr txBox="1"/>
          <p:nvPr>
            <p:ph idx="4" type="title"/>
          </p:nvPr>
        </p:nvSpPr>
        <p:spPr>
          <a:xfrm>
            <a:off x="311700" y="382099"/>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2">
    <p:spTree>
      <p:nvGrpSpPr>
        <p:cNvPr id="81" name="Shape 81"/>
        <p:cNvGrpSpPr/>
        <p:nvPr/>
      </p:nvGrpSpPr>
      <p:grpSpPr>
        <a:xfrm>
          <a:off x="0" y="0"/>
          <a:ext cx="0" cy="0"/>
          <a:chOff x="0" y="0"/>
          <a:chExt cx="0" cy="0"/>
        </a:xfrm>
      </p:grpSpPr>
      <p:sp>
        <p:nvSpPr>
          <p:cNvPr id="82" name="Google Shape;82;p17"/>
          <p:cNvSpPr txBox="1"/>
          <p:nvPr>
            <p:ph type="ctrTitle"/>
          </p:nvPr>
        </p:nvSpPr>
        <p:spPr>
          <a:xfrm flipH="1">
            <a:off x="4441165" y="2943052"/>
            <a:ext cx="15606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83" name="Google Shape;83;p17"/>
          <p:cNvSpPr txBox="1"/>
          <p:nvPr>
            <p:ph idx="1" type="subTitle"/>
          </p:nvPr>
        </p:nvSpPr>
        <p:spPr>
          <a:xfrm flipH="1">
            <a:off x="3853177" y="3315572"/>
            <a:ext cx="2148600" cy="87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4" name="Google Shape;84;p17"/>
          <p:cNvSpPr txBox="1"/>
          <p:nvPr>
            <p:ph idx="2" type="ctrTitle"/>
          </p:nvPr>
        </p:nvSpPr>
        <p:spPr>
          <a:xfrm flipH="1">
            <a:off x="6965177" y="2943052"/>
            <a:ext cx="15606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85" name="Google Shape;85;p17"/>
          <p:cNvSpPr txBox="1"/>
          <p:nvPr>
            <p:ph idx="3" type="subTitle"/>
          </p:nvPr>
        </p:nvSpPr>
        <p:spPr>
          <a:xfrm flipH="1">
            <a:off x="6541577" y="3315572"/>
            <a:ext cx="1984200" cy="87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6" name="Google Shape;86;p17"/>
          <p:cNvSpPr txBox="1"/>
          <p:nvPr>
            <p:ph idx="4" type="ctrTitle"/>
          </p:nvPr>
        </p:nvSpPr>
        <p:spPr>
          <a:xfrm flipH="1">
            <a:off x="6965177" y="1750201"/>
            <a:ext cx="15606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87" name="Google Shape;87;p17"/>
          <p:cNvSpPr txBox="1"/>
          <p:nvPr>
            <p:ph idx="5" type="subTitle"/>
          </p:nvPr>
        </p:nvSpPr>
        <p:spPr>
          <a:xfrm flipH="1">
            <a:off x="6411377" y="2129507"/>
            <a:ext cx="2114400" cy="87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8" name="Google Shape;88;p17"/>
          <p:cNvSpPr txBox="1"/>
          <p:nvPr>
            <p:ph idx="6" type="ctrTitle"/>
          </p:nvPr>
        </p:nvSpPr>
        <p:spPr>
          <a:xfrm flipH="1">
            <a:off x="4441165" y="1750214"/>
            <a:ext cx="15606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89" name="Google Shape;89;p17"/>
          <p:cNvSpPr txBox="1"/>
          <p:nvPr>
            <p:ph idx="7" type="subTitle"/>
          </p:nvPr>
        </p:nvSpPr>
        <p:spPr>
          <a:xfrm flipH="1">
            <a:off x="3975276" y="2129507"/>
            <a:ext cx="2026500" cy="87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0" name="Google Shape;90;p17"/>
          <p:cNvSpPr txBox="1"/>
          <p:nvPr>
            <p:ph idx="8" type="title"/>
          </p:nvPr>
        </p:nvSpPr>
        <p:spPr>
          <a:xfrm>
            <a:off x="5367144" y="347869"/>
            <a:ext cx="3166800" cy="5727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600">
                <a:solidFill>
                  <a:schemeClr val="accent2"/>
                </a:solidFill>
              </a:defRPr>
            </a:lvl1pPr>
            <a:lvl2pPr lvl="1" rtl="0" algn="r">
              <a:spcBef>
                <a:spcPts val="0"/>
              </a:spcBef>
              <a:spcAft>
                <a:spcPts val="0"/>
              </a:spcAft>
              <a:buNone/>
              <a:defRPr sz="3600">
                <a:solidFill>
                  <a:schemeClr val="accent2"/>
                </a:solidFill>
              </a:defRPr>
            </a:lvl2pPr>
            <a:lvl3pPr lvl="2" rtl="0" algn="r">
              <a:spcBef>
                <a:spcPts val="0"/>
              </a:spcBef>
              <a:spcAft>
                <a:spcPts val="0"/>
              </a:spcAft>
              <a:buNone/>
              <a:defRPr sz="3600">
                <a:solidFill>
                  <a:schemeClr val="accent2"/>
                </a:solidFill>
              </a:defRPr>
            </a:lvl3pPr>
            <a:lvl4pPr lvl="3" rtl="0" algn="r">
              <a:spcBef>
                <a:spcPts val="0"/>
              </a:spcBef>
              <a:spcAft>
                <a:spcPts val="0"/>
              </a:spcAft>
              <a:buNone/>
              <a:defRPr sz="3600">
                <a:solidFill>
                  <a:schemeClr val="accent2"/>
                </a:solidFill>
              </a:defRPr>
            </a:lvl4pPr>
            <a:lvl5pPr lvl="4" rtl="0" algn="r">
              <a:spcBef>
                <a:spcPts val="0"/>
              </a:spcBef>
              <a:spcAft>
                <a:spcPts val="0"/>
              </a:spcAft>
              <a:buNone/>
              <a:defRPr sz="3600">
                <a:solidFill>
                  <a:schemeClr val="accent2"/>
                </a:solidFill>
              </a:defRPr>
            </a:lvl5pPr>
            <a:lvl6pPr lvl="5" rtl="0" algn="r">
              <a:spcBef>
                <a:spcPts val="0"/>
              </a:spcBef>
              <a:spcAft>
                <a:spcPts val="0"/>
              </a:spcAft>
              <a:buNone/>
              <a:defRPr sz="3600">
                <a:solidFill>
                  <a:schemeClr val="accent2"/>
                </a:solidFill>
              </a:defRPr>
            </a:lvl6pPr>
            <a:lvl7pPr lvl="6" rtl="0" algn="r">
              <a:spcBef>
                <a:spcPts val="0"/>
              </a:spcBef>
              <a:spcAft>
                <a:spcPts val="0"/>
              </a:spcAft>
              <a:buNone/>
              <a:defRPr sz="3600">
                <a:solidFill>
                  <a:schemeClr val="accent2"/>
                </a:solidFill>
              </a:defRPr>
            </a:lvl7pPr>
            <a:lvl8pPr lvl="7" rtl="0" algn="r">
              <a:spcBef>
                <a:spcPts val="0"/>
              </a:spcBef>
              <a:spcAft>
                <a:spcPts val="0"/>
              </a:spcAft>
              <a:buNone/>
              <a:defRPr sz="3600">
                <a:solidFill>
                  <a:schemeClr val="accent2"/>
                </a:solidFill>
              </a:defRPr>
            </a:lvl8pPr>
            <a:lvl9pPr lvl="8" rtl="0" algn="r">
              <a:spcBef>
                <a:spcPts val="0"/>
              </a:spcBef>
              <a:spcAft>
                <a:spcPts val="0"/>
              </a:spcAft>
              <a:buNone/>
              <a:defRPr sz="3600">
                <a:solidFill>
                  <a:schemeClr val="accent2"/>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91" name="Shape 91"/>
        <p:cNvGrpSpPr/>
        <p:nvPr/>
      </p:nvGrpSpPr>
      <p:grpSpPr>
        <a:xfrm>
          <a:off x="0" y="0"/>
          <a:ext cx="0" cy="0"/>
          <a:chOff x="0" y="0"/>
          <a:chExt cx="0" cy="0"/>
        </a:xfrm>
      </p:grpSpPr>
      <p:sp>
        <p:nvSpPr>
          <p:cNvPr id="92" name="Google Shape;92;p18"/>
          <p:cNvSpPr txBox="1"/>
          <p:nvPr>
            <p:ph type="ctrTitle"/>
          </p:nvPr>
        </p:nvSpPr>
        <p:spPr>
          <a:xfrm flipH="1">
            <a:off x="914563" y="1934097"/>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200"/>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93" name="Google Shape;93;p18"/>
          <p:cNvSpPr txBox="1"/>
          <p:nvPr>
            <p:ph idx="1" type="subTitle"/>
          </p:nvPr>
        </p:nvSpPr>
        <p:spPr>
          <a:xfrm flipH="1">
            <a:off x="637513" y="2315926"/>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4" name="Google Shape;94;p18"/>
          <p:cNvSpPr txBox="1"/>
          <p:nvPr>
            <p:ph idx="2" type="ctrTitle"/>
          </p:nvPr>
        </p:nvSpPr>
        <p:spPr>
          <a:xfrm flipH="1">
            <a:off x="914563" y="3718921"/>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200"/>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95" name="Google Shape;95;p18"/>
          <p:cNvSpPr txBox="1"/>
          <p:nvPr>
            <p:ph idx="3" type="subTitle"/>
          </p:nvPr>
        </p:nvSpPr>
        <p:spPr>
          <a:xfrm flipH="1">
            <a:off x="511663" y="4101931"/>
            <a:ext cx="23664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6" name="Google Shape;96;p18"/>
          <p:cNvSpPr txBox="1"/>
          <p:nvPr>
            <p:ph idx="4" type="ctrTitle"/>
          </p:nvPr>
        </p:nvSpPr>
        <p:spPr>
          <a:xfrm flipH="1">
            <a:off x="3791700" y="1934097"/>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200"/>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97" name="Google Shape;97;p18"/>
          <p:cNvSpPr txBox="1"/>
          <p:nvPr>
            <p:ph idx="5" type="subTitle"/>
          </p:nvPr>
        </p:nvSpPr>
        <p:spPr>
          <a:xfrm flipH="1">
            <a:off x="3514650" y="2315926"/>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8" name="Google Shape;98;p18"/>
          <p:cNvSpPr txBox="1"/>
          <p:nvPr>
            <p:ph idx="6" type="ctrTitle"/>
          </p:nvPr>
        </p:nvSpPr>
        <p:spPr>
          <a:xfrm flipH="1">
            <a:off x="6641342" y="3718921"/>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200"/>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99" name="Google Shape;99;p18"/>
          <p:cNvSpPr txBox="1"/>
          <p:nvPr>
            <p:ph idx="7" type="subTitle"/>
          </p:nvPr>
        </p:nvSpPr>
        <p:spPr>
          <a:xfrm flipH="1">
            <a:off x="6364292" y="4101931"/>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0" name="Google Shape;100;p18"/>
          <p:cNvSpPr txBox="1"/>
          <p:nvPr>
            <p:ph idx="8" type="ctrTitle"/>
          </p:nvPr>
        </p:nvSpPr>
        <p:spPr>
          <a:xfrm flipH="1">
            <a:off x="3791700" y="3718921"/>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200"/>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101" name="Google Shape;101;p18"/>
          <p:cNvSpPr txBox="1"/>
          <p:nvPr>
            <p:ph idx="9" type="subTitle"/>
          </p:nvPr>
        </p:nvSpPr>
        <p:spPr>
          <a:xfrm flipH="1">
            <a:off x="3514650" y="4101931"/>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2" name="Google Shape;102;p18"/>
          <p:cNvSpPr txBox="1"/>
          <p:nvPr>
            <p:ph idx="13" type="ctrTitle"/>
          </p:nvPr>
        </p:nvSpPr>
        <p:spPr>
          <a:xfrm flipH="1">
            <a:off x="6641342" y="1934097"/>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200"/>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103" name="Google Shape;103;p18"/>
          <p:cNvSpPr txBox="1"/>
          <p:nvPr>
            <p:ph idx="14" type="subTitle"/>
          </p:nvPr>
        </p:nvSpPr>
        <p:spPr>
          <a:xfrm flipH="1">
            <a:off x="6364292" y="2315926"/>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4" name="Google Shape;104;p18"/>
          <p:cNvSpPr txBox="1"/>
          <p:nvPr>
            <p:ph idx="15" type="title"/>
          </p:nvPr>
        </p:nvSpPr>
        <p:spPr>
          <a:xfrm>
            <a:off x="311700" y="382099"/>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2">
  <p:cSld name="CUSTOM_6">
    <p:spTree>
      <p:nvGrpSpPr>
        <p:cNvPr id="105" name="Shape 105"/>
        <p:cNvGrpSpPr/>
        <p:nvPr/>
      </p:nvGrpSpPr>
      <p:grpSpPr>
        <a:xfrm>
          <a:off x="0" y="0"/>
          <a:ext cx="0" cy="0"/>
          <a:chOff x="0" y="0"/>
          <a:chExt cx="0" cy="0"/>
        </a:xfrm>
      </p:grpSpPr>
      <p:sp>
        <p:nvSpPr>
          <p:cNvPr id="106" name="Google Shape;106;p19"/>
          <p:cNvSpPr txBox="1"/>
          <p:nvPr>
            <p:ph type="ctrTitle"/>
          </p:nvPr>
        </p:nvSpPr>
        <p:spPr>
          <a:xfrm flipH="1">
            <a:off x="1631950" y="2035939"/>
            <a:ext cx="4182900" cy="453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4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107" name="Google Shape;107;p19"/>
          <p:cNvSpPr txBox="1"/>
          <p:nvPr>
            <p:ph idx="1" type="subTitle"/>
          </p:nvPr>
        </p:nvSpPr>
        <p:spPr>
          <a:xfrm flipH="1">
            <a:off x="1631950" y="2449119"/>
            <a:ext cx="25599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08" name="Google Shape;108;p19"/>
          <p:cNvSpPr txBox="1"/>
          <p:nvPr>
            <p:ph hasCustomPrompt="1" idx="2" type="title"/>
          </p:nvPr>
        </p:nvSpPr>
        <p:spPr>
          <a:xfrm flipH="1">
            <a:off x="1631950" y="793375"/>
            <a:ext cx="22407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2"/>
              </a:buClr>
              <a:buSzPts val="5500"/>
              <a:buNone/>
              <a:defRPr sz="9600">
                <a:solidFill>
                  <a:schemeClr val="lt2"/>
                </a:solidFill>
              </a:defRPr>
            </a:lvl1pPr>
            <a:lvl2pPr lvl="1"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3">
  <p:cSld name="CUSTOM_6_1">
    <p:spTree>
      <p:nvGrpSpPr>
        <p:cNvPr id="109" name="Shape 109"/>
        <p:cNvGrpSpPr/>
        <p:nvPr/>
      </p:nvGrpSpPr>
      <p:grpSpPr>
        <a:xfrm>
          <a:off x="0" y="0"/>
          <a:ext cx="0" cy="0"/>
          <a:chOff x="0" y="0"/>
          <a:chExt cx="0" cy="0"/>
        </a:xfrm>
      </p:grpSpPr>
      <p:sp>
        <p:nvSpPr>
          <p:cNvPr id="110" name="Google Shape;110;p20"/>
          <p:cNvSpPr txBox="1"/>
          <p:nvPr>
            <p:ph type="ctrTitle"/>
          </p:nvPr>
        </p:nvSpPr>
        <p:spPr>
          <a:xfrm>
            <a:off x="3801000" y="2347819"/>
            <a:ext cx="3690300" cy="45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40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11" name="Google Shape;111;p20"/>
          <p:cNvSpPr txBox="1"/>
          <p:nvPr>
            <p:ph idx="1" type="subTitle"/>
          </p:nvPr>
        </p:nvSpPr>
        <p:spPr>
          <a:xfrm>
            <a:off x="4931350" y="2767490"/>
            <a:ext cx="25599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12" name="Google Shape;112;p20"/>
          <p:cNvSpPr txBox="1"/>
          <p:nvPr>
            <p:ph hasCustomPrompt="1" idx="2" type="title"/>
          </p:nvPr>
        </p:nvSpPr>
        <p:spPr>
          <a:xfrm>
            <a:off x="5250550" y="3770263"/>
            <a:ext cx="224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2"/>
              </a:buClr>
              <a:buSzPts val="5500"/>
              <a:buNone/>
              <a:defRPr sz="9600">
                <a:solidFill>
                  <a:schemeClr val="lt2"/>
                </a:solidFill>
              </a:defRPr>
            </a:lvl1pPr>
            <a:lvl2pPr lvl="1"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ctrTitle"/>
          </p:nvPr>
        </p:nvSpPr>
        <p:spPr>
          <a:xfrm>
            <a:off x="3308350" y="2031176"/>
            <a:ext cx="4182900" cy="45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40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3" name="Google Shape;13;p3"/>
          <p:cNvSpPr txBox="1"/>
          <p:nvPr>
            <p:ph idx="1" type="subTitle"/>
          </p:nvPr>
        </p:nvSpPr>
        <p:spPr>
          <a:xfrm>
            <a:off x="4931350" y="2450851"/>
            <a:ext cx="25599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4" name="Google Shape;14;p3"/>
          <p:cNvSpPr txBox="1"/>
          <p:nvPr>
            <p:ph hasCustomPrompt="1" idx="2" type="title"/>
          </p:nvPr>
        </p:nvSpPr>
        <p:spPr>
          <a:xfrm>
            <a:off x="5250550" y="793375"/>
            <a:ext cx="224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2"/>
              </a:buClr>
              <a:buSzPts val="5500"/>
              <a:buNone/>
              <a:defRPr sz="9600">
                <a:solidFill>
                  <a:schemeClr val="lt2"/>
                </a:solidFill>
              </a:defRPr>
            </a:lvl1pPr>
            <a:lvl2pPr lvl="1"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4">
  <p:cSld name="CUSTOM_6_1_1">
    <p:spTree>
      <p:nvGrpSpPr>
        <p:cNvPr id="113" name="Shape 113"/>
        <p:cNvGrpSpPr/>
        <p:nvPr/>
      </p:nvGrpSpPr>
      <p:grpSpPr>
        <a:xfrm>
          <a:off x="0" y="0"/>
          <a:ext cx="0" cy="0"/>
          <a:chOff x="0" y="0"/>
          <a:chExt cx="0" cy="0"/>
        </a:xfrm>
      </p:grpSpPr>
      <p:sp>
        <p:nvSpPr>
          <p:cNvPr id="114" name="Google Shape;114;p21"/>
          <p:cNvSpPr txBox="1"/>
          <p:nvPr>
            <p:ph type="ctrTitle"/>
          </p:nvPr>
        </p:nvSpPr>
        <p:spPr>
          <a:xfrm flipH="1">
            <a:off x="1619069" y="2354314"/>
            <a:ext cx="3690300" cy="453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4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p:txBody>
      </p:sp>
      <p:sp>
        <p:nvSpPr>
          <p:cNvPr id="115" name="Google Shape;115;p21"/>
          <p:cNvSpPr txBox="1"/>
          <p:nvPr>
            <p:ph idx="1" type="subTitle"/>
          </p:nvPr>
        </p:nvSpPr>
        <p:spPr>
          <a:xfrm flipH="1">
            <a:off x="1619119" y="2773985"/>
            <a:ext cx="25599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16" name="Google Shape;116;p21"/>
          <p:cNvSpPr txBox="1"/>
          <p:nvPr>
            <p:ph hasCustomPrompt="1" idx="2" type="title"/>
          </p:nvPr>
        </p:nvSpPr>
        <p:spPr>
          <a:xfrm flipH="1">
            <a:off x="1619119" y="3789746"/>
            <a:ext cx="22407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2"/>
              </a:buClr>
              <a:buSzPts val="5500"/>
              <a:buNone/>
              <a:defRPr sz="9600">
                <a:solidFill>
                  <a:schemeClr val="lt2"/>
                </a:solidFill>
              </a:defRPr>
            </a:lvl1pPr>
            <a:lvl2pPr lvl="1"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5">
  <p:cSld name="CUSTOM_6_1_1_1">
    <p:spTree>
      <p:nvGrpSpPr>
        <p:cNvPr id="117" name="Shape 117"/>
        <p:cNvGrpSpPr/>
        <p:nvPr/>
      </p:nvGrpSpPr>
      <p:grpSpPr>
        <a:xfrm>
          <a:off x="0" y="0"/>
          <a:ext cx="0" cy="0"/>
          <a:chOff x="0" y="0"/>
          <a:chExt cx="0" cy="0"/>
        </a:xfrm>
      </p:grpSpPr>
      <p:sp>
        <p:nvSpPr>
          <p:cNvPr id="118" name="Google Shape;118;p22"/>
          <p:cNvSpPr txBox="1"/>
          <p:nvPr>
            <p:ph type="ctrTitle"/>
          </p:nvPr>
        </p:nvSpPr>
        <p:spPr>
          <a:xfrm flipH="1">
            <a:off x="2726844" y="1355377"/>
            <a:ext cx="3690300" cy="453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40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19" name="Google Shape;119;p22"/>
          <p:cNvSpPr txBox="1"/>
          <p:nvPr>
            <p:ph idx="1" type="subTitle"/>
          </p:nvPr>
        </p:nvSpPr>
        <p:spPr>
          <a:xfrm flipH="1">
            <a:off x="3292044" y="3057930"/>
            <a:ext cx="25599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20" name="Google Shape;120;p22"/>
          <p:cNvSpPr txBox="1"/>
          <p:nvPr>
            <p:ph hasCustomPrompt="1" idx="2" type="title"/>
          </p:nvPr>
        </p:nvSpPr>
        <p:spPr>
          <a:xfrm flipH="1">
            <a:off x="3451644" y="2126971"/>
            <a:ext cx="22407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2"/>
              </a:buClr>
              <a:buSzPts val="5500"/>
              <a:buNone/>
              <a:defRPr sz="9600">
                <a:solidFill>
                  <a:schemeClr val="lt2"/>
                </a:solidFill>
              </a:defRPr>
            </a:lvl1pPr>
            <a:lvl2pPr lvl="1"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3">
    <p:spTree>
      <p:nvGrpSpPr>
        <p:cNvPr id="121" name="Shape 121"/>
        <p:cNvGrpSpPr/>
        <p:nvPr/>
      </p:nvGrpSpPr>
      <p:grpSpPr>
        <a:xfrm>
          <a:off x="0" y="0"/>
          <a:ext cx="0" cy="0"/>
          <a:chOff x="0" y="0"/>
          <a:chExt cx="0" cy="0"/>
        </a:xfrm>
      </p:grpSpPr>
      <p:sp>
        <p:nvSpPr>
          <p:cNvPr id="122" name="Google Shape;122;p23"/>
          <p:cNvSpPr txBox="1"/>
          <p:nvPr>
            <p:ph idx="1" type="body"/>
          </p:nvPr>
        </p:nvSpPr>
        <p:spPr>
          <a:xfrm>
            <a:off x="2069575" y="1357150"/>
            <a:ext cx="51402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chemeClr val="accent2"/>
              </a:buClr>
              <a:buSzPts val="1600"/>
              <a:buFont typeface="Nunito Light"/>
              <a:buChar char="●"/>
              <a:defRPr sz="1400"/>
            </a:lvl1pPr>
            <a:lvl2pPr indent="-330200" lvl="1" marL="914400" rtl="0">
              <a:spcBef>
                <a:spcPts val="1600"/>
              </a:spcBef>
              <a:spcAft>
                <a:spcPts val="0"/>
              </a:spcAft>
              <a:buSzPts val="1600"/>
              <a:buFont typeface="Nunito Light"/>
              <a:buChar char="○"/>
              <a:defRPr/>
            </a:lvl2pPr>
            <a:lvl3pPr indent="-323850" lvl="2" marL="1371600" rtl="0">
              <a:spcBef>
                <a:spcPts val="1600"/>
              </a:spcBef>
              <a:spcAft>
                <a:spcPts val="0"/>
              </a:spcAft>
              <a:buSzPts val="1500"/>
              <a:buFont typeface="Nunito Light"/>
              <a:buChar char="■"/>
              <a:defRPr/>
            </a:lvl3pPr>
            <a:lvl4pPr indent="-323850" lvl="3" marL="1828800" rtl="0">
              <a:spcBef>
                <a:spcPts val="1600"/>
              </a:spcBef>
              <a:spcAft>
                <a:spcPts val="0"/>
              </a:spcAft>
              <a:buSzPts val="1500"/>
              <a:buFont typeface="Nunito Light"/>
              <a:buChar char="●"/>
              <a:defRPr/>
            </a:lvl4pPr>
            <a:lvl5pPr indent="-304800" lvl="4" marL="2286000" rtl="0">
              <a:spcBef>
                <a:spcPts val="1600"/>
              </a:spcBef>
              <a:spcAft>
                <a:spcPts val="0"/>
              </a:spcAft>
              <a:buSzPts val="1200"/>
              <a:buFont typeface="Nunito Light"/>
              <a:buChar char="○"/>
              <a:defRPr/>
            </a:lvl5pPr>
            <a:lvl6pPr indent="-304800" lvl="5" marL="2743200" rtl="0">
              <a:spcBef>
                <a:spcPts val="1600"/>
              </a:spcBef>
              <a:spcAft>
                <a:spcPts val="0"/>
              </a:spcAft>
              <a:buSzPts val="1200"/>
              <a:buFont typeface="Nunito Light"/>
              <a:buChar char="■"/>
              <a:defRPr/>
            </a:lvl6pPr>
            <a:lvl7pPr indent="-311150" lvl="6" marL="3200400" rtl="0">
              <a:spcBef>
                <a:spcPts val="1600"/>
              </a:spcBef>
              <a:spcAft>
                <a:spcPts val="0"/>
              </a:spcAft>
              <a:buSzPts val="1300"/>
              <a:buFont typeface="Nunito Light"/>
              <a:buChar char="●"/>
              <a:defRPr/>
            </a:lvl7pPr>
            <a:lvl8pPr indent="-311150" lvl="7" marL="3657600" rtl="0">
              <a:spcBef>
                <a:spcPts val="1600"/>
              </a:spcBef>
              <a:spcAft>
                <a:spcPts val="0"/>
              </a:spcAft>
              <a:buSzPts val="1300"/>
              <a:buFont typeface="Nunito Light"/>
              <a:buChar char="○"/>
              <a:defRPr/>
            </a:lvl8pPr>
            <a:lvl9pPr indent="-304800" lvl="8" marL="4114800" rtl="0">
              <a:spcBef>
                <a:spcPts val="1600"/>
              </a:spcBef>
              <a:spcAft>
                <a:spcPts val="1600"/>
              </a:spcAft>
              <a:buSzPts val="1200"/>
              <a:buFont typeface="Nunito Light"/>
              <a:buChar char="■"/>
              <a:defRPr/>
            </a:lvl9pPr>
          </a:lstStyle>
          <a:p/>
        </p:txBody>
      </p:sp>
      <p:sp>
        <p:nvSpPr>
          <p:cNvPr id="123" name="Google Shape;123;p23"/>
          <p:cNvSpPr txBox="1"/>
          <p:nvPr>
            <p:ph type="title"/>
          </p:nvPr>
        </p:nvSpPr>
        <p:spPr>
          <a:xfrm>
            <a:off x="311700" y="382099"/>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
    <p:spTree>
      <p:nvGrpSpPr>
        <p:cNvPr id="124" name="Shape 124"/>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5" name="Shape 1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616650" y="1602561"/>
            <a:ext cx="3359400" cy="2908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Font typeface="Nunito Light"/>
              <a:buChar char="●"/>
              <a:defRPr sz="1600"/>
            </a:lvl1pPr>
            <a:lvl2pPr indent="-330200" lvl="1" marL="914400">
              <a:spcBef>
                <a:spcPts val="1600"/>
              </a:spcBef>
              <a:spcAft>
                <a:spcPts val="0"/>
              </a:spcAft>
              <a:buSzPts val="1600"/>
              <a:buFont typeface="Nunito Light"/>
              <a:buChar char="○"/>
              <a:defRPr/>
            </a:lvl2pPr>
            <a:lvl3pPr indent="-323850" lvl="2" marL="1371600">
              <a:spcBef>
                <a:spcPts val="1600"/>
              </a:spcBef>
              <a:spcAft>
                <a:spcPts val="0"/>
              </a:spcAft>
              <a:buSzPts val="1500"/>
              <a:buFont typeface="Nunito Light"/>
              <a:buChar char="■"/>
              <a:defRPr/>
            </a:lvl3pPr>
            <a:lvl4pPr indent="-323850" lvl="3" marL="1828800">
              <a:spcBef>
                <a:spcPts val="1600"/>
              </a:spcBef>
              <a:spcAft>
                <a:spcPts val="0"/>
              </a:spcAft>
              <a:buSzPts val="1500"/>
              <a:buFont typeface="Nunito Light"/>
              <a:buChar char="●"/>
              <a:defRPr/>
            </a:lvl4pPr>
            <a:lvl5pPr indent="-304800" lvl="4" marL="2286000">
              <a:spcBef>
                <a:spcPts val="1600"/>
              </a:spcBef>
              <a:spcAft>
                <a:spcPts val="0"/>
              </a:spcAft>
              <a:buSzPts val="1200"/>
              <a:buFont typeface="Nunito Light"/>
              <a:buChar char="○"/>
              <a:defRPr/>
            </a:lvl5pPr>
            <a:lvl6pPr indent="-304800" lvl="5" marL="2743200">
              <a:spcBef>
                <a:spcPts val="1600"/>
              </a:spcBef>
              <a:spcAft>
                <a:spcPts val="0"/>
              </a:spcAft>
              <a:buSzPts val="1200"/>
              <a:buFont typeface="Nunito Light"/>
              <a:buChar char="■"/>
              <a:defRPr/>
            </a:lvl6pPr>
            <a:lvl7pPr indent="-311150" lvl="6" marL="3200400">
              <a:spcBef>
                <a:spcPts val="1600"/>
              </a:spcBef>
              <a:spcAft>
                <a:spcPts val="0"/>
              </a:spcAft>
              <a:buSzPts val="1300"/>
              <a:buFont typeface="Nunito Light"/>
              <a:buChar char="●"/>
              <a:defRPr/>
            </a:lvl7pPr>
            <a:lvl8pPr indent="-311150" lvl="7" marL="3657600">
              <a:spcBef>
                <a:spcPts val="1600"/>
              </a:spcBef>
              <a:spcAft>
                <a:spcPts val="0"/>
              </a:spcAft>
              <a:buSzPts val="1300"/>
              <a:buFont typeface="Nunito Light"/>
              <a:buChar char="○"/>
              <a:defRPr/>
            </a:lvl8pPr>
            <a:lvl9pPr indent="-304800" lvl="8" marL="4114800">
              <a:spcBef>
                <a:spcPts val="1600"/>
              </a:spcBef>
              <a:spcAft>
                <a:spcPts val="1600"/>
              </a:spcAft>
              <a:buSzPts val="1200"/>
              <a:buFont typeface="Nunito Light"/>
              <a:buChar char="■"/>
              <a:defRPr/>
            </a:lvl9pPr>
          </a:lstStyle>
          <a:p/>
        </p:txBody>
      </p:sp>
      <p:sp>
        <p:nvSpPr>
          <p:cNvPr id="17" name="Google Shape;17;p4"/>
          <p:cNvSpPr txBox="1"/>
          <p:nvPr>
            <p:ph type="title"/>
          </p:nvPr>
        </p:nvSpPr>
        <p:spPr>
          <a:xfrm>
            <a:off x="602950" y="344150"/>
            <a:ext cx="3817500" cy="84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accent2"/>
                </a:solidFill>
              </a:defRPr>
            </a:lvl1pPr>
            <a:lvl2pPr lvl="1" rtl="0">
              <a:spcBef>
                <a:spcPts val="0"/>
              </a:spcBef>
              <a:spcAft>
                <a:spcPts val="0"/>
              </a:spcAft>
              <a:buNone/>
              <a:defRPr sz="3600">
                <a:solidFill>
                  <a:schemeClr val="accent2"/>
                </a:solidFill>
              </a:defRPr>
            </a:lvl2pPr>
            <a:lvl3pPr lvl="2" rtl="0">
              <a:spcBef>
                <a:spcPts val="0"/>
              </a:spcBef>
              <a:spcAft>
                <a:spcPts val="0"/>
              </a:spcAft>
              <a:buNone/>
              <a:defRPr sz="3600">
                <a:solidFill>
                  <a:schemeClr val="accent2"/>
                </a:solidFill>
              </a:defRPr>
            </a:lvl3pPr>
            <a:lvl4pPr lvl="3" rtl="0">
              <a:spcBef>
                <a:spcPts val="0"/>
              </a:spcBef>
              <a:spcAft>
                <a:spcPts val="0"/>
              </a:spcAft>
              <a:buNone/>
              <a:defRPr sz="3600">
                <a:solidFill>
                  <a:schemeClr val="accent2"/>
                </a:solidFill>
              </a:defRPr>
            </a:lvl4pPr>
            <a:lvl5pPr lvl="4" rtl="0">
              <a:spcBef>
                <a:spcPts val="0"/>
              </a:spcBef>
              <a:spcAft>
                <a:spcPts val="0"/>
              </a:spcAft>
              <a:buNone/>
              <a:defRPr sz="3600">
                <a:solidFill>
                  <a:schemeClr val="accent2"/>
                </a:solidFill>
              </a:defRPr>
            </a:lvl5pPr>
            <a:lvl6pPr lvl="5" rtl="0">
              <a:spcBef>
                <a:spcPts val="0"/>
              </a:spcBef>
              <a:spcAft>
                <a:spcPts val="0"/>
              </a:spcAft>
              <a:buNone/>
              <a:defRPr sz="3600">
                <a:solidFill>
                  <a:schemeClr val="accent2"/>
                </a:solidFill>
              </a:defRPr>
            </a:lvl6pPr>
            <a:lvl7pPr lvl="6" rtl="0">
              <a:spcBef>
                <a:spcPts val="0"/>
              </a:spcBef>
              <a:spcAft>
                <a:spcPts val="0"/>
              </a:spcAft>
              <a:buNone/>
              <a:defRPr sz="3600">
                <a:solidFill>
                  <a:schemeClr val="accent2"/>
                </a:solidFill>
              </a:defRPr>
            </a:lvl7pPr>
            <a:lvl8pPr lvl="7" rtl="0">
              <a:spcBef>
                <a:spcPts val="0"/>
              </a:spcBef>
              <a:spcAft>
                <a:spcPts val="0"/>
              </a:spcAft>
              <a:buNone/>
              <a:defRPr sz="3600">
                <a:solidFill>
                  <a:schemeClr val="accent2"/>
                </a:solidFill>
              </a:defRPr>
            </a:lvl8pPr>
            <a:lvl9pPr lvl="8" rtl="0">
              <a:spcBef>
                <a:spcPts val="0"/>
              </a:spcBef>
              <a:spcAft>
                <a:spcPts val="0"/>
              </a:spcAft>
              <a:buNone/>
              <a:defRPr sz="3600">
                <a:solidFill>
                  <a:schemeClr val="accent2"/>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ctrTitle"/>
          </p:nvPr>
        </p:nvSpPr>
        <p:spPr>
          <a:xfrm flipH="1">
            <a:off x="6331013" y="1460238"/>
            <a:ext cx="12477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0" name="Google Shape;20;p5"/>
          <p:cNvSpPr txBox="1"/>
          <p:nvPr>
            <p:ph idx="1" type="subTitle"/>
          </p:nvPr>
        </p:nvSpPr>
        <p:spPr>
          <a:xfrm flipH="1">
            <a:off x="5812013" y="1857050"/>
            <a:ext cx="2285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 name="Google Shape;21;p5"/>
          <p:cNvSpPr txBox="1"/>
          <p:nvPr>
            <p:ph idx="2" type="ctrTitle"/>
          </p:nvPr>
        </p:nvSpPr>
        <p:spPr>
          <a:xfrm flipH="1">
            <a:off x="6174563" y="3021068"/>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2" name="Google Shape;22;p5"/>
          <p:cNvSpPr txBox="1"/>
          <p:nvPr>
            <p:ph idx="3" type="subTitle"/>
          </p:nvPr>
        </p:nvSpPr>
        <p:spPr>
          <a:xfrm flipH="1">
            <a:off x="5812013" y="3417600"/>
            <a:ext cx="2285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 name="Google Shape;23;p5"/>
          <p:cNvSpPr txBox="1"/>
          <p:nvPr>
            <p:ph idx="4" type="title"/>
          </p:nvPr>
        </p:nvSpPr>
        <p:spPr>
          <a:xfrm>
            <a:off x="3492436" y="344146"/>
            <a:ext cx="5056500" cy="84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600">
                <a:solidFill>
                  <a:schemeClr val="accent2"/>
                </a:solidFill>
              </a:defRPr>
            </a:lvl1pPr>
            <a:lvl2pPr lvl="1" rtl="0" algn="r">
              <a:spcBef>
                <a:spcPts val="0"/>
              </a:spcBef>
              <a:spcAft>
                <a:spcPts val="0"/>
              </a:spcAft>
              <a:buNone/>
              <a:defRPr sz="3600">
                <a:solidFill>
                  <a:schemeClr val="accent2"/>
                </a:solidFill>
              </a:defRPr>
            </a:lvl2pPr>
            <a:lvl3pPr lvl="2" rtl="0" algn="r">
              <a:spcBef>
                <a:spcPts val="0"/>
              </a:spcBef>
              <a:spcAft>
                <a:spcPts val="0"/>
              </a:spcAft>
              <a:buNone/>
              <a:defRPr sz="3600">
                <a:solidFill>
                  <a:schemeClr val="accent2"/>
                </a:solidFill>
              </a:defRPr>
            </a:lvl3pPr>
            <a:lvl4pPr lvl="3" rtl="0" algn="r">
              <a:spcBef>
                <a:spcPts val="0"/>
              </a:spcBef>
              <a:spcAft>
                <a:spcPts val="0"/>
              </a:spcAft>
              <a:buNone/>
              <a:defRPr sz="3600">
                <a:solidFill>
                  <a:schemeClr val="accent2"/>
                </a:solidFill>
              </a:defRPr>
            </a:lvl4pPr>
            <a:lvl5pPr lvl="4" rtl="0" algn="r">
              <a:spcBef>
                <a:spcPts val="0"/>
              </a:spcBef>
              <a:spcAft>
                <a:spcPts val="0"/>
              </a:spcAft>
              <a:buNone/>
              <a:defRPr sz="3600">
                <a:solidFill>
                  <a:schemeClr val="accent2"/>
                </a:solidFill>
              </a:defRPr>
            </a:lvl5pPr>
            <a:lvl6pPr lvl="5" rtl="0" algn="r">
              <a:spcBef>
                <a:spcPts val="0"/>
              </a:spcBef>
              <a:spcAft>
                <a:spcPts val="0"/>
              </a:spcAft>
              <a:buNone/>
              <a:defRPr sz="3600">
                <a:solidFill>
                  <a:schemeClr val="accent2"/>
                </a:solidFill>
              </a:defRPr>
            </a:lvl6pPr>
            <a:lvl7pPr lvl="6" rtl="0" algn="r">
              <a:spcBef>
                <a:spcPts val="0"/>
              </a:spcBef>
              <a:spcAft>
                <a:spcPts val="0"/>
              </a:spcAft>
              <a:buNone/>
              <a:defRPr sz="3600">
                <a:solidFill>
                  <a:schemeClr val="accent2"/>
                </a:solidFill>
              </a:defRPr>
            </a:lvl7pPr>
            <a:lvl8pPr lvl="7" rtl="0" algn="r">
              <a:spcBef>
                <a:spcPts val="0"/>
              </a:spcBef>
              <a:spcAft>
                <a:spcPts val="0"/>
              </a:spcAft>
              <a:buNone/>
              <a:defRPr sz="3600">
                <a:solidFill>
                  <a:schemeClr val="accent2"/>
                </a:solidFill>
              </a:defRPr>
            </a:lvl8pPr>
            <a:lvl9pPr lvl="8" rtl="0" algn="r">
              <a:spcBef>
                <a:spcPts val="0"/>
              </a:spcBef>
              <a:spcAft>
                <a:spcPts val="0"/>
              </a:spcAft>
              <a:buNone/>
              <a:defRPr sz="3600">
                <a:solidFill>
                  <a:schemeClr val="accent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602951" y="344146"/>
            <a:ext cx="5056500" cy="84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accent2"/>
                </a:solidFill>
              </a:defRPr>
            </a:lvl1pPr>
            <a:lvl2pPr lvl="1" rtl="0">
              <a:spcBef>
                <a:spcPts val="0"/>
              </a:spcBef>
              <a:spcAft>
                <a:spcPts val="0"/>
              </a:spcAft>
              <a:buNone/>
              <a:defRPr sz="3600">
                <a:solidFill>
                  <a:schemeClr val="accent2"/>
                </a:solidFill>
              </a:defRPr>
            </a:lvl2pPr>
            <a:lvl3pPr lvl="2" rtl="0">
              <a:spcBef>
                <a:spcPts val="0"/>
              </a:spcBef>
              <a:spcAft>
                <a:spcPts val="0"/>
              </a:spcAft>
              <a:buNone/>
              <a:defRPr sz="3600">
                <a:solidFill>
                  <a:schemeClr val="accent2"/>
                </a:solidFill>
              </a:defRPr>
            </a:lvl3pPr>
            <a:lvl4pPr lvl="3" rtl="0">
              <a:spcBef>
                <a:spcPts val="0"/>
              </a:spcBef>
              <a:spcAft>
                <a:spcPts val="0"/>
              </a:spcAft>
              <a:buNone/>
              <a:defRPr sz="3600">
                <a:solidFill>
                  <a:schemeClr val="accent2"/>
                </a:solidFill>
              </a:defRPr>
            </a:lvl4pPr>
            <a:lvl5pPr lvl="4" rtl="0">
              <a:spcBef>
                <a:spcPts val="0"/>
              </a:spcBef>
              <a:spcAft>
                <a:spcPts val="0"/>
              </a:spcAft>
              <a:buNone/>
              <a:defRPr sz="3600">
                <a:solidFill>
                  <a:schemeClr val="accent2"/>
                </a:solidFill>
              </a:defRPr>
            </a:lvl5pPr>
            <a:lvl6pPr lvl="5" rtl="0">
              <a:spcBef>
                <a:spcPts val="0"/>
              </a:spcBef>
              <a:spcAft>
                <a:spcPts val="0"/>
              </a:spcAft>
              <a:buNone/>
              <a:defRPr sz="3600">
                <a:solidFill>
                  <a:schemeClr val="accent2"/>
                </a:solidFill>
              </a:defRPr>
            </a:lvl6pPr>
            <a:lvl7pPr lvl="6" rtl="0">
              <a:spcBef>
                <a:spcPts val="0"/>
              </a:spcBef>
              <a:spcAft>
                <a:spcPts val="0"/>
              </a:spcAft>
              <a:buNone/>
              <a:defRPr sz="3600">
                <a:solidFill>
                  <a:schemeClr val="accent2"/>
                </a:solidFill>
              </a:defRPr>
            </a:lvl7pPr>
            <a:lvl8pPr lvl="7" rtl="0">
              <a:spcBef>
                <a:spcPts val="0"/>
              </a:spcBef>
              <a:spcAft>
                <a:spcPts val="0"/>
              </a:spcAft>
              <a:buNone/>
              <a:defRPr sz="3600">
                <a:solidFill>
                  <a:schemeClr val="accent2"/>
                </a:solidFill>
              </a:defRPr>
            </a:lvl8pPr>
            <a:lvl9pPr lvl="8" rtl="0">
              <a:spcBef>
                <a:spcPts val="0"/>
              </a:spcBef>
              <a:spcAft>
                <a:spcPts val="0"/>
              </a:spcAft>
              <a:buNone/>
              <a:defRPr sz="3600">
                <a:solidFill>
                  <a:schemeClr val="accent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6" name="Shape 26"/>
        <p:cNvGrpSpPr/>
        <p:nvPr/>
      </p:nvGrpSpPr>
      <p:grpSpPr>
        <a:xfrm>
          <a:off x="0" y="0"/>
          <a:ext cx="0" cy="0"/>
          <a:chOff x="0" y="0"/>
          <a:chExt cx="0" cy="0"/>
        </a:xfrm>
      </p:grpSpPr>
      <p:sp>
        <p:nvSpPr>
          <p:cNvPr id="27" name="Google Shape;27;p7"/>
          <p:cNvSpPr txBox="1"/>
          <p:nvPr>
            <p:ph type="title"/>
          </p:nvPr>
        </p:nvSpPr>
        <p:spPr>
          <a:xfrm>
            <a:off x="3471971" y="344146"/>
            <a:ext cx="5056500" cy="84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600">
                <a:solidFill>
                  <a:schemeClr val="accent2"/>
                </a:solidFill>
              </a:defRPr>
            </a:lvl1pPr>
            <a:lvl2pPr lvl="1" rtl="0" algn="r">
              <a:spcBef>
                <a:spcPts val="0"/>
              </a:spcBef>
              <a:spcAft>
                <a:spcPts val="0"/>
              </a:spcAft>
              <a:buNone/>
              <a:defRPr sz="3600">
                <a:solidFill>
                  <a:schemeClr val="accent2"/>
                </a:solidFill>
              </a:defRPr>
            </a:lvl2pPr>
            <a:lvl3pPr lvl="2" rtl="0" algn="r">
              <a:spcBef>
                <a:spcPts val="0"/>
              </a:spcBef>
              <a:spcAft>
                <a:spcPts val="0"/>
              </a:spcAft>
              <a:buNone/>
              <a:defRPr sz="3600">
                <a:solidFill>
                  <a:schemeClr val="accent2"/>
                </a:solidFill>
              </a:defRPr>
            </a:lvl3pPr>
            <a:lvl4pPr lvl="3" rtl="0" algn="r">
              <a:spcBef>
                <a:spcPts val="0"/>
              </a:spcBef>
              <a:spcAft>
                <a:spcPts val="0"/>
              </a:spcAft>
              <a:buNone/>
              <a:defRPr sz="3600">
                <a:solidFill>
                  <a:schemeClr val="accent2"/>
                </a:solidFill>
              </a:defRPr>
            </a:lvl4pPr>
            <a:lvl5pPr lvl="4" rtl="0" algn="r">
              <a:spcBef>
                <a:spcPts val="0"/>
              </a:spcBef>
              <a:spcAft>
                <a:spcPts val="0"/>
              </a:spcAft>
              <a:buNone/>
              <a:defRPr sz="3600">
                <a:solidFill>
                  <a:schemeClr val="accent2"/>
                </a:solidFill>
              </a:defRPr>
            </a:lvl5pPr>
            <a:lvl6pPr lvl="5" rtl="0" algn="r">
              <a:spcBef>
                <a:spcPts val="0"/>
              </a:spcBef>
              <a:spcAft>
                <a:spcPts val="0"/>
              </a:spcAft>
              <a:buNone/>
              <a:defRPr sz="3600">
                <a:solidFill>
                  <a:schemeClr val="accent2"/>
                </a:solidFill>
              </a:defRPr>
            </a:lvl6pPr>
            <a:lvl7pPr lvl="6" rtl="0" algn="r">
              <a:spcBef>
                <a:spcPts val="0"/>
              </a:spcBef>
              <a:spcAft>
                <a:spcPts val="0"/>
              </a:spcAft>
              <a:buNone/>
              <a:defRPr sz="3600">
                <a:solidFill>
                  <a:schemeClr val="accent2"/>
                </a:solidFill>
              </a:defRPr>
            </a:lvl7pPr>
            <a:lvl8pPr lvl="7" rtl="0" algn="r">
              <a:spcBef>
                <a:spcPts val="0"/>
              </a:spcBef>
              <a:spcAft>
                <a:spcPts val="0"/>
              </a:spcAft>
              <a:buNone/>
              <a:defRPr sz="3600">
                <a:solidFill>
                  <a:schemeClr val="accent2"/>
                </a:solidFill>
              </a:defRPr>
            </a:lvl8pPr>
            <a:lvl9pPr lvl="8" rtl="0" algn="r">
              <a:spcBef>
                <a:spcPts val="0"/>
              </a:spcBef>
              <a:spcAft>
                <a:spcPts val="0"/>
              </a:spcAft>
              <a:buNone/>
              <a:defRPr sz="3600">
                <a:solidFill>
                  <a:schemeClr val="accent2"/>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8"/>
          <p:cNvSpPr txBox="1"/>
          <p:nvPr>
            <p:ph idx="1" type="subTitle"/>
          </p:nvPr>
        </p:nvSpPr>
        <p:spPr>
          <a:xfrm flipH="1">
            <a:off x="546575" y="2518225"/>
            <a:ext cx="8050800" cy="188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434343"/>
              </a:buClr>
              <a:buSzPts val="1200"/>
              <a:buFont typeface="Raleway"/>
              <a:buAutoNum type="arabicPeriod"/>
              <a:defRPr sz="1200"/>
            </a:lvl1pPr>
            <a:lvl2pPr lvl="1" rtl="0" algn="ctr">
              <a:lnSpc>
                <a:spcPct val="100000"/>
              </a:lnSpc>
              <a:spcBef>
                <a:spcPts val="0"/>
              </a:spcBef>
              <a:spcAft>
                <a:spcPts val="0"/>
              </a:spcAft>
              <a:buClr>
                <a:srgbClr val="434343"/>
              </a:buClr>
              <a:buSzPts val="1200"/>
              <a:buFont typeface="Roboto Condensed Light"/>
              <a:buAutoNum type="alphaLcPeriod"/>
              <a:defRPr sz="1200"/>
            </a:lvl2pPr>
            <a:lvl3pPr lvl="2" rtl="0" algn="ctr">
              <a:lnSpc>
                <a:spcPct val="100000"/>
              </a:lnSpc>
              <a:spcBef>
                <a:spcPts val="0"/>
              </a:spcBef>
              <a:spcAft>
                <a:spcPts val="0"/>
              </a:spcAft>
              <a:buClr>
                <a:srgbClr val="434343"/>
              </a:buClr>
              <a:buSzPts val="1200"/>
              <a:buFont typeface="Roboto Condensed Light"/>
              <a:buAutoNum type="romanLcPeriod"/>
              <a:defRPr sz="1200"/>
            </a:lvl3pPr>
            <a:lvl4pPr lvl="3" rtl="0" algn="ctr">
              <a:lnSpc>
                <a:spcPct val="100000"/>
              </a:lnSpc>
              <a:spcBef>
                <a:spcPts val="0"/>
              </a:spcBef>
              <a:spcAft>
                <a:spcPts val="0"/>
              </a:spcAft>
              <a:buClr>
                <a:srgbClr val="434343"/>
              </a:buClr>
              <a:buSzPts val="1200"/>
              <a:buFont typeface="Roboto Condensed Light"/>
              <a:buAutoNum type="arabicPeriod"/>
              <a:defRPr sz="1200"/>
            </a:lvl4pPr>
            <a:lvl5pPr lvl="4" rtl="0" algn="ctr">
              <a:lnSpc>
                <a:spcPct val="100000"/>
              </a:lnSpc>
              <a:spcBef>
                <a:spcPts val="0"/>
              </a:spcBef>
              <a:spcAft>
                <a:spcPts val="0"/>
              </a:spcAft>
              <a:buClr>
                <a:srgbClr val="434343"/>
              </a:buClr>
              <a:buSzPts val="1200"/>
              <a:buFont typeface="Roboto Condensed Light"/>
              <a:buAutoNum type="alphaLcPeriod"/>
              <a:defRPr sz="1200"/>
            </a:lvl5pPr>
            <a:lvl6pPr lvl="5" rtl="0" algn="ctr">
              <a:lnSpc>
                <a:spcPct val="100000"/>
              </a:lnSpc>
              <a:spcBef>
                <a:spcPts val="0"/>
              </a:spcBef>
              <a:spcAft>
                <a:spcPts val="0"/>
              </a:spcAft>
              <a:buClr>
                <a:srgbClr val="434343"/>
              </a:buClr>
              <a:buSzPts val="1200"/>
              <a:buFont typeface="Roboto Condensed Light"/>
              <a:buAutoNum type="romanLcPeriod"/>
              <a:defRPr sz="1200"/>
            </a:lvl6pPr>
            <a:lvl7pPr lvl="6" rtl="0" algn="ctr">
              <a:lnSpc>
                <a:spcPct val="100000"/>
              </a:lnSpc>
              <a:spcBef>
                <a:spcPts val="0"/>
              </a:spcBef>
              <a:spcAft>
                <a:spcPts val="0"/>
              </a:spcAft>
              <a:buClr>
                <a:srgbClr val="434343"/>
              </a:buClr>
              <a:buSzPts val="1200"/>
              <a:buFont typeface="Roboto Condensed Light"/>
              <a:buAutoNum type="arabicPeriod"/>
              <a:defRPr sz="1200"/>
            </a:lvl7pPr>
            <a:lvl8pPr lvl="7" rtl="0" algn="ctr">
              <a:lnSpc>
                <a:spcPct val="100000"/>
              </a:lnSpc>
              <a:spcBef>
                <a:spcPts val="0"/>
              </a:spcBef>
              <a:spcAft>
                <a:spcPts val="0"/>
              </a:spcAft>
              <a:buClr>
                <a:srgbClr val="434343"/>
              </a:buClr>
              <a:buSzPts val="1200"/>
              <a:buFont typeface="Roboto Condensed Light"/>
              <a:buAutoNum type="alphaLcPeriod"/>
              <a:defRPr sz="1200"/>
            </a:lvl8pPr>
            <a:lvl9pPr lvl="8" rtl="0" algn="ctr">
              <a:lnSpc>
                <a:spcPct val="100000"/>
              </a:lnSpc>
              <a:spcBef>
                <a:spcPts val="0"/>
              </a:spcBef>
              <a:spcAft>
                <a:spcPts val="0"/>
              </a:spcAft>
              <a:buClr>
                <a:srgbClr val="434343"/>
              </a:buClr>
              <a:buSzPts val="1200"/>
              <a:buFont typeface="Roboto Condensed Light"/>
              <a:buAutoNum type="romanLcPeriod"/>
              <a:defRPr sz="1200"/>
            </a:lvl9pPr>
          </a:lstStyle>
          <a:p/>
        </p:txBody>
      </p:sp>
      <p:sp>
        <p:nvSpPr>
          <p:cNvPr id="30" name="Google Shape;30;p8"/>
          <p:cNvSpPr txBox="1"/>
          <p:nvPr>
            <p:ph type="title"/>
          </p:nvPr>
        </p:nvSpPr>
        <p:spPr>
          <a:xfrm>
            <a:off x="311700" y="34138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600">
                <a:solidFill>
                  <a:schemeClr val="accent2"/>
                </a:solidFill>
              </a:defRPr>
            </a:lvl1pPr>
            <a:lvl2pPr lvl="1" rtl="0" algn="ctr">
              <a:spcBef>
                <a:spcPts val="0"/>
              </a:spcBef>
              <a:spcAft>
                <a:spcPts val="0"/>
              </a:spcAft>
              <a:buNone/>
              <a:defRPr sz="3600">
                <a:solidFill>
                  <a:schemeClr val="accent2"/>
                </a:solidFill>
              </a:defRPr>
            </a:lvl2pPr>
            <a:lvl3pPr lvl="2" rtl="0" algn="ctr">
              <a:spcBef>
                <a:spcPts val="0"/>
              </a:spcBef>
              <a:spcAft>
                <a:spcPts val="0"/>
              </a:spcAft>
              <a:buNone/>
              <a:defRPr sz="3600">
                <a:solidFill>
                  <a:schemeClr val="accent2"/>
                </a:solidFill>
              </a:defRPr>
            </a:lvl3pPr>
            <a:lvl4pPr lvl="3" rtl="0" algn="ctr">
              <a:spcBef>
                <a:spcPts val="0"/>
              </a:spcBef>
              <a:spcAft>
                <a:spcPts val="0"/>
              </a:spcAft>
              <a:buNone/>
              <a:defRPr sz="3600">
                <a:solidFill>
                  <a:schemeClr val="accent2"/>
                </a:solidFill>
              </a:defRPr>
            </a:lvl4pPr>
            <a:lvl5pPr lvl="4" rtl="0" algn="ctr">
              <a:spcBef>
                <a:spcPts val="0"/>
              </a:spcBef>
              <a:spcAft>
                <a:spcPts val="0"/>
              </a:spcAft>
              <a:buNone/>
              <a:defRPr sz="3600">
                <a:solidFill>
                  <a:schemeClr val="accent2"/>
                </a:solidFill>
              </a:defRPr>
            </a:lvl5pPr>
            <a:lvl6pPr lvl="5" rtl="0" algn="ctr">
              <a:spcBef>
                <a:spcPts val="0"/>
              </a:spcBef>
              <a:spcAft>
                <a:spcPts val="0"/>
              </a:spcAft>
              <a:buNone/>
              <a:defRPr sz="3600">
                <a:solidFill>
                  <a:schemeClr val="accent2"/>
                </a:solidFill>
              </a:defRPr>
            </a:lvl6pPr>
            <a:lvl7pPr lvl="6" rtl="0" algn="ctr">
              <a:spcBef>
                <a:spcPts val="0"/>
              </a:spcBef>
              <a:spcAft>
                <a:spcPts val="0"/>
              </a:spcAft>
              <a:buNone/>
              <a:defRPr sz="3600">
                <a:solidFill>
                  <a:schemeClr val="accent2"/>
                </a:solidFill>
              </a:defRPr>
            </a:lvl7pPr>
            <a:lvl8pPr lvl="7" rtl="0" algn="ctr">
              <a:spcBef>
                <a:spcPts val="0"/>
              </a:spcBef>
              <a:spcAft>
                <a:spcPts val="0"/>
              </a:spcAft>
              <a:buNone/>
              <a:defRPr sz="3600">
                <a:solidFill>
                  <a:schemeClr val="accent2"/>
                </a:solidFill>
              </a:defRPr>
            </a:lvl8pPr>
            <a:lvl9pPr lvl="8" rtl="0" algn="ctr">
              <a:spcBef>
                <a:spcPts val="0"/>
              </a:spcBef>
              <a:spcAft>
                <a:spcPts val="0"/>
              </a:spcAft>
              <a:buNone/>
              <a:defRPr sz="3600">
                <a:solidFill>
                  <a:schemeClr val="accen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9"/>
          <p:cNvSpPr txBox="1"/>
          <p:nvPr>
            <p:ph type="title"/>
          </p:nvPr>
        </p:nvSpPr>
        <p:spPr>
          <a:xfrm>
            <a:off x="429175" y="271825"/>
            <a:ext cx="4726800" cy="3111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5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10"/>
          <p:cNvSpPr txBox="1"/>
          <p:nvPr>
            <p:ph type="title"/>
          </p:nvPr>
        </p:nvSpPr>
        <p:spPr>
          <a:xfrm>
            <a:off x="4615125" y="305950"/>
            <a:ext cx="4045200" cy="148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sz="6000">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10"/>
          <p:cNvSpPr txBox="1"/>
          <p:nvPr>
            <p:ph idx="1" type="subTitle"/>
          </p:nvPr>
        </p:nvSpPr>
        <p:spPr>
          <a:xfrm>
            <a:off x="4950075" y="1494850"/>
            <a:ext cx="3375300" cy="1431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10"/>
          <p:cNvSpPr txBox="1"/>
          <p:nvPr/>
        </p:nvSpPr>
        <p:spPr>
          <a:xfrm>
            <a:off x="621618" y="918575"/>
            <a:ext cx="2418000" cy="93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GB" sz="1000">
                <a:solidFill>
                  <a:schemeClr val="dk1"/>
                </a:solidFill>
                <a:latin typeface="Raleway Light"/>
                <a:ea typeface="Raleway Light"/>
                <a:cs typeface="Raleway Light"/>
                <a:sym typeface="Raleway Light"/>
              </a:rPr>
              <a:t>CREDITS: This presentation template was created by </a:t>
            </a:r>
            <a:r>
              <a:rPr lang="en-GB" sz="1000">
                <a:solidFill>
                  <a:schemeClr val="dk1"/>
                </a:solidFill>
                <a:uFill>
                  <a:noFill/>
                </a:uFill>
                <a:latin typeface="Raleway Medium"/>
                <a:ea typeface="Raleway Medium"/>
                <a:cs typeface="Raleway Medium"/>
                <a:sym typeface="Raleway Medium"/>
                <a:hlinkClick r:id="rId2">
                  <a:extLst>
                    <a:ext uri="{A12FA001-AC4F-418D-AE19-62706E023703}">
                      <ahyp:hlinkClr val="tx"/>
                    </a:ext>
                  </a:extLst>
                </a:hlinkClick>
              </a:rPr>
              <a:t>Slidesgo</a:t>
            </a:r>
            <a:r>
              <a:rPr lang="en-GB" sz="1000">
                <a:solidFill>
                  <a:schemeClr val="dk1"/>
                </a:solidFill>
                <a:latin typeface="Raleway Light"/>
                <a:ea typeface="Raleway Light"/>
                <a:cs typeface="Raleway Light"/>
                <a:sym typeface="Raleway Light"/>
              </a:rPr>
              <a:t>, including icons by </a:t>
            </a:r>
            <a:r>
              <a:rPr lang="en-GB" sz="1000">
                <a:solidFill>
                  <a:schemeClr val="dk1"/>
                </a:solidFill>
                <a:uFill>
                  <a:noFill/>
                </a:uFill>
                <a:latin typeface="Raleway Medium"/>
                <a:ea typeface="Raleway Medium"/>
                <a:cs typeface="Raleway Medium"/>
                <a:sym typeface="Raleway Medium"/>
                <a:hlinkClick r:id="rId3">
                  <a:extLst>
                    <a:ext uri="{A12FA001-AC4F-418D-AE19-62706E023703}">
                      <ahyp:hlinkClr val="tx"/>
                    </a:ext>
                  </a:extLst>
                </a:hlinkClick>
              </a:rPr>
              <a:t>Flaticon</a:t>
            </a:r>
            <a:r>
              <a:rPr lang="en-GB" sz="1000">
                <a:solidFill>
                  <a:schemeClr val="dk1"/>
                </a:solidFill>
                <a:latin typeface="Raleway Light"/>
                <a:ea typeface="Raleway Light"/>
                <a:cs typeface="Raleway Light"/>
                <a:sym typeface="Raleway Light"/>
              </a:rPr>
              <a:t>, and infographics &amp; images by </a:t>
            </a:r>
            <a:r>
              <a:rPr lang="en-GB" sz="1000">
                <a:solidFill>
                  <a:schemeClr val="dk1"/>
                </a:solidFill>
                <a:uFill>
                  <a:noFill/>
                </a:uFill>
                <a:latin typeface="Raleway Medium"/>
                <a:ea typeface="Raleway Medium"/>
                <a:cs typeface="Raleway Medium"/>
                <a:sym typeface="Raleway Medium"/>
                <a:hlinkClick r:id="rId4">
                  <a:extLst>
                    <a:ext uri="{A12FA001-AC4F-418D-AE19-62706E023703}">
                      <ahyp:hlinkClr val="tx"/>
                    </a:ext>
                  </a:extLst>
                </a:hlinkClick>
              </a:rPr>
              <a:t>Freepik</a:t>
            </a:r>
            <a:endParaRPr>
              <a:solidFill>
                <a:schemeClr val="dk1"/>
              </a:solidFill>
              <a:latin typeface="Raleway Medium"/>
              <a:ea typeface="Raleway Medium"/>
              <a:cs typeface="Raleway Medium"/>
              <a:sym typeface="Raleway Medium"/>
            </a:endParaRPr>
          </a:p>
          <a:p>
            <a:pPr indent="0" lvl="0" marL="0" rtl="0" algn="l">
              <a:spcBef>
                <a:spcPts val="0"/>
              </a:spcBef>
              <a:spcAft>
                <a:spcPts val="0"/>
              </a:spcAft>
              <a:buNone/>
            </a:pPr>
            <a:r>
              <a:t/>
            </a:r>
            <a:endParaRPr>
              <a:solidFill>
                <a:schemeClr val="dk1"/>
              </a:solidFill>
              <a:latin typeface="Raleway Light"/>
              <a:ea typeface="Raleway Light"/>
              <a:cs typeface="Raleway Light"/>
              <a:sym typeface="Raleway Light"/>
            </a:endParaRPr>
          </a:p>
          <a:p>
            <a:pPr indent="0" lvl="0" marL="0" rtl="0" algn="l">
              <a:lnSpc>
                <a:spcPct val="115000"/>
              </a:lnSpc>
              <a:spcBef>
                <a:spcPts val="300"/>
              </a:spcBef>
              <a:spcAft>
                <a:spcPts val="0"/>
              </a:spcAft>
              <a:buNone/>
            </a:pPr>
            <a:r>
              <a:t/>
            </a:r>
            <a:endParaRPr sz="1000">
              <a:solidFill>
                <a:schemeClr val="dk1"/>
              </a:solidFill>
              <a:latin typeface="Raleway Light"/>
              <a:ea typeface="Raleway Light"/>
              <a:cs typeface="Raleway Light"/>
              <a:sym typeface="Raleway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1pPr>
            <a:lvl2pPr lvl="1">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2pPr>
            <a:lvl3pPr lvl="2">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3pPr>
            <a:lvl4pPr lvl="3">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4pPr>
            <a:lvl5pPr lvl="4">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5pPr>
            <a:lvl6pPr lvl="5">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6pPr>
            <a:lvl7pPr lvl="6">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7pPr>
            <a:lvl8pPr lvl="7">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8pPr>
            <a:lvl9pPr lvl="8">
              <a:spcBef>
                <a:spcPts val="0"/>
              </a:spcBef>
              <a:spcAft>
                <a:spcPts val="0"/>
              </a:spcAft>
              <a:buClr>
                <a:schemeClr val="dk1"/>
              </a:buClr>
              <a:buSzPts val="2400"/>
              <a:buFont typeface="Dosis SemiBold"/>
              <a:buNone/>
              <a:defRPr sz="2400">
                <a:solidFill>
                  <a:schemeClr val="dk1"/>
                </a:solidFill>
                <a:latin typeface="Dosis SemiBold"/>
                <a:ea typeface="Dosis SemiBold"/>
                <a:cs typeface="Dosis SemiBold"/>
                <a:sym typeface="Dosis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aleway Light"/>
              <a:buChar char="●"/>
              <a:defRPr sz="1800">
                <a:solidFill>
                  <a:schemeClr val="dk1"/>
                </a:solidFill>
                <a:latin typeface="Raleway Light"/>
                <a:ea typeface="Raleway Light"/>
                <a:cs typeface="Raleway Light"/>
                <a:sym typeface="Raleway Light"/>
              </a:defRPr>
            </a:lvl1pPr>
            <a:lvl2pPr indent="-317500" lvl="1" marL="914400">
              <a:lnSpc>
                <a:spcPct val="115000"/>
              </a:lnSpc>
              <a:spcBef>
                <a:spcPts val="1600"/>
              </a:spcBef>
              <a:spcAft>
                <a:spcPts val="0"/>
              </a:spcAft>
              <a:buClr>
                <a:schemeClr val="dk1"/>
              </a:buClr>
              <a:buSzPts val="1400"/>
              <a:buFont typeface="Raleway Light"/>
              <a:buChar char="○"/>
              <a:defRPr>
                <a:solidFill>
                  <a:schemeClr val="dk1"/>
                </a:solidFill>
                <a:latin typeface="Raleway Light"/>
                <a:ea typeface="Raleway Light"/>
                <a:cs typeface="Raleway Light"/>
                <a:sym typeface="Raleway Light"/>
              </a:defRPr>
            </a:lvl2pPr>
            <a:lvl3pPr indent="-304800" lvl="2" marL="13716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3pPr>
            <a:lvl4pPr indent="-304800" lvl="3" marL="1828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4pPr>
            <a:lvl5pPr indent="-304800" lvl="4" marL="22860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5pPr>
            <a:lvl6pPr indent="-304800" lvl="5" marL="27432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6pPr>
            <a:lvl7pPr indent="-304800" lvl="6" marL="32004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7pPr>
            <a:lvl8pPr indent="-304800" lvl="7" marL="36576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8pPr>
            <a:lvl9pPr indent="-304800" lvl="8" marL="4114800">
              <a:lnSpc>
                <a:spcPct val="115000"/>
              </a:lnSpc>
              <a:spcBef>
                <a:spcPts val="1600"/>
              </a:spcBef>
              <a:spcAft>
                <a:spcPts val="1600"/>
              </a:spcAft>
              <a:buClr>
                <a:schemeClr val="dk1"/>
              </a:buClr>
              <a:buSzPts val="1200"/>
              <a:buFont typeface="Raleway Light"/>
              <a:buChar char="■"/>
              <a:defRPr sz="1200">
                <a:solidFill>
                  <a:schemeClr val="dk1"/>
                </a:solidFill>
                <a:latin typeface="Raleway Light"/>
                <a:ea typeface="Raleway Light"/>
                <a:cs typeface="Raleway Light"/>
                <a:sym typeface="Raleway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p:nvPr/>
        </p:nvSpPr>
        <p:spPr>
          <a:xfrm>
            <a:off x="865550" y="-1134700"/>
            <a:ext cx="7413000" cy="7413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6"/>
          <p:cNvSpPr txBox="1"/>
          <p:nvPr>
            <p:ph type="ctrTitle"/>
          </p:nvPr>
        </p:nvSpPr>
        <p:spPr>
          <a:xfrm>
            <a:off x="3308350" y="2488376"/>
            <a:ext cx="4182900" cy="45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GB"/>
              <a:t>Semáforos en XV6</a:t>
            </a:r>
            <a:br>
              <a:rPr lang="en-GB"/>
            </a:br>
            <a:r>
              <a:rPr lang="en-GB" sz="2700"/>
              <a:t>(RISC-V)</a:t>
            </a:r>
            <a:endParaRPr sz="2700"/>
          </a:p>
        </p:txBody>
      </p:sp>
      <p:sp>
        <p:nvSpPr>
          <p:cNvPr id="132" name="Google Shape;132;p26"/>
          <p:cNvSpPr txBox="1"/>
          <p:nvPr>
            <p:ph idx="1" type="subTitle"/>
          </p:nvPr>
        </p:nvSpPr>
        <p:spPr>
          <a:xfrm>
            <a:off x="4931350" y="2908051"/>
            <a:ext cx="2559900" cy="577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t>Programando nuestras propias llamadas al sistema</a:t>
            </a:r>
            <a:endParaRPr/>
          </a:p>
        </p:txBody>
      </p:sp>
      <p:sp>
        <p:nvSpPr>
          <p:cNvPr id="133" name="Google Shape;133;p26"/>
          <p:cNvSpPr txBox="1"/>
          <p:nvPr>
            <p:ph idx="2" type="title"/>
          </p:nvPr>
        </p:nvSpPr>
        <p:spPr>
          <a:xfrm>
            <a:off x="3308225" y="793375"/>
            <a:ext cx="4182900" cy="118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GB">
                <a:solidFill>
                  <a:schemeClr val="lt1"/>
                </a:solidFill>
              </a:rPr>
              <a:t>Lab 02</a:t>
            </a:r>
            <a:endParaRPr>
              <a:solidFill>
                <a:schemeClr val="lt1"/>
              </a:solidFill>
            </a:endParaRPr>
          </a:p>
        </p:txBody>
      </p:sp>
      <p:grpSp>
        <p:nvGrpSpPr>
          <p:cNvPr id="134" name="Google Shape;134;p26"/>
          <p:cNvGrpSpPr/>
          <p:nvPr/>
        </p:nvGrpSpPr>
        <p:grpSpPr>
          <a:xfrm>
            <a:off x="642583" y="2069102"/>
            <a:ext cx="2702747" cy="2297606"/>
            <a:chOff x="683283" y="1851952"/>
            <a:chExt cx="2702747" cy="2297606"/>
          </a:xfrm>
        </p:grpSpPr>
        <p:sp>
          <p:nvSpPr>
            <p:cNvPr id="135" name="Google Shape;135;p26"/>
            <p:cNvSpPr/>
            <p:nvPr/>
          </p:nvSpPr>
          <p:spPr>
            <a:xfrm>
              <a:off x="1792977" y="3311437"/>
              <a:ext cx="1593053" cy="838122"/>
            </a:xfrm>
            <a:custGeom>
              <a:rect b="b" l="l" r="r" t="t"/>
              <a:pathLst>
                <a:path extrusionOk="0" h="8830" w="16784">
                  <a:moveTo>
                    <a:pt x="8392" y="0"/>
                  </a:moveTo>
                  <a:lnTo>
                    <a:pt x="8392" y="1"/>
                  </a:lnTo>
                  <a:cubicBezTo>
                    <a:pt x="6435" y="1"/>
                    <a:pt x="4479" y="432"/>
                    <a:pt x="2987" y="1294"/>
                  </a:cubicBezTo>
                  <a:cubicBezTo>
                    <a:pt x="0" y="3018"/>
                    <a:pt x="0" y="5813"/>
                    <a:pt x="2987" y="7536"/>
                  </a:cubicBezTo>
                  <a:cubicBezTo>
                    <a:pt x="4479" y="8397"/>
                    <a:pt x="6435" y="8829"/>
                    <a:pt x="8392" y="8829"/>
                  </a:cubicBezTo>
                  <a:cubicBezTo>
                    <a:pt x="10348" y="8829"/>
                    <a:pt x="12305" y="8397"/>
                    <a:pt x="13798" y="7536"/>
                  </a:cubicBezTo>
                  <a:cubicBezTo>
                    <a:pt x="16783" y="5813"/>
                    <a:pt x="16783" y="3017"/>
                    <a:pt x="13798" y="1294"/>
                  </a:cubicBezTo>
                  <a:cubicBezTo>
                    <a:pt x="12304" y="432"/>
                    <a:pt x="10348" y="0"/>
                    <a:pt x="8392" y="0"/>
                  </a:cubicBezTo>
                  <a:close/>
                </a:path>
              </a:pathLst>
            </a:custGeom>
            <a:solidFill>
              <a:srgbClr val="629C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26"/>
            <p:cNvGrpSpPr/>
            <p:nvPr/>
          </p:nvGrpSpPr>
          <p:grpSpPr>
            <a:xfrm flipH="1">
              <a:off x="683283" y="1851952"/>
              <a:ext cx="2365216" cy="2195071"/>
              <a:chOff x="3143050" y="1622150"/>
              <a:chExt cx="376375" cy="349300"/>
            </a:xfrm>
          </p:grpSpPr>
          <p:sp>
            <p:nvSpPr>
              <p:cNvPr id="137" name="Google Shape;137;p26"/>
              <p:cNvSpPr/>
              <p:nvPr/>
            </p:nvSpPr>
            <p:spPr>
              <a:xfrm>
                <a:off x="3184725" y="1735175"/>
                <a:ext cx="53275" cy="184300"/>
              </a:xfrm>
              <a:custGeom>
                <a:rect b="b" l="l" r="r" t="t"/>
                <a:pathLst>
                  <a:path extrusionOk="0" h="7372" w="2131">
                    <a:moveTo>
                      <a:pt x="1065" y="0"/>
                    </a:moveTo>
                    <a:cubicBezTo>
                      <a:pt x="473" y="0"/>
                      <a:pt x="0" y="481"/>
                      <a:pt x="0" y="1065"/>
                    </a:cubicBezTo>
                    <a:lnTo>
                      <a:pt x="0" y="6297"/>
                    </a:lnTo>
                    <a:cubicBezTo>
                      <a:pt x="0" y="6890"/>
                      <a:pt x="473" y="7363"/>
                      <a:pt x="1065" y="7371"/>
                    </a:cubicBezTo>
                    <a:cubicBezTo>
                      <a:pt x="1658" y="7371"/>
                      <a:pt x="2131" y="6882"/>
                      <a:pt x="2131" y="6297"/>
                    </a:cubicBezTo>
                    <a:lnTo>
                      <a:pt x="2131" y="1065"/>
                    </a:lnTo>
                    <a:cubicBezTo>
                      <a:pt x="2131" y="481"/>
                      <a:pt x="1650" y="0"/>
                      <a:pt x="10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6"/>
              <p:cNvSpPr/>
              <p:nvPr/>
            </p:nvSpPr>
            <p:spPr>
              <a:xfrm>
                <a:off x="3143050" y="1622150"/>
                <a:ext cx="313400" cy="317675"/>
              </a:xfrm>
              <a:custGeom>
                <a:rect b="b" l="l" r="r" t="t"/>
                <a:pathLst>
                  <a:path extrusionOk="0" h="12707" w="12536">
                    <a:moveTo>
                      <a:pt x="2703" y="1"/>
                    </a:moveTo>
                    <a:cubicBezTo>
                      <a:pt x="2467" y="1"/>
                      <a:pt x="2206" y="76"/>
                      <a:pt x="1933" y="234"/>
                    </a:cubicBezTo>
                    <a:cubicBezTo>
                      <a:pt x="868" y="844"/>
                      <a:pt x="0" y="2502"/>
                      <a:pt x="0" y="3920"/>
                    </a:cubicBezTo>
                    <a:cubicBezTo>
                      <a:pt x="0" y="4727"/>
                      <a:pt x="284" y="5286"/>
                      <a:pt x="722" y="5509"/>
                    </a:cubicBezTo>
                    <a:cubicBezTo>
                      <a:pt x="911" y="5629"/>
                      <a:pt x="1530" y="6110"/>
                      <a:pt x="1658" y="6222"/>
                    </a:cubicBezTo>
                    <a:cubicBezTo>
                      <a:pt x="2500" y="6909"/>
                      <a:pt x="3256" y="7708"/>
                      <a:pt x="3901" y="8585"/>
                    </a:cubicBezTo>
                    <a:cubicBezTo>
                      <a:pt x="3901" y="8696"/>
                      <a:pt x="3892" y="8808"/>
                      <a:pt x="3892" y="8920"/>
                    </a:cubicBezTo>
                    <a:cubicBezTo>
                      <a:pt x="3892" y="11291"/>
                      <a:pt x="4962" y="12706"/>
                      <a:pt x="6493" y="12706"/>
                    </a:cubicBezTo>
                    <a:cubicBezTo>
                      <a:pt x="7020" y="12706"/>
                      <a:pt x="7602" y="12539"/>
                      <a:pt x="8214" y="12185"/>
                    </a:cubicBezTo>
                    <a:cubicBezTo>
                      <a:pt x="10602" y="10810"/>
                      <a:pt x="12535" y="7116"/>
                      <a:pt x="12535" y="3928"/>
                    </a:cubicBezTo>
                    <a:cubicBezTo>
                      <a:pt x="12535" y="1561"/>
                      <a:pt x="11468" y="146"/>
                      <a:pt x="9936" y="146"/>
                    </a:cubicBezTo>
                    <a:cubicBezTo>
                      <a:pt x="9411" y="146"/>
                      <a:pt x="8832" y="313"/>
                      <a:pt x="8222" y="663"/>
                    </a:cubicBezTo>
                    <a:cubicBezTo>
                      <a:pt x="8042" y="775"/>
                      <a:pt x="7861" y="887"/>
                      <a:pt x="7698" y="1016"/>
                    </a:cubicBezTo>
                    <a:cubicBezTo>
                      <a:pt x="7367" y="1063"/>
                      <a:pt x="7033" y="1086"/>
                      <a:pt x="6700" y="1086"/>
                    </a:cubicBezTo>
                    <a:cubicBezTo>
                      <a:pt x="5877" y="1086"/>
                      <a:pt x="5058" y="942"/>
                      <a:pt x="4287" y="655"/>
                    </a:cubicBezTo>
                    <a:lnTo>
                      <a:pt x="4296" y="655"/>
                    </a:lnTo>
                    <a:cubicBezTo>
                      <a:pt x="3970" y="535"/>
                      <a:pt x="3643" y="389"/>
                      <a:pt x="3334" y="225"/>
                    </a:cubicBezTo>
                    <a:cubicBezTo>
                      <a:pt x="3156" y="78"/>
                      <a:pt x="2942" y="1"/>
                      <a:pt x="2703" y="1"/>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6"/>
              <p:cNvSpPr/>
              <p:nvPr/>
            </p:nvSpPr>
            <p:spPr>
              <a:xfrm>
                <a:off x="3240550" y="1625700"/>
                <a:ext cx="216100" cy="314300"/>
              </a:xfrm>
              <a:custGeom>
                <a:rect b="b" l="l" r="r" t="t"/>
                <a:pathLst>
                  <a:path extrusionOk="0" h="12572" w="8644">
                    <a:moveTo>
                      <a:pt x="6039" y="1"/>
                    </a:moveTo>
                    <a:cubicBezTo>
                      <a:pt x="5513" y="1"/>
                      <a:pt x="4932" y="168"/>
                      <a:pt x="4322" y="521"/>
                    </a:cubicBezTo>
                    <a:cubicBezTo>
                      <a:pt x="1934" y="1905"/>
                      <a:pt x="1" y="5599"/>
                      <a:pt x="1" y="8778"/>
                    </a:cubicBezTo>
                    <a:cubicBezTo>
                      <a:pt x="1" y="11151"/>
                      <a:pt x="1072" y="12572"/>
                      <a:pt x="2606" y="12572"/>
                    </a:cubicBezTo>
                    <a:cubicBezTo>
                      <a:pt x="3132" y="12572"/>
                      <a:pt x="3712" y="12404"/>
                      <a:pt x="4322" y="12051"/>
                    </a:cubicBezTo>
                    <a:cubicBezTo>
                      <a:pt x="6711" y="10668"/>
                      <a:pt x="8644" y="6974"/>
                      <a:pt x="8644" y="3795"/>
                    </a:cubicBezTo>
                    <a:cubicBezTo>
                      <a:pt x="8644" y="1422"/>
                      <a:pt x="7572" y="1"/>
                      <a:pt x="6039" y="1"/>
                    </a:cubicBezTo>
                    <a:close/>
                  </a:path>
                </a:pathLst>
              </a:custGeom>
              <a:solidFill>
                <a:srgbClr val="8381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6"/>
              <p:cNvSpPr/>
              <p:nvPr/>
            </p:nvSpPr>
            <p:spPr>
              <a:xfrm>
                <a:off x="3276425" y="1677975"/>
                <a:ext cx="144350" cy="209750"/>
              </a:xfrm>
              <a:custGeom>
                <a:rect b="b" l="l" r="r" t="t"/>
                <a:pathLst>
                  <a:path extrusionOk="0" h="8390" w="5774">
                    <a:moveTo>
                      <a:pt x="4033" y="1"/>
                    </a:moveTo>
                    <a:cubicBezTo>
                      <a:pt x="3682" y="1"/>
                      <a:pt x="3295" y="112"/>
                      <a:pt x="2887" y="346"/>
                    </a:cubicBezTo>
                    <a:cubicBezTo>
                      <a:pt x="1289" y="1266"/>
                      <a:pt x="1" y="3740"/>
                      <a:pt x="1" y="5862"/>
                    </a:cubicBezTo>
                    <a:cubicBezTo>
                      <a:pt x="1" y="7443"/>
                      <a:pt x="716" y="8390"/>
                      <a:pt x="1741" y="8390"/>
                    </a:cubicBezTo>
                    <a:cubicBezTo>
                      <a:pt x="2092" y="8390"/>
                      <a:pt x="2480" y="8279"/>
                      <a:pt x="2887" y="8044"/>
                    </a:cubicBezTo>
                    <a:cubicBezTo>
                      <a:pt x="4485" y="7125"/>
                      <a:pt x="5774" y="4659"/>
                      <a:pt x="5774" y="2529"/>
                    </a:cubicBezTo>
                    <a:cubicBezTo>
                      <a:pt x="5774" y="948"/>
                      <a:pt x="5059" y="1"/>
                      <a:pt x="4033" y="1"/>
                    </a:cubicBezTo>
                    <a:close/>
                  </a:path>
                </a:pathLst>
              </a:custGeom>
              <a:solidFill>
                <a:srgbClr val="6260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6"/>
              <p:cNvSpPr/>
              <p:nvPr/>
            </p:nvSpPr>
            <p:spPr>
              <a:xfrm>
                <a:off x="3143050" y="1622150"/>
                <a:ext cx="107425" cy="155575"/>
              </a:xfrm>
              <a:custGeom>
                <a:rect b="b" l="l" r="r" t="t"/>
                <a:pathLst>
                  <a:path extrusionOk="0" h="6223" w="4297">
                    <a:moveTo>
                      <a:pt x="2703" y="1"/>
                    </a:moveTo>
                    <a:cubicBezTo>
                      <a:pt x="2467" y="1"/>
                      <a:pt x="2206" y="76"/>
                      <a:pt x="1933" y="234"/>
                    </a:cubicBezTo>
                    <a:cubicBezTo>
                      <a:pt x="868" y="852"/>
                      <a:pt x="0" y="2502"/>
                      <a:pt x="0" y="3920"/>
                    </a:cubicBezTo>
                    <a:cubicBezTo>
                      <a:pt x="0" y="4727"/>
                      <a:pt x="284" y="5294"/>
                      <a:pt x="722" y="5509"/>
                    </a:cubicBezTo>
                    <a:cubicBezTo>
                      <a:pt x="1040" y="5732"/>
                      <a:pt x="1358" y="5973"/>
                      <a:pt x="1658" y="6222"/>
                    </a:cubicBezTo>
                    <a:cubicBezTo>
                      <a:pt x="1409" y="5913"/>
                      <a:pt x="1255" y="5432"/>
                      <a:pt x="1255" y="4805"/>
                    </a:cubicBezTo>
                    <a:cubicBezTo>
                      <a:pt x="1255" y="3301"/>
                      <a:pt x="2165" y="1540"/>
                      <a:pt x="3299" y="887"/>
                    </a:cubicBezTo>
                    <a:cubicBezTo>
                      <a:pt x="3592" y="719"/>
                      <a:pt x="3874" y="643"/>
                      <a:pt x="4126" y="643"/>
                    </a:cubicBezTo>
                    <a:cubicBezTo>
                      <a:pt x="4184" y="643"/>
                      <a:pt x="4241" y="647"/>
                      <a:pt x="4296" y="655"/>
                    </a:cubicBezTo>
                    <a:cubicBezTo>
                      <a:pt x="3970" y="535"/>
                      <a:pt x="3643" y="389"/>
                      <a:pt x="3334" y="225"/>
                    </a:cubicBezTo>
                    <a:cubicBezTo>
                      <a:pt x="3156" y="78"/>
                      <a:pt x="2942" y="1"/>
                      <a:pt x="27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6"/>
              <p:cNvSpPr/>
              <p:nvPr/>
            </p:nvSpPr>
            <p:spPr>
              <a:xfrm>
                <a:off x="3277925" y="1706800"/>
                <a:ext cx="105925" cy="127100"/>
              </a:xfrm>
              <a:custGeom>
                <a:rect b="b" l="l" r="r" t="t"/>
                <a:pathLst>
                  <a:path extrusionOk="0" h="5084" w="4237">
                    <a:moveTo>
                      <a:pt x="1839" y="1"/>
                    </a:moveTo>
                    <a:cubicBezTo>
                      <a:pt x="911" y="989"/>
                      <a:pt x="207" y="2458"/>
                      <a:pt x="1" y="3884"/>
                    </a:cubicBezTo>
                    <a:lnTo>
                      <a:pt x="1848" y="4950"/>
                    </a:lnTo>
                    <a:cubicBezTo>
                      <a:pt x="1968" y="5037"/>
                      <a:pt x="2113" y="5084"/>
                      <a:pt x="2273" y="5084"/>
                    </a:cubicBezTo>
                    <a:cubicBezTo>
                      <a:pt x="2444" y="5084"/>
                      <a:pt x="2632" y="5030"/>
                      <a:pt x="2827" y="4915"/>
                    </a:cubicBezTo>
                    <a:cubicBezTo>
                      <a:pt x="3609" y="4468"/>
                      <a:pt x="4236" y="3266"/>
                      <a:pt x="4236" y="2235"/>
                    </a:cubicBezTo>
                    <a:cubicBezTo>
                      <a:pt x="4236" y="1599"/>
                      <a:pt x="4004" y="1178"/>
                      <a:pt x="3643" y="1041"/>
                    </a:cubicBezTo>
                    <a:lnTo>
                      <a:pt x="1839"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6"/>
              <p:cNvSpPr/>
              <p:nvPr/>
            </p:nvSpPr>
            <p:spPr>
              <a:xfrm>
                <a:off x="3313375" y="1731850"/>
                <a:ext cx="70475" cy="102050"/>
              </a:xfrm>
              <a:custGeom>
                <a:rect b="b" l="l" r="r" t="t"/>
                <a:pathLst>
                  <a:path extrusionOk="0" h="4082" w="2819">
                    <a:moveTo>
                      <a:pt x="1967" y="0"/>
                    </a:moveTo>
                    <a:cubicBezTo>
                      <a:pt x="1796" y="0"/>
                      <a:pt x="1608" y="54"/>
                      <a:pt x="1409" y="167"/>
                    </a:cubicBezTo>
                    <a:cubicBezTo>
                      <a:pt x="636" y="614"/>
                      <a:pt x="0" y="1817"/>
                      <a:pt x="0" y="2848"/>
                    </a:cubicBezTo>
                    <a:cubicBezTo>
                      <a:pt x="0" y="3622"/>
                      <a:pt x="353" y="4082"/>
                      <a:pt x="852" y="4082"/>
                    </a:cubicBezTo>
                    <a:cubicBezTo>
                      <a:pt x="1023" y="4082"/>
                      <a:pt x="1212" y="4027"/>
                      <a:pt x="1409" y="3913"/>
                    </a:cubicBezTo>
                    <a:cubicBezTo>
                      <a:pt x="2191" y="3466"/>
                      <a:pt x="2818" y="2264"/>
                      <a:pt x="2818" y="1233"/>
                    </a:cubicBezTo>
                    <a:cubicBezTo>
                      <a:pt x="2818" y="463"/>
                      <a:pt x="2469" y="0"/>
                      <a:pt x="1967"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6"/>
              <p:cNvSpPr/>
              <p:nvPr/>
            </p:nvSpPr>
            <p:spPr>
              <a:xfrm>
                <a:off x="3386175" y="1656275"/>
                <a:ext cx="133250" cy="57425"/>
              </a:xfrm>
              <a:custGeom>
                <a:rect b="b" l="l" r="r" t="t"/>
                <a:pathLst>
                  <a:path extrusionOk="0" h="2297" w="5330">
                    <a:moveTo>
                      <a:pt x="4614" y="1"/>
                    </a:moveTo>
                    <a:cubicBezTo>
                      <a:pt x="4568" y="1"/>
                      <a:pt x="4519" y="7"/>
                      <a:pt x="4468" y="20"/>
                    </a:cubicBezTo>
                    <a:lnTo>
                      <a:pt x="559" y="1300"/>
                    </a:lnTo>
                    <a:cubicBezTo>
                      <a:pt x="1" y="1481"/>
                      <a:pt x="130" y="2297"/>
                      <a:pt x="714" y="2297"/>
                    </a:cubicBezTo>
                    <a:cubicBezTo>
                      <a:pt x="765" y="2297"/>
                      <a:pt x="817" y="2288"/>
                      <a:pt x="869" y="2271"/>
                    </a:cubicBezTo>
                    <a:lnTo>
                      <a:pt x="4778" y="991"/>
                    </a:lnTo>
                    <a:cubicBezTo>
                      <a:pt x="5330" y="778"/>
                      <a:pt x="5129" y="1"/>
                      <a:pt x="46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6"/>
              <p:cNvSpPr/>
              <p:nvPr/>
            </p:nvSpPr>
            <p:spPr>
              <a:xfrm>
                <a:off x="3393225" y="1795925"/>
                <a:ext cx="118200" cy="72850"/>
              </a:xfrm>
              <a:custGeom>
                <a:rect b="b" l="l" r="r" t="t"/>
                <a:pathLst>
                  <a:path extrusionOk="0" h="2914" w="4728">
                    <a:moveTo>
                      <a:pt x="732" y="1"/>
                    </a:moveTo>
                    <a:cubicBezTo>
                      <a:pt x="282" y="1"/>
                      <a:pt x="0" y="673"/>
                      <a:pt x="492" y="955"/>
                    </a:cubicBezTo>
                    <a:lnTo>
                      <a:pt x="3765" y="2845"/>
                    </a:lnTo>
                    <a:cubicBezTo>
                      <a:pt x="3843" y="2888"/>
                      <a:pt x="3937" y="2914"/>
                      <a:pt x="4023" y="2914"/>
                    </a:cubicBezTo>
                    <a:cubicBezTo>
                      <a:pt x="4547" y="2914"/>
                      <a:pt x="4728" y="2227"/>
                      <a:pt x="4281" y="1969"/>
                    </a:cubicBezTo>
                    <a:lnTo>
                      <a:pt x="999" y="79"/>
                    </a:lnTo>
                    <a:cubicBezTo>
                      <a:pt x="907" y="24"/>
                      <a:pt x="816" y="1"/>
                      <a:pt x="7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p:nvPr/>
            </p:nvSpPr>
            <p:spPr>
              <a:xfrm>
                <a:off x="3314775" y="1847850"/>
                <a:ext cx="54025" cy="123600"/>
              </a:xfrm>
              <a:custGeom>
                <a:rect b="b" l="l" r="r" t="t"/>
                <a:pathLst>
                  <a:path extrusionOk="0" h="4944" w="2161">
                    <a:moveTo>
                      <a:pt x="615" y="0"/>
                    </a:moveTo>
                    <a:cubicBezTo>
                      <a:pt x="311" y="0"/>
                      <a:pt x="1" y="252"/>
                      <a:pt x="108" y="648"/>
                    </a:cubicBezTo>
                    <a:lnTo>
                      <a:pt x="1104" y="4557"/>
                    </a:lnTo>
                    <a:cubicBezTo>
                      <a:pt x="1156" y="4780"/>
                      <a:pt x="1361" y="4934"/>
                      <a:pt x="1593" y="4943"/>
                    </a:cubicBezTo>
                    <a:lnTo>
                      <a:pt x="1593" y="4943"/>
                    </a:lnTo>
                    <a:cubicBezTo>
                      <a:pt x="1924" y="4939"/>
                      <a:pt x="2160" y="4623"/>
                      <a:pt x="2084" y="4308"/>
                    </a:cubicBezTo>
                    <a:lnTo>
                      <a:pt x="1096" y="399"/>
                    </a:lnTo>
                    <a:cubicBezTo>
                      <a:pt x="1032" y="121"/>
                      <a:pt x="825" y="0"/>
                      <a:pt x="615" y="0"/>
                    </a:cubicBezTo>
                    <a:close/>
                    <a:moveTo>
                      <a:pt x="1593" y="4943"/>
                    </a:moveTo>
                    <a:lnTo>
                      <a:pt x="1593" y="4943"/>
                    </a:lnTo>
                    <a:cubicBezTo>
                      <a:pt x="1590" y="4944"/>
                      <a:pt x="1588" y="4944"/>
                      <a:pt x="1585" y="4944"/>
                    </a:cubicBezTo>
                    <a:lnTo>
                      <a:pt x="1594" y="4944"/>
                    </a:lnTo>
                    <a:cubicBezTo>
                      <a:pt x="1593" y="4944"/>
                      <a:pt x="1593" y="4944"/>
                      <a:pt x="1593" y="494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idx="4" type="title"/>
          </p:nvPr>
        </p:nvSpPr>
        <p:spPr>
          <a:xfrm>
            <a:off x="2494725" y="323450"/>
            <a:ext cx="3922200" cy="84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Hasta Ahora</a:t>
            </a:r>
            <a:endParaRPr/>
          </a:p>
        </p:txBody>
      </p:sp>
      <p:sp>
        <p:nvSpPr>
          <p:cNvPr id="152" name="Google Shape;152;p27"/>
          <p:cNvSpPr txBox="1"/>
          <p:nvPr>
            <p:ph idx="4294967295" type="body"/>
          </p:nvPr>
        </p:nvSpPr>
        <p:spPr>
          <a:xfrm>
            <a:off x="737625" y="933225"/>
            <a:ext cx="8243700" cy="1837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latin typeface="Raleway"/>
              <a:ea typeface="Raleway"/>
              <a:cs typeface="Raleway"/>
              <a:sym typeface="Raleway"/>
            </a:endParaRPr>
          </a:p>
          <a:p>
            <a:pPr indent="-342900" lvl="0" marL="457200" rtl="0" algn="l">
              <a:spcBef>
                <a:spcPts val="0"/>
              </a:spcBef>
              <a:spcAft>
                <a:spcPts val="0"/>
              </a:spcAft>
              <a:buSzPts val="1800"/>
              <a:buChar char="●"/>
            </a:pPr>
            <a:r>
              <a:rPr b="1" lang="en-GB">
                <a:latin typeface="Raleway"/>
                <a:ea typeface="Raleway"/>
                <a:cs typeface="Raleway"/>
                <a:sym typeface="Raleway"/>
              </a:rPr>
              <a:t>Lab 0</a:t>
            </a:r>
            <a:r>
              <a:rPr lang="en-GB"/>
              <a:t>: Interactuamos con programas de usuario (ls, cat, grep, etc) que utilizan syscalls.</a:t>
            </a:r>
            <a:endParaRPr/>
          </a:p>
          <a:p>
            <a:pPr indent="-342900" lvl="0" marL="457200" rtl="0" algn="l">
              <a:spcBef>
                <a:spcPts val="0"/>
              </a:spcBef>
              <a:spcAft>
                <a:spcPts val="0"/>
              </a:spcAft>
              <a:buSzPts val="1800"/>
              <a:buChar char="●"/>
            </a:pPr>
            <a:r>
              <a:rPr b="1" lang="en-GB">
                <a:latin typeface="Raleway"/>
                <a:ea typeface="Raleway"/>
                <a:cs typeface="Raleway"/>
                <a:sym typeface="Raleway"/>
              </a:rPr>
              <a:t>Lab1</a:t>
            </a:r>
            <a:r>
              <a:rPr lang="en-GB"/>
              <a:t>: Implementamos un programa de usuario (mybash) que llama a  diferentes syscalls del SO (fork(), wait(), dup(), pipe(), etc).</a:t>
            </a:r>
            <a:endParaRPr/>
          </a:p>
          <a:p>
            <a:pPr indent="0" lvl="0" marL="457200" rtl="0" algn="l">
              <a:spcBef>
                <a:spcPts val="1600"/>
              </a:spcBef>
              <a:spcAft>
                <a:spcPts val="1600"/>
              </a:spcAft>
              <a:buNone/>
            </a:pPr>
            <a:r>
              <a:t/>
            </a:r>
            <a:endParaRPr/>
          </a:p>
        </p:txBody>
      </p:sp>
      <p:sp>
        <p:nvSpPr>
          <p:cNvPr id="153" name="Google Shape;153;p27"/>
          <p:cNvSpPr txBox="1"/>
          <p:nvPr>
            <p:ph idx="4" type="title"/>
          </p:nvPr>
        </p:nvSpPr>
        <p:spPr>
          <a:xfrm>
            <a:off x="2331150" y="2718650"/>
            <a:ext cx="3922200" cy="84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En este Lab2</a:t>
            </a:r>
            <a:endParaRPr/>
          </a:p>
        </p:txBody>
      </p:sp>
      <p:sp>
        <p:nvSpPr>
          <p:cNvPr id="154" name="Google Shape;154;p27"/>
          <p:cNvSpPr txBox="1"/>
          <p:nvPr>
            <p:ph idx="4294967295" type="body"/>
          </p:nvPr>
        </p:nvSpPr>
        <p:spPr>
          <a:xfrm>
            <a:off x="737625" y="3338375"/>
            <a:ext cx="8313300" cy="1304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latin typeface="Raleway"/>
              <a:ea typeface="Raleway"/>
              <a:cs typeface="Raleway"/>
              <a:sym typeface="Raleway"/>
            </a:endParaRPr>
          </a:p>
          <a:p>
            <a:pPr indent="-342900" lvl="0" marL="457200" rtl="0" algn="l">
              <a:spcBef>
                <a:spcPts val="0"/>
              </a:spcBef>
              <a:spcAft>
                <a:spcPts val="0"/>
              </a:spcAft>
              <a:buSzPts val="1800"/>
              <a:buChar char="●"/>
            </a:pPr>
            <a:r>
              <a:rPr b="1" lang="en-GB">
                <a:latin typeface="Raleway"/>
                <a:ea typeface="Raleway"/>
                <a:cs typeface="Raleway"/>
                <a:sym typeface="Raleway"/>
              </a:rPr>
              <a:t>Lab2</a:t>
            </a:r>
            <a:r>
              <a:rPr lang="en-GB"/>
              <a:t>: Implementaremos nuestras propias llamadas al sistema.</a:t>
            </a:r>
            <a:endParaRPr/>
          </a:p>
          <a:p>
            <a:pPr indent="0" lvl="0" marL="0" rtl="0" algn="ctr">
              <a:spcBef>
                <a:spcPts val="1600"/>
              </a:spcBef>
              <a:spcAft>
                <a:spcPts val="1600"/>
              </a:spcAft>
              <a:buNone/>
            </a:pPr>
            <a:r>
              <a:rPr b="1" i="1" lang="en-GB" sz="1700">
                <a:latin typeface="Raleway"/>
                <a:ea typeface="Raleway"/>
                <a:cs typeface="Raleway"/>
                <a:sym typeface="Raleway"/>
              </a:rPr>
              <a:t>Conclusión: </a:t>
            </a:r>
            <a:r>
              <a:rPr b="1" i="1" lang="en-GB" sz="1700">
                <a:latin typeface="Raleway"/>
                <a:ea typeface="Raleway"/>
                <a:cs typeface="Raleway"/>
                <a:sym typeface="Raleway"/>
              </a:rPr>
              <a:t>con cada lab que hacemos “nos metemos más adentro” en el SO!!!</a:t>
            </a:r>
            <a:endParaRPr b="1" i="1" sz="17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602950" y="344150"/>
            <a:ext cx="4989000" cy="11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LAB 2: Semáforos en XV6</a:t>
            </a:r>
            <a:endParaRPr/>
          </a:p>
        </p:txBody>
      </p:sp>
      <p:sp>
        <p:nvSpPr>
          <p:cNvPr id="160" name="Google Shape;160;p28"/>
          <p:cNvSpPr txBox="1"/>
          <p:nvPr>
            <p:ph idx="1" type="body"/>
          </p:nvPr>
        </p:nvSpPr>
        <p:spPr>
          <a:xfrm>
            <a:off x="616650" y="1373950"/>
            <a:ext cx="5898600" cy="2908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GB">
                <a:latin typeface="Raleway"/>
                <a:ea typeface="Raleway"/>
                <a:cs typeface="Raleway"/>
                <a:sym typeface="Raleway"/>
              </a:rPr>
              <a:t>Más concretamente</a:t>
            </a:r>
            <a:endParaRPr b="1">
              <a:latin typeface="Raleway"/>
              <a:ea typeface="Raleway"/>
              <a:cs typeface="Raleway"/>
              <a:sym typeface="Raleway"/>
            </a:endParaRPr>
          </a:p>
          <a:p>
            <a:pPr indent="0" lvl="0" marL="457200" rtl="0" algn="l">
              <a:spcBef>
                <a:spcPts val="0"/>
              </a:spcBef>
              <a:spcAft>
                <a:spcPts val="0"/>
              </a:spcAft>
              <a:buNone/>
            </a:pPr>
            <a:r>
              <a:t/>
            </a:r>
            <a:endParaRPr b="1">
              <a:latin typeface="Raleway"/>
              <a:ea typeface="Raleway"/>
              <a:cs typeface="Raleway"/>
              <a:sym typeface="Raleway"/>
            </a:endParaRPr>
          </a:p>
          <a:p>
            <a:pPr indent="-330200" lvl="0" marL="457200" rtl="0" algn="l">
              <a:spcBef>
                <a:spcPts val="0"/>
              </a:spcBef>
              <a:spcAft>
                <a:spcPts val="0"/>
              </a:spcAft>
              <a:buSzPts val="1600"/>
              <a:buChar char="●"/>
            </a:pPr>
            <a:r>
              <a:rPr lang="en-GB"/>
              <a:t>Vamos a programar un conjunto de syscalls que en particular implementan un sistema de semáforos.</a:t>
            </a:r>
            <a:endParaRPr/>
          </a:p>
          <a:p>
            <a:pPr indent="-330200" lvl="0" marL="457200" rtl="0" algn="l">
              <a:spcBef>
                <a:spcPts val="0"/>
              </a:spcBef>
              <a:spcAft>
                <a:spcPts val="0"/>
              </a:spcAft>
              <a:buSzPts val="1600"/>
              <a:buChar char="●"/>
            </a:pPr>
            <a:r>
              <a:rPr lang="en-GB"/>
              <a:t>Y un programa de usuario </a:t>
            </a:r>
            <a:r>
              <a:rPr lang="en-GB"/>
              <a:t>(muy simple)</a:t>
            </a:r>
            <a:r>
              <a:rPr lang="en-GB"/>
              <a:t> que utilice dicho sistema de semáforos (ping-pong).</a:t>
            </a:r>
            <a:endParaRPr/>
          </a:p>
          <a:p>
            <a:pPr indent="-330200" lvl="0" marL="457200" rtl="0" algn="l">
              <a:spcBef>
                <a:spcPts val="0"/>
              </a:spcBef>
              <a:spcAft>
                <a:spcPts val="0"/>
              </a:spcAft>
              <a:buSzPts val="1600"/>
              <a:buChar char="●"/>
            </a:pPr>
            <a:r>
              <a:rPr lang="en-GB"/>
              <a:t>Todo esto para XV6, un sistema operativo muy pequeño diseñado para fines académicos.</a:t>
            </a:r>
            <a:endParaRPr/>
          </a:p>
          <a:p>
            <a:pPr indent="-330200" lvl="0" marL="457200" rtl="0" algn="l">
              <a:spcBef>
                <a:spcPts val="0"/>
              </a:spcBef>
              <a:spcAft>
                <a:spcPts val="0"/>
              </a:spcAft>
              <a:buSzPts val="1600"/>
              <a:buChar char="●"/>
            </a:pPr>
            <a:r>
              <a:rPr lang="en-GB"/>
              <a:t>Poco para escribir, bastante para leer !!!</a:t>
            </a:r>
            <a:endParaRPr/>
          </a:p>
          <a:p>
            <a:pPr indent="0" lvl="0" marL="0" rtl="0" algn="l">
              <a:spcBef>
                <a:spcPts val="1600"/>
              </a:spcBef>
              <a:spcAft>
                <a:spcPts val="1600"/>
              </a:spcAft>
              <a:buNone/>
            </a:pPr>
            <a:r>
              <a:t/>
            </a:r>
            <a:endParaRPr/>
          </a:p>
        </p:txBody>
      </p:sp>
      <p:grpSp>
        <p:nvGrpSpPr>
          <p:cNvPr id="161" name="Google Shape;161;p28"/>
          <p:cNvGrpSpPr/>
          <p:nvPr/>
        </p:nvGrpSpPr>
        <p:grpSpPr>
          <a:xfrm>
            <a:off x="6991807" y="344148"/>
            <a:ext cx="1626383" cy="2477234"/>
            <a:chOff x="1364688" y="4160975"/>
            <a:chExt cx="608244" cy="873465"/>
          </a:xfrm>
        </p:grpSpPr>
        <p:sp>
          <p:nvSpPr>
            <p:cNvPr id="162" name="Google Shape;162;p28"/>
            <p:cNvSpPr/>
            <p:nvPr/>
          </p:nvSpPr>
          <p:spPr>
            <a:xfrm>
              <a:off x="1364688" y="4683475"/>
              <a:ext cx="608244" cy="350965"/>
            </a:xfrm>
            <a:custGeom>
              <a:rect b="b" l="l" r="r" t="t"/>
              <a:pathLst>
                <a:path extrusionOk="0" h="12767" w="22126">
                  <a:moveTo>
                    <a:pt x="11062" y="0"/>
                  </a:moveTo>
                  <a:cubicBezTo>
                    <a:pt x="8129" y="0"/>
                    <a:pt x="5316" y="672"/>
                    <a:pt x="3241" y="1870"/>
                  </a:cubicBezTo>
                  <a:cubicBezTo>
                    <a:pt x="1166" y="3067"/>
                    <a:pt x="1" y="4690"/>
                    <a:pt x="1" y="6383"/>
                  </a:cubicBezTo>
                  <a:cubicBezTo>
                    <a:pt x="1" y="8076"/>
                    <a:pt x="1166" y="9700"/>
                    <a:pt x="3241" y="10897"/>
                  </a:cubicBezTo>
                  <a:cubicBezTo>
                    <a:pt x="5316" y="12093"/>
                    <a:pt x="8129" y="12766"/>
                    <a:pt x="11062" y="12766"/>
                  </a:cubicBezTo>
                  <a:cubicBezTo>
                    <a:pt x="13997" y="12766"/>
                    <a:pt x="16811" y="12093"/>
                    <a:pt x="18885" y="10897"/>
                  </a:cubicBezTo>
                  <a:cubicBezTo>
                    <a:pt x="20960" y="9700"/>
                    <a:pt x="22126" y="8076"/>
                    <a:pt x="22126" y="6383"/>
                  </a:cubicBezTo>
                  <a:cubicBezTo>
                    <a:pt x="22126" y="4690"/>
                    <a:pt x="20960" y="3067"/>
                    <a:pt x="18885" y="1870"/>
                  </a:cubicBezTo>
                  <a:cubicBezTo>
                    <a:pt x="16811" y="672"/>
                    <a:pt x="13997" y="0"/>
                    <a:pt x="11062" y="0"/>
                  </a:cubicBezTo>
                  <a:close/>
                </a:path>
              </a:pathLst>
            </a:custGeom>
            <a:solidFill>
              <a:srgbClr val="EAEC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p:nvPr/>
          </p:nvSpPr>
          <p:spPr>
            <a:xfrm>
              <a:off x="1611275" y="4170925"/>
              <a:ext cx="106725" cy="103600"/>
            </a:xfrm>
            <a:custGeom>
              <a:rect b="b" l="l" r="r" t="t"/>
              <a:pathLst>
                <a:path extrusionOk="0" h="4144" w="4269">
                  <a:moveTo>
                    <a:pt x="1381" y="1"/>
                  </a:moveTo>
                  <a:cubicBezTo>
                    <a:pt x="1082" y="1"/>
                    <a:pt x="895" y="72"/>
                    <a:pt x="895" y="72"/>
                  </a:cubicBezTo>
                  <a:cubicBezTo>
                    <a:pt x="1" y="1235"/>
                    <a:pt x="1297" y="4144"/>
                    <a:pt x="2464" y="4144"/>
                  </a:cubicBezTo>
                  <a:cubicBezTo>
                    <a:pt x="2661" y="4144"/>
                    <a:pt x="2855" y="4060"/>
                    <a:pt x="3034" y="3870"/>
                  </a:cubicBezTo>
                  <a:cubicBezTo>
                    <a:pt x="4269" y="2560"/>
                    <a:pt x="3345" y="842"/>
                    <a:pt x="2478" y="321"/>
                  </a:cubicBezTo>
                  <a:cubicBezTo>
                    <a:pt x="2054" y="66"/>
                    <a:pt x="1666" y="1"/>
                    <a:pt x="1381" y="1"/>
                  </a:cubicBezTo>
                  <a:close/>
                </a:path>
              </a:pathLst>
            </a:custGeom>
            <a:solidFill>
              <a:srgbClr val="180D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8"/>
            <p:cNvSpPr/>
            <p:nvPr/>
          </p:nvSpPr>
          <p:spPr>
            <a:xfrm>
              <a:off x="1414550" y="4625500"/>
              <a:ext cx="525875" cy="260150"/>
            </a:xfrm>
            <a:custGeom>
              <a:rect b="b" l="l" r="r" t="t"/>
              <a:pathLst>
                <a:path extrusionOk="0" h="10406" w="21035">
                  <a:moveTo>
                    <a:pt x="11920" y="0"/>
                  </a:moveTo>
                  <a:cubicBezTo>
                    <a:pt x="11724" y="0"/>
                    <a:pt x="11613" y="2"/>
                    <a:pt x="11613" y="2"/>
                  </a:cubicBezTo>
                  <a:lnTo>
                    <a:pt x="4141" y="1981"/>
                  </a:lnTo>
                  <a:cubicBezTo>
                    <a:pt x="4141" y="1981"/>
                    <a:pt x="2294" y="4469"/>
                    <a:pt x="1227" y="6718"/>
                  </a:cubicBezTo>
                  <a:cubicBezTo>
                    <a:pt x="438" y="8381"/>
                    <a:pt x="1" y="9745"/>
                    <a:pt x="1078" y="10406"/>
                  </a:cubicBezTo>
                  <a:lnTo>
                    <a:pt x="3758" y="9804"/>
                  </a:lnTo>
                  <a:lnTo>
                    <a:pt x="8903" y="5392"/>
                  </a:lnTo>
                  <a:lnTo>
                    <a:pt x="10732" y="4806"/>
                  </a:lnTo>
                  <a:lnTo>
                    <a:pt x="16289" y="4255"/>
                  </a:lnTo>
                  <a:cubicBezTo>
                    <a:pt x="17097" y="4176"/>
                    <a:pt x="21034" y="2833"/>
                    <a:pt x="20398" y="1526"/>
                  </a:cubicBezTo>
                  <a:cubicBezTo>
                    <a:pt x="19698" y="85"/>
                    <a:pt x="13394" y="0"/>
                    <a:pt x="11920" y="0"/>
                  </a:cubicBezTo>
                  <a:close/>
                </a:path>
              </a:pathLst>
            </a:custGeom>
            <a:solidFill>
              <a:srgbClr val="7FA8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8"/>
            <p:cNvSpPr/>
            <p:nvPr/>
          </p:nvSpPr>
          <p:spPr>
            <a:xfrm>
              <a:off x="1722900" y="4664950"/>
              <a:ext cx="109300" cy="76725"/>
            </a:xfrm>
            <a:custGeom>
              <a:rect b="b" l="l" r="r" t="t"/>
              <a:pathLst>
                <a:path extrusionOk="0" h="3069" w="4372">
                  <a:moveTo>
                    <a:pt x="4371" y="1"/>
                  </a:moveTo>
                  <a:cubicBezTo>
                    <a:pt x="4371" y="1"/>
                    <a:pt x="3346" y="172"/>
                    <a:pt x="2198" y="910"/>
                  </a:cubicBezTo>
                  <a:cubicBezTo>
                    <a:pt x="1048" y="1646"/>
                    <a:pt x="1" y="3069"/>
                    <a:pt x="1" y="3069"/>
                  </a:cubicBezTo>
                  <a:lnTo>
                    <a:pt x="797" y="2990"/>
                  </a:lnTo>
                  <a:cubicBezTo>
                    <a:pt x="797" y="2990"/>
                    <a:pt x="2807" y="584"/>
                    <a:pt x="4371" y="1"/>
                  </a:cubicBezTo>
                  <a:close/>
                </a:path>
              </a:pathLst>
            </a:custGeom>
            <a:solidFill>
              <a:srgbClr val="6F89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8"/>
            <p:cNvSpPr/>
            <p:nvPr/>
          </p:nvSpPr>
          <p:spPr>
            <a:xfrm>
              <a:off x="1645075" y="4652475"/>
              <a:ext cx="300425" cy="241825"/>
            </a:xfrm>
            <a:custGeom>
              <a:rect b="b" l="l" r="r" t="t"/>
              <a:pathLst>
                <a:path extrusionOk="0" h="9673" w="12017">
                  <a:moveTo>
                    <a:pt x="9797" y="0"/>
                  </a:moveTo>
                  <a:cubicBezTo>
                    <a:pt x="8340" y="0"/>
                    <a:pt x="6725" y="743"/>
                    <a:pt x="6129" y="1272"/>
                  </a:cubicBezTo>
                  <a:cubicBezTo>
                    <a:pt x="6129" y="1272"/>
                    <a:pt x="4960" y="2261"/>
                    <a:pt x="4222" y="3120"/>
                  </a:cubicBezTo>
                  <a:cubicBezTo>
                    <a:pt x="2602" y="5007"/>
                    <a:pt x="0" y="8440"/>
                    <a:pt x="0" y="8440"/>
                  </a:cubicBezTo>
                  <a:cubicBezTo>
                    <a:pt x="0" y="8440"/>
                    <a:pt x="254" y="9626"/>
                    <a:pt x="1344" y="9673"/>
                  </a:cubicBezTo>
                  <a:cubicBezTo>
                    <a:pt x="1344" y="9673"/>
                    <a:pt x="9448" y="3360"/>
                    <a:pt x="10116" y="2770"/>
                  </a:cubicBezTo>
                  <a:cubicBezTo>
                    <a:pt x="11131" y="1875"/>
                    <a:pt x="12016" y="327"/>
                    <a:pt x="10429" y="52"/>
                  </a:cubicBezTo>
                  <a:cubicBezTo>
                    <a:pt x="10224" y="16"/>
                    <a:pt x="10012" y="0"/>
                    <a:pt x="9797" y="0"/>
                  </a:cubicBezTo>
                  <a:close/>
                </a:path>
              </a:pathLst>
            </a:custGeom>
            <a:solidFill>
              <a:srgbClr val="7FA8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8"/>
            <p:cNvSpPr/>
            <p:nvPr/>
          </p:nvSpPr>
          <p:spPr>
            <a:xfrm>
              <a:off x="1646400" y="4373550"/>
              <a:ext cx="325425" cy="291425"/>
            </a:xfrm>
            <a:custGeom>
              <a:rect b="b" l="l" r="r" t="t"/>
              <a:pathLst>
                <a:path extrusionOk="0" h="11657" w="13017">
                  <a:moveTo>
                    <a:pt x="1110" y="1"/>
                  </a:moveTo>
                  <a:cubicBezTo>
                    <a:pt x="1086" y="1"/>
                    <a:pt x="1063" y="1"/>
                    <a:pt x="1040" y="3"/>
                  </a:cubicBezTo>
                  <a:cubicBezTo>
                    <a:pt x="314" y="48"/>
                    <a:pt x="0" y="874"/>
                    <a:pt x="329" y="2216"/>
                  </a:cubicBezTo>
                  <a:cubicBezTo>
                    <a:pt x="692" y="3692"/>
                    <a:pt x="1013" y="4799"/>
                    <a:pt x="1801" y="6427"/>
                  </a:cubicBezTo>
                  <a:cubicBezTo>
                    <a:pt x="2239" y="7333"/>
                    <a:pt x="2491" y="8207"/>
                    <a:pt x="4270" y="9242"/>
                  </a:cubicBezTo>
                  <a:cubicBezTo>
                    <a:pt x="5514" y="9965"/>
                    <a:pt x="6540" y="10193"/>
                    <a:pt x="7913" y="10618"/>
                  </a:cubicBezTo>
                  <a:cubicBezTo>
                    <a:pt x="8288" y="10734"/>
                    <a:pt x="8537" y="10913"/>
                    <a:pt x="9225" y="11219"/>
                  </a:cubicBezTo>
                  <a:cubicBezTo>
                    <a:pt x="9815" y="11482"/>
                    <a:pt x="10539" y="11657"/>
                    <a:pt x="11128" y="11657"/>
                  </a:cubicBezTo>
                  <a:cubicBezTo>
                    <a:pt x="11224" y="11657"/>
                    <a:pt x="11317" y="11652"/>
                    <a:pt x="11406" y="11642"/>
                  </a:cubicBezTo>
                  <a:cubicBezTo>
                    <a:pt x="12032" y="11571"/>
                    <a:pt x="12247" y="11448"/>
                    <a:pt x="12288" y="11314"/>
                  </a:cubicBezTo>
                  <a:cubicBezTo>
                    <a:pt x="12339" y="11148"/>
                    <a:pt x="12207" y="11048"/>
                    <a:pt x="11918" y="11048"/>
                  </a:cubicBezTo>
                  <a:cubicBezTo>
                    <a:pt x="11914" y="11048"/>
                    <a:pt x="11910" y="11048"/>
                    <a:pt x="11906" y="11048"/>
                  </a:cubicBezTo>
                  <a:cubicBezTo>
                    <a:pt x="11816" y="11048"/>
                    <a:pt x="11709" y="11052"/>
                    <a:pt x="11586" y="11052"/>
                  </a:cubicBezTo>
                  <a:cubicBezTo>
                    <a:pt x="11311" y="11052"/>
                    <a:pt x="10960" y="11031"/>
                    <a:pt x="10557" y="10900"/>
                  </a:cubicBezTo>
                  <a:lnTo>
                    <a:pt x="10557" y="10900"/>
                  </a:lnTo>
                  <a:cubicBezTo>
                    <a:pt x="10557" y="10900"/>
                    <a:pt x="10993" y="10922"/>
                    <a:pt x="11359" y="10922"/>
                  </a:cubicBezTo>
                  <a:cubicBezTo>
                    <a:pt x="11434" y="10922"/>
                    <a:pt x="11505" y="10921"/>
                    <a:pt x="11570" y="10919"/>
                  </a:cubicBezTo>
                  <a:cubicBezTo>
                    <a:pt x="11951" y="10906"/>
                    <a:pt x="12318" y="10834"/>
                    <a:pt x="12569" y="10750"/>
                  </a:cubicBezTo>
                  <a:cubicBezTo>
                    <a:pt x="12880" y="10648"/>
                    <a:pt x="13017" y="10182"/>
                    <a:pt x="12726" y="10174"/>
                  </a:cubicBezTo>
                  <a:cubicBezTo>
                    <a:pt x="12710" y="10174"/>
                    <a:pt x="12694" y="10173"/>
                    <a:pt x="12678" y="10173"/>
                  </a:cubicBezTo>
                  <a:cubicBezTo>
                    <a:pt x="12408" y="10173"/>
                    <a:pt x="12175" y="10240"/>
                    <a:pt x="11642" y="10251"/>
                  </a:cubicBezTo>
                  <a:cubicBezTo>
                    <a:pt x="11613" y="10252"/>
                    <a:pt x="11585" y="10252"/>
                    <a:pt x="11557" y="10252"/>
                  </a:cubicBezTo>
                  <a:cubicBezTo>
                    <a:pt x="11088" y="10252"/>
                    <a:pt x="10751" y="10169"/>
                    <a:pt x="10751" y="10169"/>
                  </a:cubicBezTo>
                  <a:cubicBezTo>
                    <a:pt x="10751" y="10169"/>
                    <a:pt x="11362" y="10123"/>
                    <a:pt x="11867" y="9988"/>
                  </a:cubicBezTo>
                  <a:cubicBezTo>
                    <a:pt x="12371" y="9854"/>
                    <a:pt x="12551" y="9695"/>
                    <a:pt x="12663" y="9583"/>
                  </a:cubicBezTo>
                  <a:cubicBezTo>
                    <a:pt x="12769" y="9479"/>
                    <a:pt x="12771" y="9215"/>
                    <a:pt x="12470" y="9215"/>
                  </a:cubicBezTo>
                  <a:cubicBezTo>
                    <a:pt x="12450" y="9215"/>
                    <a:pt x="12429" y="9217"/>
                    <a:pt x="12408" y="9219"/>
                  </a:cubicBezTo>
                  <a:cubicBezTo>
                    <a:pt x="12106" y="9250"/>
                    <a:pt x="11744" y="9409"/>
                    <a:pt x="11192" y="9409"/>
                  </a:cubicBezTo>
                  <a:cubicBezTo>
                    <a:pt x="11146" y="9409"/>
                    <a:pt x="11099" y="9408"/>
                    <a:pt x="11051" y="9406"/>
                  </a:cubicBezTo>
                  <a:cubicBezTo>
                    <a:pt x="10591" y="9383"/>
                    <a:pt x="10269" y="9303"/>
                    <a:pt x="10334" y="9237"/>
                  </a:cubicBezTo>
                  <a:cubicBezTo>
                    <a:pt x="10398" y="9171"/>
                    <a:pt x="10667" y="9203"/>
                    <a:pt x="11033" y="9037"/>
                  </a:cubicBezTo>
                  <a:cubicBezTo>
                    <a:pt x="11381" y="8878"/>
                    <a:pt x="11628" y="8513"/>
                    <a:pt x="11523" y="8325"/>
                  </a:cubicBezTo>
                  <a:cubicBezTo>
                    <a:pt x="11485" y="8255"/>
                    <a:pt x="11458" y="8229"/>
                    <a:pt x="11420" y="8229"/>
                  </a:cubicBezTo>
                  <a:cubicBezTo>
                    <a:pt x="11355" y="8229"/>
                    <a:pt x="11257" y="8307"/>
                    <a:pt x="11013" y="8376"/>
                  </a:cubicBezTo>
                  <a:cubicBezTo>
                    <a:pt x="10629" y="8484"/>
                    <a:pt x="10256" y="8432"/>
                    <a:pt x="9727" y="8628"/>
                  </a:cubicBezTo>
                  <a:cubicBezTo>
                    <a:pt x="9371" y="8759"/>
                    <a:pt x="9085" y="8828"/>
                    <a:pt x="8765" y="8828"/>
                  </a:cubicBezTo>
                  <a:cubicBezTo>
                    <a:pt x="8666" y="8828"/>
                    <a:pt x="8565" y="8821"/>
                    <a:pt x="8456" y="8808"/>
                  </a:cubicBezTo>
                  <a:cubicBezTo>
                    <a:pt x="7894" y="8739"/>
                    <a:pt x="6681" y="8245"/>
                    <a:pt x="5506" y="7567"/>
                  </a:cubicBezTo>
                  <a:cubicBezTo>
                    <a:pt x="4118" y="6767"/>
                    <a:pt x="3727" y="5779"/>
                    <a:pt x="3468" y="4920"/>
                  </a:cubicBezTo>
                  <a:cubicBezTo>
                    <a:pt x="2899" y="3027"/>
                    <a:pt x="2772" y="2194"/>
                    <a:pt x="2509" y="1312"/>
                  </a:cubicBezTo>
                  <a:cubicBezTo>
                    <a:pt x="2264" y="492"/>
                    <a:pt x="1701" y="1"/>
                    <a:pt x="1110" y="1"/>
                  </a:cubicBezTo>
                  <a:close/>
                </a:path>
              </a:pathLst>
            </a:custGeom>
            <a:solidFill>
              <a:srgbClr val="B44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8"/>
            <p:cNvSpPr/>
            <p:nvPr/>
          </p:nvSpPr>
          <p:spPr>
            <a:xfrm>
              <a:off x="1640825" y="4362425"/>
              <a:ext cx="102875" cy="182400"/>
            </a:xfrm>
            <a:custGeom>
              <a:rect b="b" l="l" r="r" t="t"/>
              <a:pathLst>
                <a:path extrusionOk="0" h="7296" w="4115">
                  <a:moveTo>
                    <a:pt x="1228" y="0"/>
                  </a:moveTo>
                  <a:cubicBezTo>
                    <a:pt x="1110" y="0"/>
                    <a:pt x="1005" y="18"/>
                    <a:pt x="922" y="47"/>
                  </a:cubicBezTo>
                  <a:cubicBezTo>
                    <a:pt x="0" y="360"/>
                    <a:pt x="539" y="2376"/>
                    <a:pt x="1044" y="4357"/>
                  </a:cubicBezTo>
                  <a:cubicBezTo>
                    <a:pt x="1548" y="6339"/>
                    <a:pt x="1909" y="7296"/>
                    <a:pt x="1909" y="7296"/>
                  </a:cubicBezTo>
                  <a:cubicBezTo>
                    <a:pt x="1920" y="7296"/>
                    <a:pt x="1931" y="7296"/>
                    <a:pt x="1941" y="7296"/>
                  </a:cubicBezTo>
                  <a:cubicBezTo>
                    <a:pt x="3376" y="7296"/>
                    <a:pt x="4114" y="6182"/>
                    <a:pt x="4114" y="6182"/>
                  </a:cubicBezTo>
                  <a:cubicBezTo>
                    <a:pt x="4114" y="6182"/>
                    <a:pt x="3959" y="5650"/>
                    <a:pt x="3755" y="4774"/>
                  </a:cubicBezTo>
                  <a:cubicBezTo>
                    <a:pt x="3631" y="4240"/>
                    <a:pt x="3233" y="1837"/>
                    <a:pt x="2643" y="916"/>
                  </a:cubicBezTo>
                  <a:cubicBezTo>
                    <a:pt x="2187" y="206"/>
                    <a:pt x="1628" y="0"/>
                    <a:pt x="1228" y="0"/>
                  </a:cubicBezTo>
                  <a:close/>
                </a:path>
              </a:pathLst>
            </a:custGeom>
            <a:solidFill>
              <a:srgbClr val="D83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8"/>
            <p:cNvSpPr/>
            <p:nvPr/>
          </p:nvSpPr>
          <p:spPr>
            <a:xfrm>
              <a:off x="1598725" y="4859875"/>
              <a:ext cx="82700" cy="170450"/>
            </a:xfrm>
            <a:custGeom>
              <a:rect b="b" l="l" r="r" t="t"/>
              <a:pathLst>
                <a:path extrusionOk="0" h="6818" w="3308">
                  <a:moveTo>
                    <a:pt x="1919" y="1"/>
                  </a:moveTo>
                  <a:cubicBezTo>
                    <a:pt x="1808" y="112"/>
                    <a:pt x="1628" y="245"/>
                    <a:pt x="1468" y="378"/>
                  </a:cubicBezTo>
                  <a:cubicBezTo>
                    <a:pt x="1308" y="511"/>
                    <a:pt x="1128" y="623"/>
                    <a:pt x="955" y="743"/>
                  </a:cubicBezTo>
                  <a:cubicBezTo>
                    <a:pt x="613" y="978"/>
                    <a:pt x="279" y="1249"/>
                    <a:pt x="175" y="1671"/>
                  </a:cubicBezTo>
                  <a:cubicBezTo>
                    <a:pt x="97" y="1987"/>
                    <a:pt x="218" y="2314"/>
                    <a:pt x="262" y="2637"/>
                  </a:cubicBezTo>
                  <a:cubicBezTo>
                    <a:pt x="347" y="3252"/>
                    <a:pt x="157" y="3868"/>
                    <a:pt x="75" y="4482"/>
                  </a:cubicBezTo>
                  <a:cubicBezTo>
                    <a:pt x="0" y="5028"/>
                    <a:pt x="251" y="5543"/>
                    <a:pt x="596" y="5965"/>
                  </a:cubicBezTo>
                  <a:cubicBezTo>
                    <a:pt x="778" y="6188"/>
                    <a:pt x="993" y="6381"/>
                    <a:pt x="1207" y="6572"/>
                  </a:cubicBezTo>
                  <a:cubicBezTo>
                    <a:pt x="1348" y="6699"/>
                    <a:pt x="1581" y="6817"/>
                    <a:pt x="1794" y="6817"/>
                  </a:cubicBezTo>
                  <a:cubicBezTo>
                    <a:pt x="1923" y="6817"/>
                    <a:pt x="2044" y="6774"/>
                    <a:pt x="2133" y="6661"/>
                  </a:cubicBezTo>
                  <a:cubicBezTo>
                    <a:pt x="2208" y="6567"/>
                    <a:pt x="2221" y="6439"/>
                    <a:pt x="2231" y="6319"/>
                  </a:cubicBezTo>
                  <a:cubicBezTo>
                    <a:pt x="2300" y="5526"/>
                    <a:pt x="2322" y="4727"/>
                    <a:pt x="2440" y="3938"/>
                  </a:cubicBezTo>
                  <a:cubicBezTo>
                    <a:pt x="2574" y="3052"/>
                    <a:pt x="2683" y="2195"/>
                    <a:pt x="3308" y="1247"/>
                  </a:cubicBezTo>
                  <a:lnTo>
                    <a:pt x="1919" y="1"/>
                  </a:lnTo>
                  <a:close/>
                </a:path>
              </a:pathLst>
            </a:custGeom>
            <a:solidFill>
              <a:srgbClr val="2D2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p:nvPr/>
          </p:nvSpPr>
          <p:spPr>
            <a:xfrm>
              <a:off x="1769575" y="4778450"/>
              <a:ext cx="154375" cy="103925"/>
            </a:xfrm>
            <a:custGeom>
              <a:rect b="b" l="l" r="r" t="t"/>
              <a:pathLst>
                <a:path extrusionOk="0" h="4157" w="6175">
                  <a:moveTo>
                    <a:pt x="2021" y="1"/>
                  </a:moveTo>
                  <a:cubicBezTo>
                    <a:pt x="1704" y="1"/>
                    <a:pt x="1401" y="131"/>
                    <a:pt x="1115" y="276"/>
                  </a:cubicBezTo>
                  <a:cubicBezTo>
                    <a:pt x="928" y="370"/>
                    <a:pt x="742" y="472"/>
                    <a:pt x="548" y="550"/>
                  </a:cubicBezTo>
                  <a:cubicBezTo>
                    <a:pt x="355" y="627"/>
                    <a:pt x="151" y="721"/>
                    <a:pt x="0" y="765"/>
                  </a:cubicBezTo>
                  <a:lnTo>
                    <a:pt x="426" y="2581"/>
                  </a:lnTo>
                  <a:cubicBezTo>
                    <a:pt x="563" y="2570"/>
                    <a:pt x="696" y="2565"/>
                    <a:pt x="824" y="2565"/>
                  </a:cubicBezTo>
                  <a:cubicBezTo>
                    <a:pt x="1754" y="2565"/>
                    <a:pt x="2463" y="2841"/>
                    <a:pt x="3204" y="3113"/>
                  </a:cubicBezTo>
                  <a:cubicBezTo>
                    <a:pt x="3953" y="3387"/>
                    <a:pt x="4663" y="3752"/>
                    <a:pt x="5392" y="4074"/>
                  </a:cubicBezTo>
                  <a:cubicBezTo>
                    <a:pt x="5486" y="4114"/>
                    <a:pt x="5585" y="4156"/>
                    <a:pt x="5686" y="4156"/>
                  </a:cubicBezTo>
                  <a:cubicBezTo>
                    <a:pt x="5704" y="4156"/>
                    <a:pt x="5722" y="4155"/>
                    <a:pt x="5740" y="4152"/>
                  </a:cubicBezTo>
                  <a:cubicBezTo>
                    <a:pt x="6113" y="4088"/>
                    <a:pt x="6174" y="3593"/>
                    <a:pt x="6106" y="3297"/>
                  </a:cubicBezTo>
                  <a:cubicBezTo>
                    <a:pt x="6041" y="3017"/>
                    <a:pt x="5975" y="2735"/>
                    <a:pt x="5867" y="2469"/>
                  </a:cubicBezTo>
                  <a:cubicBezTo>
                    <a:pt x="5662" y="1964"/>
                    <a:pt x="5331" y="1496"/>
                    <a:pt x="4816" y="1298"/>
                  </a:cubicBezTo>
                  <a:cubicBezTo>
                    <a:pt x="4236" y="1076"/>
                    <a:pt x="3606" y="947"/>
                    <a:pt x="3109" y="578"/>
                  </a:cubicBezTo>
                  <a:cubicBezTo>
                    <a:pt x="2847" y="383"/>
                    <a:pt x="2618" y="120"/>
                    <a:pt x="2302" y="37"/>
                  </a:cubicBezTo>
                  <a:cubicBezTo>
                    <a:pt x="2207" y="12"/>
                    <a:pt x="2114" y="1"/>
                    <a:pt x="2021" y="1"/>
                  </a:cubicBezTo>
                  <a:close/>
                </a:path>
              </a:pathLst>
            </a:custGeom>
            <a:solidFill>
              <a:srgbClr val="2D2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8"/>
            <p:cNvSpPr/>
            <p:nvPr/>
          </p:nvSpPr>
          <p:spPr>
            <a:xfrm>
              <a:off x="1410175" y="4797275"/>
              <a:ext cx="377375" cy="109375"/>
            </a:xfrm>
            <a:custGeom>
              <a:rect b="b" l="l" r="r" t="t"/>
              <a:pathLst>
                <a:path extrusionOk="0" h="4375" w="15095">
                  <a:moveTo>
                    <a:pt x="14396" y="1"/>
                  </a:moveTo>
                  <a:cubicBezTo>
                    <a:pt x="14396" y="1"/>
                    <a:pt x="10106" y="513"/>
                    <a:pt x="6932" y="535"/>
                  </a:cubicBezTo>
                  <a:cubicBezTo>
                    <a:pt x="3787" y="556"/>
                    <a:pt x="2895" y="1200"/>
                    <a:pt x="2223" y="1373"/>
                  </a:cubicBezTo>
                  <a:cubicBezTo>
                    <a:pt x="1" y="1949"/>
                    <a:pt x="467" y="3267"/>
                    <a:pt x="1834" y="3881"/>
                  </a:cubicBezTo>
                  <a:cubicBezTo>
                    <a:pt x="2626" y="4236"/>
                    <a:pt x="3333" y="4374"/>
                    <a:pt x="4347" y="4374"/>
                  </a:cubicBezTo>
                  <a:cubicBezTo>
                    <a:pt x="5086" y="4374"/>
                    <a:pt x="5988" y="4301"/>
                    <a:pt x="7206" y="4186"/>
                  </a:cubicBezTo>
                  <a:cubicBezTo>
                    <a:pt x="9028" y="4013"/>
                    <a:pt x="14803" y="1828"/>
                    <a:pt x="14803" y="1828"/>
                  </a:cubicBezTo>
                  <a:cubicBezTo>
                    <a:pt x="14803" y="1828"/>
                    <a:pt x="15094" y="736"/>
                    <a:pt x="14396" y="1"/>
                  </a:cubicBezTo>
                  <a:close/>
                </a:path>
              </a:pathLst>
            </a:custGeom>
            <a:solidFill>
              <a:srgbClr val="7FA8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8"/>
            <p:cNvSpPr/>
            <p:nvPr/>
          </p:nvSpPr>
          <p:spPr>
            <a:xfrm>
              <a:off x="1535950" y="4311275"/>
              <a:ext cx="149850" cy="157450"/>
            </a:xfrm>
            <a:custGeom>
              <a:rect b="b" l="l" r="r" t="t"/>
              <a:pathLst>
                <a:path extrusionOk="0" h="6298" w="5994">
                  <a:moveTo>
                    <a:pt x="1377" y="1"/>
                  </a:moveTo>
                  <a:cubicBezTo>
                    <a:pt x="1377" y="1"/>
                    <a:pt x="1512" y="2431"/>
                    <a:pt x="1468" y="2609"/>
                  </a:cubicBezTo>
                  <a:cubicBezTo>
                    <a:pt x="1424" y="2787"/>
                    <a:pt x="512" y="2957"/>
                    <a:pt x="257" y="3169"/>
                  </a:cubicBezTo>
                  <a:cubicBezTo>
                    <a:pt x="1" y="3381"/>
                    <a:pt x="1569" y="5849"/>
                    <a:pt x="2370" y="6216"/>
                  </a:cubicBezTo>
                  <a:cubicBezTo>
                    <a:pt x="2491" y="6272"/>
                    <a:pt x="2650" y="6298"/>
                    <a:pt x="2834" y="6298"/>
                  </a:cubicBezTo>
                  <a:cubicBezTo>
                    <a:pt x="3868" y="6298"/>
                    <a:pt x="5681" y="5473"/>
                    <a:pt x="5831" y="4425"/>
                  </a:cubicBezTo>
                  <a:cubicBezTo>
                    <a:pt x="5994" y="3289"/>
                    <a:pt x="5015" y="2424"/>
                    <a:pt x="4681" y="2115"/>
                  </a:cubicBezTo>
                  <a:cubicBezTo>
                    <a:pt x="4550" y="2082"/>
                    <a:pt x="4431" y="2076"/>
                    <a:pt x="4332" y="2076"/>
                  </a:cubicBezTo>
                  <a:cubicBezTo>
                    <a:pt x="4272" y="2076"/>
                    <a:pt x="4220" y="2078"/>
                    <a:pt x="4177" y="2078"/>
                  </a:cubicBezTo>
                  <a:cubicBezTo>
                    <a:pt x="4151" y="2078"/>
                    <a:pt x="4128" y="2077"/>
                    <a:pt x="4109" y="2074"/>
                  </a:cubicBezTo>
                  <a:lnTo>
                    <a:pt x="4039" y="897"/>
                  </a:lnTo>
                  <a:cubicBezTo>
                    <a:pt x="2954" y="548"/>
                    <a:pt x="1377" y="1"/>
                    <a:pt x="1377" y="1"/>
                  </a:cubicBezTo>
                  <a:close/>
                </a:path>
              </a:pathLst>
            </a:custGeom>
            <a:solidFill>
              <a:srgbClr val="B44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8"/>
            <p:cNvSpPr/>
            <p:nvPr/>
          </p:nvSpPr>
          <p:spPr>
            <a:xfrm>
              <a:off x="1642300" y="4474225"/>
              <a:ext cx="102350" cy="203750"/>
            </a:xfrm>
            <a:custGeom>
              <a:rect b="b" l="l" r="r" t="t"/>
              <a:pathLst>
                <a:path extrusionOk="0" h="8150" w="4094">
                  <a:moveTo>
                    <a:pt x="3058" y="0"/>
                  </a:moveTo>
                  <a:cubicBezTo>
                    <a:pt x="3058" y="0"/>
                    <a:pt x="529" y="1056"/>
                    <a:pt x="264" y="3058"/>
                  </a:cubicBezTo>
                  <a:cubicBezTo>
                    <a:pt x="0" y="5061"/>
                    <a:pt x="352" y="7723"/>
                    <a:pt x="1850" y="8075"/>
                  </a:cubicBezTo>
                  <a:cubicBezTo>
                    <a:pt x="2070" y="8127"/>
                    <a:pt x="2274" y="8149"/>
                    <a:pt x="2462" y="8149"/>
                  </a:cubicBezTo>
                  <a:cubicBezTo>
                    <a:pt x="3550" y="8149"/>
                    <a:pt x="4093" y="7407"/>
                    <a:pt x="4093" y="7407"/>
                  </a:cubicBezTo>
                  <a:cubicBezTo>
                    <a:pt x="3874" y="6899"/>
                    <a:pt x="3157" y="5720"/>
                    <a:pt x="2897" y="3777"/>
                  </a:cubicBezTo>
                  <a:cubicBezTo>
                    <a:pt x="2716" y="2416"/>
                    <a:pt x="3212" y="1540"/>
                    <a:pt x="3058" y="0"/>
                  </a:cubicBezTo>
                  <a:close/>
                </a:path>
              </a:pathLst>
            </a:custGeom>
            <a:solidFill>
              <a:srgbClr val="E943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p:nvPr/>
          </p:nvSpPr>
          <p:spPr>
            <a:xfrm>
              <a:off x="1513175" y="4362475"/>
              <a:ext cx="238675" cy="229875"/>
            </a:xfrm>
            <a:custGeom>
              <a:rect b="b" l="l" r="r" t="t"/>
              <a:pathLst>
                <a:path extrusionOk="0" h="9195" w="9547">
                  <a:moveTo>
                    <a:pt x="5523" y="0"/>
                  </a:moveTo>
                  <a:cubicBezTo>
                    <a:pt x="5413" y="0"/>
                    <a:pt x="5308" y="4"/>
                    <a:pt x="5229" y="9"/>
                  </a:cubicBezTo>
                  <a:cubicBezTo>
                    <a:pt x="5229" y="9"/>
                    <a:pt x="5909" y="615"/>
                    <a:pt x="6245" y="1385"/>
                  </a:cubicBezTo>
                  <a:cubicBezTo>
                    <a:pt x="6555" y="2091"/>
                    <a:pt x="6320" y="2830"/>
                    <a:pt x="5725" y="3092"/>
                  </a:cubicBezTo>
                  <a:cubicBezTo>
                    <a:pt x="5453" y="3212"/>
                    <a:pt x="5203" y="3272"/>
                    <a:pt x="4966" y="3272"/>
                  </a:cubicBezTo>
                  <a:cubicBezTo>
                    <a:pt x="4452" y="3272"/>
                    <a:pt x="3999" y="2993"/>
                    <a:pt x="3499" y="2453"/>
                  </a:cubicBezTo>
                  <a:cubicBezTo>
                    <a:pt x="3002" y="1917"/>
                    <a:pt x="2766" y="1224"/>
                    <a:pt x="1976" y="779"/>
                  </a:cubicBezTo>
                  <a:cubicBezTo>
                    <a:pt x="1294" y="881"/>
                    <a:pt x="512" y="1243"/>
                    <a:pt x="404" y="1616"/>
                  </a:cubicBezTo>
                  <a:cubicBezTo>
                    <a:pt x="277" y="2052"/>
                    <a:pt x="1" y="4107"/>
                    <a:pt x="588" y="5673"/>
                  </a:cubicBezTo>
                  <a:cubicBezTo>
                    <a:pt x="1174" y="7237"/>
                    <a:pt x="1769" y="8298"/>
                    <a:pt x="2107" y="8973"/>
                  </a:cubicBezTo>
                  <a:cubicBezTo>
                    <a:pt x="2107" y="8973"/>
                    <a:pt x="2840" y="9194"/>
                    <a:pt x="3882" y="9194"/>
                  </a:cubicBezTo>
                  <a:cubicBezTo>
                    <a:pt x="4829" y="9194"/>
                    <a:pt x="6031" y="9011"/>
                    <a:pt x="7168" y="8311"/>
                  </a:cubicBezTo>
                  <a:cubicBezTo>
                    <a:pt x="7168" y="8311"/>
                    <a:pt x="7410" y="7039"/>
                    <a:pt x="7423" y="6143"/>
                  </a:cubicBezTo>
                  <a:cubicBezTo>
                    <a:pt x="9547" y="4302"/>
                    <a:pt x="7886" y="2034"/>
                    <a:pt x="6100" y="222"/>
                  </a:cubicBezTo>
                  <a:cubicBezTo>
                    <a:pt x="5960" y="81"/>
                    <a:pt x="5771" y="2"/>
                    <a:pt x="5572" y="1"/>
                  </a:cubicBezTo>
                  <a:cubicBezTo>
                    <a:pt x="5556" y="0"/>
                    <a:pt x="5540" y="0"/>
                    <a:pt x="5523" y="0"/>
                  </a:cubicBezTo>
                  <a:close/>
                </a:path>
              </a:pathLst>
            </a:custGeom>
            <a:solidFill>
              <a:srgbClr val="F5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8"/>
            <p:cNvSpPr/>
            <p:nvPr/>
          </p:nvSpPr>
          <p:spPr>
            <a:xfrm>
              <a:off x="1521275" y="4561175"/>
              <a:ext cx="193275" cy="156650"/>
            </a:xfrm>
            <a:custGeom>
              <a:rect b="b" l="l" r="r" t="t"/>
              <a:pathLst>
                <a:path extrusionOk="0" h="6266" w="7731">
                  <a:moveTo>
                    <a:pt x="5856" y="0"/>
                  </a:moveTo>
                  <a:cubicBezTo>
                    <a:pt x="4339" y="0"/>
                    <a:pt x="1615" y="710"/>
                    <a:pt x="1615" y="710"/>
                  </a:cubicBezTo>
                  <a:cubicBezTo>
                    <a:pt x="1782" y="1025"/>
                    <a:pt x="1699" y="1454"/>
                    <a:pt x="1345" y="2175"/>
                  </a:cubicBezTo>
                  <a:cubicBezTo>
                    <a:pt x="913" y="3052"/>
                    <a:pt x="423" y="3951"/>
                    <a:pt x="1" y="5363"/>
                  </a:cubicBezTo>
                  <a:cubicBezTo>
                    <a:pt x="47" y="5557"/>
                    <a:pt x="517" y="6011"/>
                    <a:pt x="2451" y="6234"/>
                  </a:cubicBezTo>
                  <a:cubicBezTo>
                    <a:pt x="2637" y="6255"/>
                    <a:pt x="2827" y="6266"/>
                    <a:pt x="3018" y="6266"/>
                  </a:cubicBezTo>
                  <a:cubicBezTo>
                    <a:pt x="5255" y="6266"/>
                    <a:pt x="7731" y="4852"/>
                    <a:pt x="7491" y="3130"/>
                  </a:cubicBezTo>
                  <a:cubicBezTo>
                    <a:pt x="7333" y="2132"/>
                    <a:pt x="6960" y="1348"/>
                    <a:pt x="6844" y="363"/>
                  </a:cubicBezTo>
                  <a:cubicBezTo>
                    <a:pt x="6812" y="97"/>
                    <a:pt x="6417" y="0"/>
                    <a:pt x="5856" y="0"/>
                  </a:cubicBezTo>
                  <a:close/>
                </a:path>
              </a:pathLst>
            </a:custGeom>
            <a:solidFill>
              <a:srgbClr val="F5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a:off x="1507675" y="4376050"/>
              <a:ext cx="103575" cy="370025"/>
            </a:xfrm>
            <a:custGeom>
              <a:rect b="b" l="l" r="r" t="t"/>
              <a:pathLst>
                <a:path extrusionOk="0" h="14801" w="4143">
                  <a:moveTo>
                    <a:pt x="2629" y="1"/>
                  </a:moveTo>
                  <a:cubicBezTo>
                    <a:pt x="2629" y="1"/>
                    <a:pt x="1321" y="223"/>
                    <a:pt x="793" y="644"/>
                  </a:cubicBezTo>
                  <a:cubicBezTo>
                    <a:pt x="265" y="1066"/>
                    <a:pt x="0" y="3259"/>
                    <a:pt x="546" y="5075"/>
                  </a:cubicBezTo>
                  <a:cubicBezTo>
                    <a:pt x="1092" y="6890"/>
                    <a:pt x="1882" y="8606"/>
                    <a:pt x="1240" y="10107"/>
                  </a:cubicBezTo>
                  <a:cubicBezTo>
                    <a:pt x="599" y="11607"/>
                    <a:pt x="132" y="13198"/>
                    <a:pt x="132" y="13198"/>
                  </a:cubicBezTo>
                  <a:cubicBezTo>
                    <a:pt x="132" y="13198"/>
                    <a:pt x="365" y="14217"/>
                    <a:pt x="1391" y="14604"/>
                  </a:cubicBezTo>
                  <a:cubicBezTo>
                    <a:pt x="1791" y="14754"/>
                    <a:pt x="2176" y="14800"/>
                    <a:pt x="2497" y="14800"/>
                  </a:cubicBezTo>
                  <a:cubicBezTo>
                    <a:pt x="3002" y="14800"/>
                    <a:pt x="3348" y="14687"/>
                    <a:pt x="3348" y="14687"/>
                  </a:cubicBezTo>
                  <a:cubicBezTo>
                    <a:pt x="3232" y="13935"/>
                    <a:pt x="3664" y="11049"/>
                    <a:pt x="3898" y="9234"/>
                  </a:cubicBezTo>
                  <a:cubicBezTo>
                    <a:pt x="4133" y="7418"/>
                    <a:pt x="4142" y="4645"/>
                    <a:pt x="3898" y="3234"/>
                  </a:cubicBezTo>
                  <a:cubicBezTo>
                    <a:pt x="3662" y="1867"/>
                    <a:pt x="2617" y="540"/>
                    <a:pt x="2629" y="1"/>
                  </a:cubicBezTo>
                  <a:close/>
                </a:path>
              </a:pathLst>
            </a:custGeom>
            <a:solidFill>
              <a:srgbClr val="E943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p:nvPr/>
          </p:nvSpPr>
          <p:spPr>
            <a:xfrm>
              <a:off x="1460700" y="4389550"/>
              <a:ext cx="141025" cy="471125"/>
            </a:xfrm>
            <a:custGeom>
              <a:rect b="b" l="l" r="r" t="t"/>
              <a:pathLst>
                <a:path extrusionOk="0" h="18845" w="5641">
                  <a:moveTo>
                    <a:pt x="3127" y="1"/>
                  </a:moveTo>
                  <a:cubicBezTo>
                    <a:pt x="2807" y="1"/>
                    <a:pt x="2471" y="321"/>
                    <a:pt x="2108" y="1163"/>
                  </a:cubicBezTo>
                  <a:cubicBezTo>
                    <a:pt x="1527" y="2513"/>
                    <a:pt x="597" y="5063"/>
                    <a:pt x="301" y="7044"/>
                  </a:cubicBezTo>
                  <a:cubicBezTo>
                    <a:pt x="158" y="8004"/>
                    <a:pt x="0" y="9515"/>
                    <a:pt x="363" y="11469"/>
                  </a:cubicBezTo>
                  <a:cubicBezTo>
                    <a:pt x="615" y="12836"/>
                    <a:pt x="989" y="13912"/>
                    <a:pt x="1541" y="15187"/>
                  </a:cubicBezTo>
                  <a:cubicBezTo>
                    <a:pt x="1691" y="15534"/>
                    <a:pt x="1717" y="15829"/>
                    <a:pt x="1925" y="16525"/>
                  </a:cubicBezTo>
                  <a:cubicBezTo>
                    <a:pt x="2133" y="17222"/>
                    <a:pt x="2541" y="17976"/>
                    <a:pt x="2986" y="18389"/>
                  </a:cubicBezTo>
                  <a:cubicBezTo>
                    <a:pt x="3352" y="18730"/>
                    <a:pt x="3571" y="18845"/>
                    <a:pt x="3705" y="18845"/>
                  </a:cubicBezTo>
                  <a:cubicBezTo>
                    <a:pt x="3734" y="18845"/>
                    <a:pt x="3759" y="18839"/>
                    <a:pt x="3780" y="18830"/>
                  </a:cubicBezTo>
                  <a:cubicBezTo>
                    <a:pt x="3936" y="18762"/>
                    <a:pt x="3926" y="18603"/>
                    <a:pt x="3745" y="18391"/>
                  </a:cubicBezTo>
                  <a:cubicBezTo>
                    <a:pt x="3564" y="18179"/>
                    <a:pt x="3227" y="17856"/>
                    <a:pt x="2996" y="17301"/>
                  </a:cubicBezTo>
                  <a:lnTo>
                    <a:pt x="2996" y="17301"/>
                  </a:lnTo>
                  <a:cubicBezTo>
                    <a:pt x="2996" y="17301"/>
                    <a:pt x="3371" y="17785"/>
                    <a:pt x="3620" y="18055"/>
                  </a:cubicBezTo>
                  <a:cubicBezTo>
                    <a:pt x="3870" y="18326"/>
                    <a:pt x="4152" y="18550"/>
                    <a:pt x="4371" y="18680"/>
                  </a:cubicBezTo>
                  <a:cubicBezTo>
                    <a:pt x="4442" y="18723"/>
                    <a:pt x="4524" y="18741"/>
                    <a:pt x="4603" y="18741"/>
                  </a:cubicBezTo>
                  <a:cubicBezTo>
                    <a:pt x="4825" y="18741"/>
                    <a:pt x="5024" y="18595"/>
                    <a:pt x="4892" y="18433"/>
                  </a:cubicBezTo>
                  <a:cubicBezTo>
                    <a:pt x="4715" y="18214"/>
                    <a:pt x="4518" y="18093"/>
                    <a:pt x="4155" y="17687"/>
                  </a:cubicBezTo>
                  <a:cubicBezTo>
                    <a:pt x="3823" y="17319"/>
                    <a:pt x="3654" y="16984"/>
                    <a:pt x="3654" y="16984"/>
                  </a:cubicBezTo>
                  <a:lnTo>
                    <a:pt x="3654" y="16984"/>
                  </a:lnTo>
                  <a:cubicBezTo>
                    <a:pt x="3654" y="16984"/>
                    <a:pt x="4073" y="17403"/>
                    <a:pt x="4489" y="17687"/>
                  </a:cubicBezTo>
                  <a:cubicBezTo>
                    <a:pt x="4904" y="17972"/>
                    <a:pt x="5134" y="18004"/>
                    <a:pt x="5286" y="18016"/>
                  </a:cubicBezTo>
                  <a:cubicBezTo>
                    <a:pt x="5291" y="18017"/>
                    <a:pt x="5297" y="18017"/>
                    <a:pt x="5302" y="18017"/>
                  </a:cubicBezTo>
                  <a:cubicBezTo>
                    <a:pt x="5453" y="18017"/>
                    <a:pt x="5641" y="17834"/>
                    <a:pt x="5393" y="17600"/>
                  </a:cubicBezTo>
                  <a:cubicBezTo>
                    <a:pt x="5163" y="17383"/>
                    <a:pt x="4777" y="17206"/>
                    <a:pt x="4403" y="16723"/>
                  </a:cubicBezTo>
                  <a:cubicBezTo>
                    <a:pt x="4132" y="16375"/>
                    <a:pt x="3988" y="16092"/>
                    <a:pt x="4073" y="16092"/>
                  </a:cubicBezTo>
                  <a:cubicBezTo>
                    <a:pt x="4074" y="16092"/>
                    <a:pt x="4074" y="16092"/>
                    <a:pt x="4075" y="16092"/>
                  </a:cubicBezTo>
                  <a:cubicBezTo>
                    <a:pt x="4163" y="16097"/>
                    <a:pt x="4310" y="16315"/>
                    <a:pt x="4661" y="16477"/>
                  </a:cubicBezTo>
                  <a:cubicBezTo>
                    <a:pt x="4797" y="16540"/>
                    <a:pt x="4948" y="16570"/>
                    <a:pt x="5083" y="16570"/>
                  </a:cubicBezTo>
                  <a:cubicBezTo>
                    <a:pt x="5282" y="16570"/>
                    <a:pt x="5449" y="16506"/>
                    <a:pt x="5492" y="16391"/>
                  </a:cubicBezTo>
                  <a:cubicBezTo>
                    <a:pt x="5564" y="16196"/>
                    <a:pt x="5454" y="16262"/>
                    <a:pt x="5133" y="16049"/>
                  </a:cubicBezTo>
                  <a:cubicBezTo>
                    <a:pt x="4812" y="15835"/>
                    <a:pt x="4615" y="15529"/>
                    <a:pt x="4139" y="15265"/>
                  </a:cubicBezTo>
                  <a:cubicBezTo>
                    <a:pt x="3720" y="15031"/>
                    <a:pt x="3455" y="14865"/>
                    <a:pt x="3139" y="14551"/>
                  </a:cubicBezTo>
                  <a:cubicBezTo>
                    <a:pt x="2823" y="14235"/>
                    <a:pt x="2358" y="12914"/>
                    <a:pt x="2114" y="11626"/>
                  </a:cubicBezTo>
                  <a:cubicBezTo>
                    <a:pt x="1828" y="10105"/>
                    <a:pt x="1998" y="8129"/>
                    <a:pt x="2188" y="7283"/>
                  </a:cubicBezTo>
                  <a:cubicBezTo>
                    <a:pt x="2599" y="5461"/>
                    <a:pt x="3528" y="3091"/>
                    <a:pt x="3909" y="2288"/>
                  </a:cubicBezTo>
                  <a:cubicBezTo>
                    <a:pt x="4365" y="1322"/>
                    <a:pt x="4108" y="733"/>
                    <a:pt x="3691" y="306"/>
                  </a:cubicBezTo>
                  <a:cubicBezTo>
                    <a:pt x="3507" y="117"/>
                    <a:pt x="3320" y="1"/>
                    <a:pt x="3127" y="1"/>
                  </a:cubicBezTo>
                  <a:close/>
                </a:path>
              </a:pathLst>
            </a:custGeom>
            <a:solidFill>
              <a:srgbClr val="B44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p:nvPr/>
          </p:nvSpPr>
          <p:spPr>
            <a:xfrm>
              <a:off x="1463575" y="4387175"/>
              <a:ext cx="103775" cy="192875"/>
            </a:xfrm>
            <a:custGeom>
              <a:rect b="b" l="l" r="r" t="t"/>
              <a:pathLst>
                <a:path extrusionOk="0" h="7715" w="4151">
                  <a:moveTo>
                    <a:pt x="2916" y="0"/>
                  </a:moveTo>
                  <a:cubicBezTo>
                    <a:pt x="2456" y="0"/>
                    <a:pt x="2124" y="471"/>
                    <a:pt x="1413" y="1935"/>
                  </a:cubicBezTo>
                  <a:cubicBezTo>
                    <a:pt x="507" y="3802"/>
                    <a:pt x="0" y="6810"/>
                    <a:pt x="25" y="6890"/>
                  </a:cubicBezTo>
                  <a:cubicBezTo>
                    <a:pt x="490" y="7592"/>
                    <a:pt x="1274" y="7715"/>
                    <a:pt x="1766" y="7715"/>
                  </a:cubicBezTo>
                  <a:cubicBezTo>
                    <a:pt x="2030" y="7715"/>
                    <a:pt x="2210" y="7679"/>
                    <a:pt x="2210" y="7679"/>
                  </a:cubicBezTo>
                  <a:cubicBezTo>
                    <a:pt x="2210" y="7679"/>
                    <a:pt x="2283" y="7498"/>
                    <a:pt x="2392" y="6799"/>
                  </a:cubicBezTo>
                  <a:cubicBezTo>
                    <a:pt x="2501" y="6099"/>
                    <a:pt x="4151" y="2496"/>
                    <a:pt x="4151" y="1646"/>
                  </a:cubicBezTo>
                  <a:cubicBezTo>
                    <a:pt x="4151" y="796"/>
                    <a:pt x="3757" y="259"/>
                    <a:pt x="3335" y="96"/>
                  </a:cubicBezTo>
                  <a:cubicBezTo>
                    <a:pt x="3178" y="36"/>
                    <a:pt x="3042" y="0"/>
                    <a:pt x="2916" y="0"/>
                  </a:cubicBezTo>
                  <a:close/>
                </a:path>
              </a:pathLst>
            </a:custGeom>
            <a:solidFill>
              <a:srgbClr val="D83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a:off x="1570375" y="4311275"/>
              <a:ext cx="67975" cy="58125"/>
            </a:xfrm>
            <a:custGeom>
              <a:rect b="b" l="l" r="r" t="t"/>
              <a:pathLst>
                <a:path extrusionOk="0" h="2325" w="2719">
                  <a:moveTo>
                    <a:pt x="0" y="1"/>
                  </a:moveTo>
                  <a:cubicBezTo>
                    <a:pt x="0" y="1"/>
                    <a:pt x="21" y="440"/>
                    <a:pt x="36" y="763"/>
                  </a:cubicBezTo>
                  <a:cubicBezTo>
                    <a:pt x="36" y="763"/>
                    <a:pt x="111" y="1595"/>
                    <a:pt x="1484" y="2242"/>
                  </a:cubicBezTo>
                  <a:cubicBezTo>
                    <a:pt x="1576" y="2285"/>
                    <a:pt x="1764" y="2325"/>
                    <a:pt x="1967" y="2325"/>
                  </a:cubicBezTo>
                  <a:cubicBezTo>
                    <a:pt x="2299" y="2325"/>
                    <a:pt x="2670" y="2219"/>
                    <a:pt x="2718" y="1850"/>
                  </a:cubicBezTo>
                  <a:lnTo>
                    <a:pt x="2662" y="896"/>
                  </a:lnTo>
                  <a:lnTo>
                    <a:pt x="1889" y="643"/>
                  </a:lnTo>
                  <a:lnTo>
                    <a:pt x="0" y="1"/>
                  </a:lnTo>
                  <a:close/>
                </a:path>
              </a:pathLst>
            </a:custGeom>
            <a:solidFill>
              <a:srgbClr val="912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a:off x="1636900" y="4333700"/>
              <a:ext cx="63825" cy="98825"/>
            </a:xfrm>
            <a:custGeom>
              <a:rect b="b" l="l" r="r" t="t"/>
              <a:pathLst>
                <a:path extrusionOk="0" h="3953" w="2553">
                  <a:moveTo>
                    <a:pt x="1" y="0"/>
                  </a:moveTo>
                  <a:lnTo>
                    <a:pt x="71" y="1178"/>
                  </a:lnTo>
                  <a:cubicBezTo>
                    <a:pt x="1141" y="2190"/>
                    <a:pt x="1531" y="3932"/>
                    <a:pt x="1531" y="3932"/>
                  </a:cubicBezTo>
                  <a:cubicBezTo>
                    <a:pt x="1621" y="3946"/>
                    <a:pt x="1705" y="3953"/>
                    <a:pt x="1783" y="3953"/>
                  </a:cubicBezTo>
                  <a:cubicBezTo>
                    <a:pt x="2294" y="3953"/>
                    <a:pt x="2553" y="3685"/>
                    <a:pt x="2553" y="3685"/>
                  </a:cubicBezTo>
                  <a:cubicBezTo>
                    <a:pt x="2553" y="3685"/>
                    <a:pt x="2324" y="2699"/>
                    <a:pt x="1836" y="1920"/>
                  </a:cubicBezTo>
                  <a:cubicBezTo>
                    <a:pt x="1339" y="1128"/>
                    <a:pt x="1075" y="800"/>
                    <a:pt x="1105" y="261"/>
                  </a:cubicBezTo>
                  <a:lnTo>
                    <a:pt x="1" y="0"/>
                  </a:lnTo>
                  <a:close/>
                </a:path>
              </a:pathLst>
            </a:custGeom>
            <a:solidFill>
              <a:srgbClr val="180D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a:off x="1534125" y="4169900"/>
              <a:ext cx="153225" cy="185975"/>
            </a:xfrm>
            <a:custGeom>
              <a:rect b="b" l="l" r="r" t="t"/>
              <a:pathLst>
                <a:path extrusionOk="0" h="7439" w="6129">
                  <a:moveTo>
                    <a:pt x="3193" y="1"/>
                  </a:moveTo>
                  <a:cubicBezTo>
                    <a:pt x="3137" y="1"/>
                    <a:pt x="3080" y="2"/>
                    <a:pt x="3023" y="6"/>
                  </a:cubicBezTo>
                  <a:cubicBezTo>
                    <a:pt x="1311" y="101"/>
                    <a:pt x="0" y="1565"/>
                    <a:pt x="96" y="3278"/>
                  </a:cubicBezTo>
                  <a:cubicBezTo>
                    <a:pt x="151" y="4280"/>
                    <a:pt x="682" y="5130"/>
                    <a:pt x="1450" y="5656"/>
                  </a:cubicBezTo>
                  <a:cubicBezTo>
                    <a:pt x="1450" y="5656"/>
                    <a:pt x="1730" y="6343"/>
                    <a:pt x="1823" y="6469"/>
                  </a:cubicBezTo>
                  <a:cubicBezTo>
                    <a:pt x="2409" y="7252"/>
                    <a:pt x="3778" y="7431"/>
                    <a:pt x="4278" y="7438"/>
                  </a:cubicBezTo>
                  <a:cubicBezTo>
                    <a:pt x="4282" y="7438"/>
                    <a:pt x="4285" y="7438"/>
                    <a:pt x="4289" y="7438"/>
                  </a:cubicBezTo>
                  <a:cubicBezTo>
                    <a:pt x="4717" y="7438"/>
                    <a:pt x="5162" y="7076"/>
                    <a:pt x="5490" y="6373"/>
                  </a:cubicBezTo>
                  <a:cubicBezTo>
                    <a:pt x="6120" y="5025"/>
                    <a:pt x="6129" y="3432"/>
                    <a:pt x="5998" y="2660"/>
                  </a:cubicBezTo>
                  <a:cubicBezTo>
                    <a:pt x="5766" y="1155"/>
                    <a:pt x="4713" y="1"/>
                    <a:pt x="3193" y="1"/>
                  </a:cubicBezTo>
                  <a:close/>
                </a:path>
              </a:pathLst>
            </a:custGeom>
            <a:solidFill>
              <a:srgbClr val="B44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a:off x="1532900" y="4160975"/>
              <a:ext cx="153000" cy="150325"/>
            </a:xfrm>
            <a:custGeom>
              <a:rect b="b" l="l" r="r" t="t"/>
              <a:pathLst>
                <a:path extrusionOk="0" h="6013" w="6120">
                  <a:moveTo>
                    <a:pt x="3050" y="0"/>
                  </a:moveTo>
                  <a:cubicBezTo>
                    <a:pt x="2987" y="0"/>
                    <a:pt x="2922" y="1"/>
                    <a:pt x="2858" y="3"/>
                  </a:cubicBezTo>
                  <a:cubicBezTo>
                    <a:pt x="2212" y="19"/>
                    <a:pt x="1216" y="358"/>
                    <a:pt x="936" y="1291"/>
                  </a:cubicBezTo>
                  <a:cubicBezTo>
                    <a:pt x="475" y="1811"/>
                    <a:pt x="173" y="2489"/>
                    <a:pt x="111" y="3179"/>
                  </a:cubicBezTo>
                  <a:cubicBezTo>
                    <a:pt x="1" y="4379"/>
                    <a:pt x="616" y="5407"/>
                    <a:pt x="1499" y="6013"/>
                  </a:cubicBezTo>
                  <a:cubicBezTo>
                    <a:pt x="1465" y="5908"/>
                    <a:pt x="650" y="4695"/>
                    <a:pt x="1486" y="4426"/>
                  </a:cubicBezTo>
                  <a:lnTo>
                    <a:pt x="1486" y="4426"/>
                  </a:lnTo>
                  <a:cubicBezTo>
                    <a:pt x="1619" y="4580"/>
                    <a:pt x="1654" y="4816"/>
                    <a:pt x="1659" y="5062"/>
                  </a:cubicBezTo>
                  <a:cubicBezTo>
                    <a:pt x="1659" y="5062"/>
                    <a:pt x="2074" y="5024"/>
                    <a:pt x="1981" y="4538"/>
                  </a:cubicBezTo>
                  <a:cubicBezTo>
                    <a:pt x="1955" y="4403"/>
                    <a:pt x="1931" y="4278"/>
                    <a:pt x="1909" y="4167"/>
                  </a:cubicBezTo>
                  <a:cubicBezTo>
                    <a:pt x="1834" y="3790"/>
                    <a:pt x="1936" y="3412"/>
                    <a:pt x="2146" y="3090"/>
                  </a:cubicBezTo>
                  <a:cubicBezTo>
                    <a:pt x="2611" y="2381"/>
                    <a:pt x="3634" y="2727"/>
                    <a:pt x="4217" y="1651"/>
                  </a:cubicBezTo>
                  <a:cubicBezTo>
                    <a:pt x="4793" y="2310"/>
                    <a:pt x="5383" y="2361"/>
                    <a:pt x="5971" y="2415"/>
                  </a:cubicBezTo>
                  <a:cubicBezTo>
                    <a:pt x="6120" y="559"/>
                    <a:pt x="4688" y="0"/>
                    <a:pt x="3050" y="0"/>
                  </a:cubicBezTo>
                  <a:close/>
                </a:path>
              </a:pathLst>
            </a:custGeom>
            <a:solidFill>
              <a:srgbClr val="180D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p:nvPr/>
          </p:nvSpPr>
          <p:spPr>
            <a:xfrm>
              <a:off x="1518075" y="4193250"/>
              <a:ext cx="97975" cy="250500"/>
            </a:xfrm>
            <a:custGeom>
              <a:rect b="b" l="l" r="r" t="t"/>
              <a:pathLst>
                <a:path extrusionOk="0" h="10020" w="3919">
                  <a:moveTo>
                    <a:pt x="1531" y="0"/>
                  </a:moveTo>
                  <a:cubicBezTo>
                    <a:pt x="0" y="443"/>
                    <a:pt x="159" y="2143"/>
                    <a:pt x="217" y="4595"/>
                  </a:cubicBezTo>
                  <a:cubicBezTo>
                    <a:pt x="274" y="7046"/>
                    <a:pt x="328" y="8133"/>
                    <a:pt x="328" y="8133"/>
                  </a:cubicBezTo>
                  <a:cubicBezTo>
                    <a:pt x="443" y="7992"/>
                    <a:pt x="815" y="7866"/>
                    <a:pt x="815" y="7866"/>
                  </a:cubicBezTo>
                  <a:lnTo>
                    <a:pt x="1324" y="7661"/>
                  </a:lnTo>
                  <a:cubicBezTo>
                    <a:pt x="2320" y="7791"/>
                    <a:pt x="2784" y="9998"/>
                    <a:pt x="2784" y="9998"/>
                  </a:cubicBezTo>
                  <a:cubicBezTo>
                    <a:pt x="2916" y="10013"/>
                    <a:pt x="3036" y="10019"/>
                    <a:pt x="3145" y="10019"/>
                  </a:cubicBezTo>
                  <a:cubicBezTo>
                    <a:pt x="3656" y="10019"/>
                    <a:pt x="3918" y="9880"/>
                    <a:pt x="3918" y="9880"/>
                  </a:cubicBezTo>
                  <a:cubicBezTo>
                    <a:pt x="3592" y="8519"/>
                    <a:pt x="2825" y="7369"/>
                    <a:pt x="2554" y="6782"/>
                  </a:cubicBezTo>
                  <a:cubicBezTo>
                    <a:pt x="2115" y="5825"/>
                    <a:pt x="2092" y="4722"/>
                    <a:pt x="2092" y="4722"/>
                  </a:cubicBezTo>
                  <a:lnTo>
                    <a:pt x="1531" y="0"/>
                  </a:lnTo>
                  <a:close/>
                </a:path>
              </a:pathLst>
            </a:custGeom>
            <a:solidFill>
              <a:srgbClr val="180D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p:nvPr/>
          </p:nvSpPr>
          <p:spPr>
            <a:xfrm>
              <a:off x="1530425" y="4265200"/>
              <a:ext cx="39975" cy="50375"/>
            </a:xfrm>
            <a:custGeom>
              <a:rect b="b" l="l" r="r" t="t"/>
              <a:pathLst>
                <a:path extrusionOk="0" h="2015" w="1599">
                  <a:moveTo>
                    <a:pt x="985" y="0"/>
                  </a:moveTo>
                  <a:cubicBezTo>
                    <a:pt x="782" y="0"/>
                    <a:pt x="579" y="78"/>
                    <a:pt x="449" y="280"/>
                  </a:cubicBezTo>
                  <a:cubicBezTo>
                    <a:pt x="0" y="983"/>
                    <a:pt x="639" y="2014"/>
                    <a:pt x="1198" y="2014"/>
                  </a:cubicBezTo>
                  <a:cubicBezTo>
                    <a:pt x="1205" y="2014"/>
                    <a:pt x="1213" y="2014"/>
                    <a:pt x="1220" y="2014"/>
                  </a:cubicBezTo>
                  <a:cubicBezTo>
                    <a:pt x="1522" y="1999"/>
                    <a:pt x="1598" y="1844"/>
                    <a:pt x="1598" y="1844"/>
                  </a:cubicBezTo>
                  <a:lnTo>
                    <a:pt x="1585" y="257"/>
                  </a:lnTo>
                  <a:cubicBezTo>
                    <a:pt x="1471" y="112"/>
                    <a:pt x="1229" y="0"/>
                    <a:pt x="985" y="0"/>
                  </a:cubicBezTo>
                  <a:close/>
                </a:path>
              </a:pathLst>
            </a:custGeom>
            <a:solidFill>
              <a:srgbClr val="B44C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a:off x="1657450" y="4866925"/>
              <a:ext cx="56300" cy="27425"/>
            </a:xfrm>
            <a:custGeom>
              <a:rect b="b" l="l" r="r" t="t"/>
              <a:pathLst>
                <a:path extrusionOk="0" h="1097" w="2252">
                  <a:moveTo>
                    <a:pt x="2252" y="0"/>
                  </a:moveTo>
                  <a:lnTo>
                    <a:pt x="1" y="740"/>
                  </a:lnTo>
                  <a:cubicBezTo>
                    <a:pt x="1" y="740"/>
                    <a:pt x="93" y="861"/>
                    <a:pt x="401" y="1001"/>
                  </a:cubicBezTo>
                  <a:cubicBezTo>
                    <a:pt x="589" y="1086"/>
                    <a:pt x="748" y="1096"/>
                    <a:pt x="815" y="1096"/>
                  </a:cubicBezTo>
                  <a:cubicBezTo>
                    <a:pt x="837" y="1096"/>
                    <a:pt x="849" y="1095"/>
                    <a:pt x="849" y="1095"/>
                  </a:cubicBezTo>
                  <a:lnTo>
                    <a:pt x="2252" y="0"/>
                  </a:lnTo>
                  <a:close/>
                </a:path>
              </a:pathLst>
            </a:custGeom>
            <a:solidFill>
              <a:srgbClr val="6F89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1572525" y="4598800"/>
              <a:ext cx="335075" cy="192425"/>
            </a:xfrm>
            <a:custGeom>
              <a:rect b="b" l="l" r="r" t="t"/>
              <a:pathLst>
                <a:path extrusionOk="0" h="7697" w="13403">
                  <a:moveTo>
                    <a:pt x="8499" y="1"/>
                  </a:moveTo>
                  <a:cubicBezTo>
                    <a:pt x="8451" y="1"/>
                    <a:pt x="8404" y="13"/>
                    <a:pt x="8362" y="38"/>
                  </a:cubicBezTo>
                  <a:lnTo>
                    <a:pt x="1" y="4866"/>
                  </a:lnTo>
                  <a:lnTo>
                    <a:pt x="4904" y="7696"/>
                  </a:lnTo>
                  <a:lnTo>
                    <a:pt x="13403" y="2790"/>
                  </a:lnTo>
                  <a:lnTo>
                    <a:pt x="8636" y="38"/>
                  </a:lnTo>
                  <a:cubicBezTo>
                    <a:pt x="8594" y="13"/>
                    <a:pt x="8546" y="1"/>
                    <a:pt x="8499" y="1"/>
                  </a:cubicBezTo>
                  <a:close/>
                </a:path>
              </a:pathLst>
            </a:custGeom>
            <a:solidFill>
              <a:srgbClr val="EFF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a:off x="1629725" y="4635500"/>
              <a:ext cx="252600" cy="145600"/>
            </a:xfrm>
            <a:custGeom>
              <a:rect b="b" l="l" r="r" t="t"/>
              <a:pathLst>
                <a:path extrusionOk="0" h="5824" w="10104">
                  <a:moveTo>
                    <a:pt x="7518" y="1"/>
                  </a:moveTo>
                  <a:lnTo>
                    <a:pt x="0" y="4341"/>
                  </a:lnTo>
                  <a:lnTo>
                    <a:pt x="2572" y="5823"/>
                  </a:lnTo>
                  <a:lnTo>
                    <a:pt x="10103" y="1476"/>
                  </a:lnTo>
                  <a:lnTo>
                    <a:pt x="7518" y="1"/>
                  </a:lnTo>
                  <a:close/>
                </a:path>
              </a:pathLst>
            </a:custGeom>
            <a:solidFill>
              <a:srgbClr val="AAD1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1662425" y="4644950"/>
              <a:ext cx="89900" cy="51900"/>
            </a:xfrm>
            <a:custGeom>
              <a:rect b="b" l="l" r="r" t="t"/>
              <a:pathLst>
                <a:path extrusionOk="0" h="2076" w="3596">
                  <a:moveTo>
                    <a:pt x="2288" y="1"/>
                  </a:moveTo>
                  <a:lnTo>
                    <a:pt x="0" y="1321"/>
                  </a:lnTo>
                  <a:lnTo>
                    <a:pt x="48" y="1348"/>
                  </a:lnTo>
                  <a:lnTo>
                    <a:pt x="1308" y="2075"/>
                  </a:lnTo>
                  <a:lnTo>
                    <a:pt x="3549" y="781"/>
                  </a:lnTo>
                  <a:lnTo>
                    <a:pt x="3595" y="756"/>
                  </a:lnTo>
                  <a:lnTo>
                    <a:pt x="2288" y="1"/>
                  </a:lnTo>
                  <a:close/>
                </a:path>
              </a:pathLst>
            </a:custGeom>
            <a:solidFill>
              <a:srgbClr val="AEB5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p:nvPr/>
          </p:nvSpPr>
          <p:spPr>
            <a:xfrm>
              <a:off x="1663600" y="4646300"/>
              <a:ext cx="87550" cy="50550"/>
            </a:xfrm>
            <a:custGeom>
              <a:rect b="b" l="l" r="r" t="t"/>
              <a:pathLst>
                <a:path extrusionOk="0" h="2022" w="3502">
                  <a:moveTo>
                    <a:pt x="2241" y="1"/>
                  </a:moveTo>
                  <a:lnTo>
                    <a:pt x="1" y="1294"/>
                  </a:lnTo>
                  <a:lnTo>
                    <a:pt x="1261" y="2021"/>
                  </a:lnTo>
                  <a:lnTo>
                    <a:pt x="3502" y="727"/>
                  </a:lnTo>
                  <a:lnTo>
                    <a:pt x="2241" y="1"/>
                  </a:lnTo>
                  <a:close/>
                </a:path>
              </a:pathLst>
            </a:custGeom>
            <a:solidFill>
              <a:srgbClr val="AAD1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p:nvPr/>
          </p:nvSpPr>
          <p:spPr>
            <a:xfrm>
              <a:off x="1572525" y="4668500"/>
              <a:ext cx="335075" cy="130350"/>
            </a:xfrm>
            <a:custGeom>
              <a:rect b="b" l="l" r="r" t="t"/>
              <a:pathLst>
                <a:path extrusionOk="0" h="5214" w="13403">
                  <a:moveTo>
                    <a:pt x="13403" y="1"/>
                  </a:moveTo>
                  <a:lnTo>
                    <a:pt x="4904" y="4908"/>
                  </a:lnTo>
                  <a:lnTo>
                    <a:pt x="1" y="2078"/>
                  </a:lnTo>
                  <a:lnTo>
                    <a:pt x="1" y="2189"/>
                  </a:lnTo>
                  <a:cubicBezTo>
                    <a:pt x="1" y="2353"/>
                    <a:pt x="88" y="2505"/>
                    <a:pt x="230" y="2587"/>
                  </a:cubicBezTo>
                  <a:lnTo>
                    <a:pt x="4674" y="5152"/>
                  </a:lnTo>
                  <a:cubicBezTo>
                    <a:pt x="4745" y="5193"/>
                    <a:pt x="4824" y="5213"/>
                    <a:pt x="4903" y="5213"/>
                  </a:cubicBezTo>
                  <a:cubicBezTo>
                    <a:pt x="4983" y="5213"/>
                    <a:pt x="5062" y="5193"/>
                    <a:pt x="5134" y="5152"/>
                  </a:cubicBezTo>
                  <a:lnTo>
                    <a:pt x="13173" y="511"/>
                  </a:lnTo>
                  <a:cubicBezTo>
                    <a:pt x="13315" y="429"/>
                    <a:pt x="13403" y="277"/>
                    <a:pt x="13403" y="112"/>
                  </a:cubicBezTo>
                  <a:lnTo>
                    <a:pt x="13403" y="1"/>
                  </a:lnTo>
                  <a:close/>
                </a:path>
              </a:pathLst>
            </a:custGeom>
            <a:solidFill>
              <a:srgbClr val="C8E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p:nvPr/>
          </p:nvSpPr>
          <p:spPr>
            <a:xfrm>
              <a:off x="1695100" y="4668525"/>
              <a:ext cx="212500" cy="130350"/>
            </a:xfrm>
            <a:custGeom>
              <a:rect b="b" l="l" r="r" t="t"/>
              <a:pathLst>
                <a:path extrusionOk="0" h="5214" w="8500">
                  <a:moveTo>
                    <a:pt x="8500" y="1"/>
                  </a:moveTo>
                  <a:lnTo>
                    <a:pt x="1" y="4907"/>
                  </a:lnTo>
                  <a:lnTo>
                    <a:pt x="1" y="5213"/>
                  </a:lnTo>
                  <a:cubicBezTo>
                    <a:pt x="81" y="5213"/>
                    <a:pt x="160" y="5192"/>
                    <a:pt x="231" y="5152"/>
                  </a:cubicBezTo>
                  <a:lnTo>
                    <a:pt x="8270" y="511"/>
                  </a:lnTo>
                  <a:cubicBezTo>
                    <a:pt x="8412" y="429"/>
                    <a:pt x="8500" y="276"/>
                    <a:pt x="8500" y="112"/>
                  </a:cubicBezTo>
                  <a:lnTo>
                    <a:pt x="8500" y="1"/>
                  </a:lnTo>
                  <a:close/>
                </a:path>
              </a:pathLst>
            </a:custGeom>
            <a:solidFill>
              <a:srgbClr val="AAD1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p:nvPr/>
          </p:nvSpPr>
          <p:spPr>
            <a:xfrm>
              <a:off x="1698350" y="4524375"/>
              <a:ext cx="240575" cy="269450"/>
            </a:xfrm>
            <a:custGeom>
              <a:rect b="b" l="l" r="r" t="t"/>
              <a:pathLst>
                <a:path extrusionOk="0" h="10778" w="9623">
                  <a:moveTo>
                    <a:pt x="9461" y="0"/>
                  </a:moveTo>
                  <a:lnTo>
                    <a:pt x="1143" y="4804"/>
                  </a:lnTo>
                  <a:cubicBezTo>
                    <a:pt x="1039" y="4864"/>
                    <a:pt x="968" y="4968"/>
                    <a:pt x="947" y="5086"/>
                  </a:cubicBezTo>
                  <a:lnTo>
                    <a:pt x="0" y="10742"/>
                  </a:lnTo>
                  <a:cubicBezTo>
                    <a:pt x="64" y="10766"/>
                    <a:pt x="130" y="10778"/>
                    <a:pt x="196" y="10778"/>
                  </a:cubicBezTo>
                  <a:cubicBezTo>
                    <a:pt x="291" y="10778"/>
                    <a:pt x="386" y="10753"/>
                    <a:pt x="470" y="10705"/>
                  </a:cubicBezTo>
                  <a:lnTo>
                    <a:pt x="8474" y="6084"/>
                  </a:lnTo>
                  <a:cubicBezTo>
                    <a:pt x="8615" y="6003"/>
                    <a:pt x="8711" y="5864"/>
                    <a:pt x="8739" y="5703"/>
                  </a:cubicBezTo>
                  <a:lnTo>
                    <a:pt x="9615" y="478"/>
                  </a:lnTo>
                  <a:cubicBezTo>
                    <a:pt x="9620" y="448"/>
                    <a:pt x="9622" y="418"/>
                    <a:pt x="9622" y="388"/>
                  </a:cubicBezTo>
                  <a:cubicBezTo>
                    <a:pt x="9622" y="243"/>
                    <a:pt x="9565" y="103"/>
                    <a:pt x="9461" y="0"/>
                  </a:cubicBezTo>
                  <a:close/>
                </a:path>
              </a:pathLst>
            </a:custGeom>
            <a:solidFill>
              <a:srgbClr val="EFF6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p:nvPr/>
          </p:nvSpPr>
          <p:spPr>
            <a:xfrm>
              <a:off x="1695100" y="4522275"/>
              <a:ext cx="239775" cy="270650"/>
            </a:xfrm>
            <a:custGeom>
              <a:rect b="b" l="l" r="r" t="t"/>
              <a:pathLst>
                <a:path extrusionOk="0" h="10826" w="9591">
                  <a:moveTo>
                    <a:pt x="9480" y="0"/>
                  </a:moveTo>
                  <a:lnTo>
                    <a:pt x="1146" y="4814"/>
                  </a:lnTo>
                  <a:cubicBezTo>
                    <a:pt x="1042" y="4874"/>
                    <a:pt x="970" y="4976"/>
                    <a:pt x="950" y="5095"/>
                  </a:cubicBezTo>
                  <a:lnTo>
                    <a:pt x="1" y="10757"/>
                  </a:lnTo>
                  <a:lnTo>
                    <a:pt x="56" y="10789"/>
                  </a:lnTo>
                  <a:cubicBezTo>
                    <a:pt x="79" y="10803"/>
                    <a:pt x="105" y="10815"/>
                    <a:pt x="130" y="10826"/>
                  </a:cubicBezTo>
                  <a:lnTo>
                    <a:pt x="1077" y="5170"/>
                  </a:lnTo>
                  <a:cubicBezTo>
                    <a:pt x="1098" y="5052"/>
                    <a:pt x="1169" y="4948"/>
                    <a:pt x="1273" y="4888"/>
                  </a:cubicBezTo>
                  <a:lnTo>
                    <a:pt x="9591" y="84"/>
                  </a:lnTo>
                  <a:cubicBezTo>
                    <a:pt x="9558" y="51"/>
                    <a:pt x="9520" y="23"/>
                    <a:pt x="9480" y="0"/>
                  </a:cubicBezTo>
                  <a:close/>
                </a:path>
              </a:pathLst>
            </a:custGeom>
            <a:solidFill>
              <a:srgbClr val="C8E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p:nvPr/>
          </p:nvSpPr>
          <p:spPr>
            <a:xfrm>
              <a:off x="1810100" y="4643400"/>
              <a:ext cx="36950" cy="37600"/>
            </a:xfrm>
            <a:custGeom>
              <a:rect b="b" l="l" r="r" t="t"/>
              <a:pathLst>
                <a:path extrusionOk="0" h="1504" w="1478">
                  <a:moveTo>
                    <a:pt x="1205" y="0"/>
                  </a:moveTo>
                  <a:cubicBezTo>
                    <a:pt x="1106" y="0"/>
                    <a:pt x="984" y="38"/>
                    <a:pt x="845" y="118"/>
                  </a:cubicBezTo>
                  <a:cubicBezTo>
                    <a:pt x="459" y="342"/>
                    <a:pt x="97" y="806"/>
                    <a:pt x="38" y="1156"/>
                  </a:cubicBezTo>
                  <a:cubicBezTo>
                    <a:pt x="0" y="1381"/>
                    <a:pt x="97" y="1504"/>
                    <a:pt x="273" y="1504"/>
                  </a:cubicBezTo>
                  <a:cubicBezTo>
                    <a:pt x="371" y="1504"/>
                    <a:pt x="494" y="1465"/>
                    <a:pt x="633" y="1385"/>
                  </a:cubicBezTo>
                  <a:cubicBezTo>
                    <a:pt x="1020" y="1162"/>
                    <a:pt x="1381" y="698"/>
                    <a:pt x="1440" y="348"/>
                  </a:cubicBezTo>
                  <a:cubicBezTo>
                    <a:pt x="1478" y="123"/>
                    <a:pt x="1381" y="0"/>
                    <a:pt x="1205" y="0"/>
                  </a:cubicBezTo>
                  <a:close/>
                </a:path>
              </a:pathLst>
            </a:custGeom>
            <a:solidFill>
              <a:srgbClr val="AAD1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602950" y="344150"/>
            <a:ext cx="5039100" cy="11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Qué es un semáforo?</a:t>
            </a:r>
            <a:endParaRPr/>
          </a:p>
        </p:txBody>
      </p:sp>
      <p:sp>
        <p:nvSpPr>
          <p:cNvPr id="200" name="Google Shape;200;p29"/>
          <p:cNvSpPr txBox="1"/>
          <p:nvPr>
            <p:ph idx="1" type="body"/>
          </p:nvPr>
        </p:nvSpPr>
        <p:spPr>
          <a:xfrm>
            <a:off x="616650" y="1373950"/>
            <a:ext cx="7783200" cy="3380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latin typeface="Raleway"/>
              <a:ea typeface="Raleway"/>
              <a:cs typeface="Raleway"/>
              <a:sym typeface="Raleway"/>
            </a:endParaRPr>
          </a:p>
          <a:p>
            <a:pPr indent="-330200" lvl="0" marL="457200" rtl="0" algn="l">
              <a:spcBef>
                <a:spcPts val="0"/>
              </a:spcBef>
              <a:spcAft>
                <a:spcPts val="0"/>
              </a:spcAft>
              <a:buSzPts val="1600"/>
              <a:buChar char="●"/>
            </a:pPr>
            <a:r>
              <a:rPr lang="en-GB"/>
              <a:t>Es un contador compartido que se inicializa en un valor arbitrario N.</a:t>
            </a:r>
            <a:endParaRPr b="1">
              <a:latin typeface="Raleway"/>
              <a:ea typeface="Raleway"/>
              <a:cs typeface="Raleway"/>
              <a:sym typeface="Raleway"/>
            </a:endParaRPr>
          </a:p>
          <a:p>
            <a:pPr indent="-330200" lvl="0" marL="457200" rtl="0" algn="l">
              <a:spcBef>
                <a:spcPts val="0"/>
              </a:spcBef>
              <a:spcAft>
                <a:spcPts val="0"/>
              </a:spcAft>
              <a:buSzPts val="1600"/>
              <a:buChar char="●"/>
            </a:pPr>
            <a:r>
              <a:rPr lang="en-GB"/>
              <a:t>Un proceso  puede incrementarlo (+1) o decrementarlo (-1).</a:t>
            </a:r>
            <a:endParaRPr/>
          </a:p>
          <a:p>
            <a:pPr indent="-330200" lvl="0" marL="457200" rtl="0" algn="l">
              <a:spcBef>
                <a:spcPts val="0"/>
              </a:spcBef>
              <a:spcAft>
                <a:spcPts val="0"/>
              </a:spcAft>
              <a:buSzPts val="1600"/>
              <a:buChar char="●"/>
            </a:pPr>
            <a:r>
              <a:rPr lang="en-GB"/>
              <a:t>Si un proceso intenta decrementar el contador cuando su valor es 0, entonces el proceso se bloquea. Si un proceso intenta incrementar el contador cuando su valor es 0, entonces se desbloquean los procesos bloqueados. </a:t>
            </a:r>
            <a:endParaRPr/>
          </a:p>
          <a:p>
            <a:pPr indent="-330200" lvl="0" marL="457200" rtl="0" algn="l">
              <a:spcBef>
                <a:spcPts val="0"/>
              </a:spcBef>
              <a:spcAft>
                <a:spcPts val="0"/>
              </a:spcAft>
              <a:buSzPts val="1600"/>
              <a:buChar char="●"/>
            </a:pPr>
            <a:r>
              <a:rPr lang="en-GB"/>
              <a:t>Es decir, un semáforo es un contador con capacidad bloqueante y desbloqueante.</a:t>
            </a:r>
            <a:endParaRPr/>
          </a:p>
          <a:p>
            <a:pPr indent="-330200" lvl="0" marL="457200" rtl="0" algn="l">
              <a:spcBef>
                <a:spcPts val="0"/>
              </a:spcBef>
              <a:spcAft>
                <a:spcPts val="0"/>
              </a:spcAft>
              <a:buSzPts val="1600"/>
              <a:buChar char="●"/>
            </a:pPr>
            <a:r>
              <a:rPr lang="en-GB"/>
              <a:t>Se utilizan para coordinar las tareas que llevan a cabo los distintos procesos del sistema.</a:t>
            </a:r>
            <a:endParaRPr b="1">
              <a:latin typeface="Raleway"/>
              <a:ea typeface="Raleway"/>
              <a:cs typeface="Raleway"/>
              <a:sym typeface="Raleway"/>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p:nvPr/>
        </p:nvSpPr>
        <p:spPr>
          <a:xfrm rot="5400000">
            <a:off x="3992350" y="-1785225"/>
            <a:ext cx="711600" cy="8169600"/>
          </a:xfrm>
          <a:prstGeom prst="round2SameRect">
            <a:avLst>
              <a:gd fmla="val 50000"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p:nvPr/>
        </p:nvSpPr>
        <p:spPr>
          <a:xfrm rot="5400000">
            <a:off x="3979725" y="-2550000"/>
            <a:ext cx="667200" cy="8099700"/>
          </a:xfrm>
          <a:prstGeom prst="round2SameRect">
            <a:avLst>
              <a:gd fmla="val 50000"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30"/>
          <p:cNvCxnSpPr/>
          <p:nvPr/>
        </p:nvCxnSpPr>
        <p:spPr>
          <a:xfrm rot="10800000">
            <a:off x="2926529" y="1211507"/>
            <a:ext cx="0" cy="610800"/>
          </a:xfrm>
          <a:prstGeom prst="straightConnector1">
            <a:avLst/>
          </a:prstGeom>
          <a:noFill/>
          <a:ln cap="flat" cmpd="sng" w="28575">
            <a:solidFill>
              <a:schemeClr val="accent1"/>
            </a:solidFill>
            <a:prstDash val="solid"/>
            <a:round/>
            <a:headEnd len="med" w="med" type="none"/>
            <a:tailEnd len="med" w="med" type="none"/>
          </a:ln>
        </p:spPr>
      </p:cxnSp>
      <p:sp>
        <p:nvSpPr>
          <p:cNvPr id="208" name="Google Shape;208;p30"/>
          <p:cNvSpPr txBox="1"/>
          <p:nvPr>
            <p:ph idx="4294967295" type="subTitle"/>
          </p:nvPr>
        </p:nvSpPr>
        <p:spPr>
          <a:xfrm flipH="1">
            <a:off x="3038665" y="1201736"/>
            <a:ext cx="4881600" cy="47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400"/>
              <a:t>Inicializa un semáforo a un valor arbitrario. </a:t>
            </a:r>
            <a:endParaRPr sz="1400"/>
          </a:p>
        </p:txBody>
      </p:sp>
      <p:sp>
        <p:nvSpPr>
          <p:cNvPr id="209" name="Google Shape;209;p30"/>
          <p:cNvSpPr txBox="1"/>
          <p:nvPr>
            <p:ph idx="4294967295" type="ctrTitle"/>
          </p:nvPr>
        </p:nvSpPr>
        <p:spPr>
          <a:xfrm flipH="1">
            <a:off x="263429" y="1283234"/>
            <a:ext cx="2663100" cy="31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600"/>
              <a:t>sem_open (int sem, int value)</a:t>
            </a:r>
            <a:endParaRPr sz="1600"/>
          </a:p>
        </p:txBody>
      </p:sp>
      <p:sp>
        <p:nvSpPr>
          <p:cNvPr id="210" name="Google Shape;210;p30"/>
          <p:cNvSpPr txBox="1"/>
          <p:nvPr>
            <p:ph type="title"/>
          </p:nvPr>
        </p:nvSpPr>
        <p:spPr>
          <a:xfrm>
            <a:off x="263425" y="344150"/>
            <a:ext cx="8265000" cy="7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Syscalls de un Semáforo </a:t>
            </a:r>
            <a:r>
              <a:rPr lang="en-GB" sz="1800"/>
              <a:t>(espacio de kernel)</a:t>
            </a:r>
            <a:r>
              <a:rPr lang="en-GB"/>
              <a:t> </a:t>
            </a:r>
            <a:endParaRPr/>
          </a:p>
        </p:txBody>
      </p:sp>
      <p:cxnSp>
        <p:nvCxnSpPr>
          <p:cNvPr id="211" name="Google Shape;211;p30"/>
          <p:cNvCxnSpPr/>
          <p:nvPr/>
        </p:nvCxnSpPr>
        <p:spPr>
          <a:xfrm rot="10800000">
            <a:off x="2924588" y="2029692"/>
            <a:ext cx="0" cy="547200"/>
          </a:xfrm>
          <a:prstGeom prst="straightConnector1">
            <a:avLst/>
          </a:prstGeom>
          <a:noFill/>
          <a:ln cap="flat" cmpd="sng" w="28575">
            <a:solidFill>
              <a:schemeClr val="accent3"/>
            </a:solidFill>
            <a:prstDash val="solid"/>
            <a:round/>
            <a:headEnd len="med" w="med" type="none"/>
            <a:tailEnd len="med" w="med" type="none"/>
          </a:ln>
        </p:spPr>
      </p:cxnSp>
      <p:sp>
        <p:nvSpPr>
          <p:cNvPr id="212" name="Google Shape;212;p30"/>
          <p:cNvSpPr txBox="1"/>
          <p:nvPr>
            <p:ph idx="4294967295" type="subTitle"/>
          </p:nvPr>
        </p:nvSpPr>
        <p:spPr>
          <a:xfrm flipH="1">
            <a:off x="3067602" y="2089204"/>
            <a:ext cx="4366800" cy="42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400"/>
              <a:t>Incrementa el valor de un semáforo.</a:t>
            </a:r>
            <a:endParaRPr sz="1400"/>
          </a:p>
        </p:txBody>
      </p:sp>
      <p:sp>
        <p:nvSpPr>
          <p:cNvPr id="213" name="Google Shape;213;p30"/>
          <p:cNvSpPr txBox="1"/>
          <p:nvPr>
            <p:ph idx="4294967295" type="ctrTitle"/>
          </p:nvPr>
        </p:nvSpPr>
        <p:spPr>
          <a:xfrm flipH="1">
            <a:off x="263340" y="2123046"/>
            <a:ext cx="2691300" cy="28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600"/>
              <a:t>sem_up (int sem)</a:t>
            </a:r>
            <a:endParaRPr sz="1600"/>
          </a:p>
        </p:txBody>
      </p:sp>
      <p:sp>
        <p:nvSpPr>
          <p:cNvPr id="214" name="Google Shape;214;p30"/>
          <p:cNvSpPr/>
          <p:nvPr/>
        </p:nvSpPr>
        <p:spPr>
          <a:xfrm rot="5400000">
            <a:off x="3960175" y="-923750"/>
            <a:ext cx="785700" cy="8179200"/>
          </a:xfrm>
          <a:prstGeom prst="round2SameRect">
            <a:avLst>
              <a:gd fmla="val 50000"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30"/>
          <p:cNvCxnSpPr/>
          <p:nvPr/>
        </p:nvCxnSpPr>
        <p:spPr>
          <a:xfrm rot="10800000">
            <a:off x="2926532" y="2860467"/>
            <a:ext cx="0" cy="610800"/>
          </a:xfrm>
          <a:prstGeom prst="straightConnector1">
            <a:avLst/>
          </a:prstGeom>
          <a:noFill/>
          <a:ln cap="flat" cmpd="sng" w="28575">
            <a:solidFill>
              <a:schemeClr val="accent3"/>
            </a:solidFill>
            <a:prstDash val="solid"/>
            <a:round/>
            <a:headEnd len="med" w="med" type="none"/>
            <a:tailEnd len="med" w="med" type="none"/>
          </a:ln>
        </p:spPr>
      </p:cxnSp>
      <p:sp>
        <p:nvSpPr>
          <p:cNvPr id="216" name="Google Shape;216;p30"/>
          <p:cNvSpPr txBox="1"/>
          <p:nvPr>
            <p:ph idx="4294967295" type="subTitle"/>
          </p:nvPr>
        </p:nvSpPr>
        <p:spPr>
          <a:xfrm flipH="1">
            <a:off x="3038754" y="2926813"/>
            <a:ext cx="43212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400"/>
              <a:t>Decrementa</a:t>
            </a:r>
            <a:r>
              <a:rPr lang="en-GB" sz="1400"/>
              <a:t> el valor de un semáforo. Nunca menor a 0</a:t>
            </a:r>
            <a:endParaRPr sz="1400"/>
          </a:p>
        </p:txBody>
      </p:sp>
      <p:sp>
        <p:nvSpPr>
          <p:cNvPr id="217" name="Google Shape;217;p30"/>
          <p:cNvSpPr txBox="1"/>
          <p:nvPr>
            <p:ph idx="4294967295" type="ctrTitle"/>
          </p:nvPr>
        </p:nvSpPr>
        <p:spPr>
          <a:xfrm flipH="1">
            <a:off x="263278" y="2964594"/>
            <a:ext cx="2663400" cy="31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600"/>
              <a:t>sem_down (int sem)</a:t>
            </a:r>
            <a:endParaRPr sz="1600"/>
          </a:p>
        </p:txBody>
      </p:sp>
      <p:sp>
        <p:nvSpPr>
          <p:cNvPr id="218" name="Google Shape;218;p30"/>
          <p:cNvSpPr/>
          <p:nvPr/>
        </p:nvSpPr>
        <p:spPr>
          <a:xfrm rot="5400000">
            <a:off x="4001125" y="-61225"/>
            <a:ext cx="703800" cy="8179200"/>
          </a:xfrm>
          <a:prstGeom prst="round2SameRect">
            <a:avLst>
              <a:gd fmla="val 50000"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30"/>
          <p:cNvCxnSpPr/>
          <p:nvPr/>
        </p:nvCxnSpPr>
        <p:spPr>
          <a:xfrm rot="10800000">
            <a:off x="2926532" y="3754793"/>
            <a:ext cx="0" cy="547200"/>
          </a:xfrm>
          <a:prstGeom prst="straightConnector1">
            <a:avLst/>
          </a:prstGeom>
          <a:noFill/>
          <a:ln cap="flat" cmpd="sng" w="28575">
            <a:solidFill>
              <a:schemeClr val="accent3"/>
            </a:solidFill>
            <a:prstDash val="solid"/>
            <a:round/>
            <a:headEnd len="med" w="med" type="none"/>
            <a:tailEnd len="med" w="med" type="none"/>
          </a:ln>
        </p:spPr>
      </p:cxnSp>
      <p:sp>
        <p:nvSpPr>
          <p:cNvPr id="220" name="Google Shape;220;p30"/>
          <p:cNvSpPr txBox="1"/>
          <p:nvPr>
            <p:ph idx="4294967295" type="subTitle"/>
          </p:nvPr>
        </p:nvSpPr>
        <p:spPr>
          <a:xfrm flipH="1">
            <a:off x="3038754" y="3814263"/>
            <a:ext cx="4321200" cy="42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400"/>
              <a:t>Cierra un semáforo del sistema.</a:t>
            </a:r>
            <a:endParaRPr sz="1400"/>
          </a:p>
        </p:txBody>
      </p:sp>
      <p:sp>
        <p:nvSpPr>
          <p:cNvPr id="221" name="Google Shape;221;p30"/>
          <p:cNvSpPr txBox="1"/>
          <p:nvPr>
            <p:ph idx="4294967295" type="ctrTitle"/>
          </p:nvPr>
        </p:nvSpPr>
        <p:spPr>
          <a:xfrm flipH="1">
            <a:off x="263278" y="3848107"/>
            <a:ext cx="2663400" cy="28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600"/>
              <a:t>sem_close (int sem)</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p:nvPr/>
        </p:nvSpPr>
        <p:spPr>
          <a:xfrm rot="5400000">
            <a:off x="3979725" y="-2550000"/>
            <a:ext cx="667200" cy="8099700"/>
          </a:xfrm>
          <a:prstGeom prst="round2SameRect">
            <a:avLst>
              <a:gd fmla="val 50000"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 name="Google Shape;227;p31"/>
          <p:cNvCxnSpPr/>
          <p:nvPr/>
        </p:nvCxnSpPr>
        <p:spPr>
          <a:xfrm rot="10800000">
            <a:off x="2926529" y="1211507"/>
            <a:ext cx="0" cy="610800"/>
          </a:xfrm>
          <a:prstGeom prst="straightConnector1">
            <a:avLst/>
          </a:prstGeom>
          <a:noFill/>
          <a:ln cap="flat" cmpd="sng" w="28575">
            <a:solidFill>
              <a:schemeClr val="accent1"/>
            </a:solidFill>
            <a:prstDash val="solid"/>
            <a:round/>
            <a:headEnd len="med" w="med" type="none"/>
            <a:tailEnd len="med" w="med" type="none"/>
          </a:ln>
        </p:spPr>
      </p:cxnSp>
      <p:sp>
        <p:nvSpPr>
          <p:cNvPr id="228" name="Google Shape;228;p31"/>
          <p:cNvSpPr txBox="1"/>
          <p:nvPr>
            <p:ph idx="4294967295" type="subTitle"/>
          </p:nvPr>
        </p:nvSpPr>
        <p:spPr>
          <a:xfrm flipH="1">
            <a:off x="3038665" y="1201736"/>
            <a:ext cx="4881600" cy="47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400"/>
              <a:t>Programa de usuario que lanza un rally de “ping pong” del tamaño especificado por el entero.</a:t>
            </a:r>
            <a:endParaRPr sz="1400"/>
          </a:p>
        </p:txBody>
      </p:sp>
      <p:sp>
        <p:nvSpPr>
          <p:cNvPr id="229" name="Google Shape;229;p31"/>
          <p:cNvSpPr txBox="1"/>
          <p:nvPr>
            <p:ph idx="4294967295" type="ctrTitle"/>
          </p:nvPr>
        </p:nvSpPr>
        <p:spPr>
          <a:xfrm flipH="1">
            <a:off x="263429" y="1283234"/>
            <a:ext cx="2663100" cy="31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600"/>
              <a:t>pingpong int</a:t>
            </a:r>
            <a:endParaRPr sz="1600"/>
          </a:p>
        </p:txBody>
      </p:sp>
      <p:sp>
        <p:nvSpPr>
          <p:cNvPr id="230" name="Google Shape;230;p31"/>
          <p:cNvSpPr txBox="1"/>
          <p:nvPr>
            <p:ph type="title"/>
          </p:nvPr>
        </p:nvSpPr>
        <p:spPr>
          <a:xfrm>
            <a:off x="263425" y="344150"/>
            <a:ext cx="8265000" cy="7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Comando pingpong</a:t>
            </a:r>
            <a:r>
              <a:rPr lang="en-GB"/>
              <a:t> </a:t>
            </a:r>
            <a:r>
              <a:rPr lang="en-GB" sz="1800"/>
              <a:t>(espacio de usuario)</a:t>
            </a:r>
            <a:r>
              <a:rPr lang="en-GB"/>
              <a:t> </a:t>
            </a:r>
            <a:endParaRPr/>
          </a:p>
        </p:txBody>
      </p:sp>
      <p:sp>
        <p:nvSpPr>
          <p:cNvPr id="231" name="Google Shape;231;p31"/>
          <p:cNvSpPr txBox="1"/>
          <p:nvPr>
            <p:ph idx="4294967295" type="subTitle"/>
          </p:nvPr>
        </p:nvSpPr>
        <p:spPr>
          <a:xfrm flipH="1">
            <a:off x="343225" y="2576631"/>
            <a:ext cx="2583300" cy="2457300"/>
          </a:xfrm>
          <a:prstGeom prst="rect">
            <a:avLst/>
          </a:prstGeom>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400">
                <a:latin typeface="Raleway"/>
                <a:ea typeface="Raleway"/>
                <a:cs typeface="Raleway"/>
                <a:sym typeface="Raleway"/>
              </a:rPr>
              <a:t>Traza válida (rally = 3):</a:t>
            </a:r>
            <a:endParaRPr b="1" sz="1400">
              <a:latin typeface="Raleway"/>
              <a:ea typeface="Raleway"/>
              <a:cs typeface="Raleway"/>
              <a:sym typeface="Raleway"/>
            </a:endParaRPr>
          </a:p>
          <a:p>
            <a:pPr indent="0" lvl="0" marL="0" rtl="0" algn="l">
              <a:spcBef>
                <a:spcPts val="0"/>
              </a:spcBef>
              <a:spcAft>
                <a:spcPts val="0"/>
              </a:spcAft>
              <a:buNone/>
            </a:pPr>
            <a:r>
              <a:rPr lang="en-GB" sz="1400"/>
              <a:t>$pingpong 3</a:t>
            </a:r>
            <a:endParaRPr sz="1400"/>
          </a:p>
          <a:p>
            <a:pPr indent="0" lvl="0" marL="0" rtl="0" algn="l">
              <a:spcBef>
                <a:spcPts val="0"/>
              </a:spcBef>
              <a:spcAft>
                <a:spcPts val="0"/>
              </a:spcAft>
              <a:buNone/>
            </a:pPr>
            <a:r>
              <a:rPr lang="en-GB" sz="1400"/>
              <a:t>ping </a:t>
            </a:r>
            <a:endParaRPr sz="1400"/>
          </a:p>
          <a:p>
            <a:pPr indent="0" lvl="0" marL="0" rtl="0" algn="l">
              <a:spcBef>
                <a:spcPts val="0"/>
              </a:spcBef>
              <a:spcAft>
                <a:spcPts val="0"/>
              </a:spcAft>
              <a:buNone/>
            </a:pPr>
            <a:r>
              <a:rPr lang="en-GB" sz="1400"/>
              <a:t>        pong </a:t>
            </a:r>
            <a:endParaRPr sz="1400"/>
          </a:p>
          <a:p>
            <a:pPr indent="0" lvl="0" marL="0" rtl="0" algn="l">
              <a:spcBef>
                <a:spcPts val="0"/>
              </a:spcBef>
              <a:spcAft>
                <a:spcPts val="0"/>
              </a:spcAft>
              <a:buNone/>
            </a:pPr>
            <a:r>
              <a:rPr lang="en-GB" sz="1400"/>
              <a:t>ping </a:t>
            </a:r>
            <a:endParaRPr sz="1400"/>
          </a:p>
          <a:p>
            <a:pPr indent="0" lvl="0" marL="0" rtl="0" algn="l">
              <a:spcBef>
                <a:spcPts val="0"/>
              </a:spcBef>
              <a:spcAft>
                <a:spcPts val="0"/>
              </a:spcAft>
              <a:buNone/>
            </a:pPr>
            <a:r>
              <a:rPr lang="en-GB" sz="1400"/>
              <a:t>        pong</a:t>
            </a:r>
            <a:endParaRPr sz="1400"/>
          </a:p>
          <a:p>
            <a:pPr indent="0" lvl="0" marL="0" rtl="0" algn="l">
              <a:spcBef>
                <a:spcPts val="0"/>
              </a:spcBef>
              <a:spcAft>
                <a:spcPts val="0"/>
              </a:spcAft>
              <a:buNone/>
            </a:pPr>
            <a:r>
              <a:rPr lang="en-GB" sz="1400"/>
              <a:t>ping </a:t>
            </a:r>
            <a:endParaRPr sz="1400"/>
          </a:p>
          <a:p>
            <a:pPr indent="0" lvl="0" marL="0" rtl="0" algn="l">
              <a:spcBef>
                <a:spcPts val="0"/>
              </a:spcBef>
              <a:spcAft>
                <a:spcPts val="0"/>
              </a:spcAft>
              <a:buNone/>
            </a:pPr>
            <a:r>
              <a:rPr lang="en-GB" sz="1400"/>
              <a:t>        pong</a:t>
            </a:r>
            <a:endParaRPr sz="1400"/>
          </a:p>
          <a:p>
            <a:pPr indent="0" lvl="0" marL="0" rtl="0" algn="l">
              <a:spcBef>
                <a:spcPts val="0"/>
              </a:spcBef>
              <a:spcAft>
                <a:spcPts val="0"/>
              </a:spcAft>
              <a:buNone/>
            </a:pPr>
            <a:r>
              <a:rPr lang="en-GB" sz="1400"/>
              <a:t>$</a:t>
            </a:r>
            <a:endParaRPr sz="1400"/>
          </a:p>
          <a:p>
            <a:pPr indent="0" lvl="0" marL="0" rtl="0" algn="l">
              <a:spcBef>
                <a:spcPts val="0"/>
              </a:spcBef>
              <a:spcAft>
                <a:spcPts val="0"/>
              </a:spcAft>
              <a:buNone/>
            </a:pPr>
            <a:r>
              <a:t/>
            </a:r>
            <a:endParaRPr sz="1400"/>
          </a:p>
        </p:txBody>
      </p:sp>
      <p:sp>
        <p:nvSpPr>
          <p:cNvPr id="232" name="Google Shape;232;p31"/>
          <p:cNvSpPr txBox="1"/>
          <p:nvPr>
            <p:ph idx="4294967295" type="subTitle"/>
          </p:nvPr>
        </p:nvSpPr>
        <p:spPr>
          <a:xfrm flipH="1">
            <a:off x="3226850" y="2576631"/>
            <a:ext cx="2583300" cy="2457300"/>
          </a:xfrm>
          <a:prstGeom prst="rect">
            <a:avLst/>
          </a:prstGeom>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400">
                <a:latin typeface="Raleway"/>
                <a:ea typeface="Raleway"/>
                <a:cs typeface="Raleway"/>
                <a:sym typeface="Raleway"/>
              </a:rPr>
              <a:t>Traza no válida (rally = 3):</a:t>
            </a:r>
            <a:endParaRPr b="1" sz="1400">
              <a:latin typeface="Raleway"/>
              <a:ea typeface="Raleway"/>
              <a:cs typeface="Raleway"/>
              <a:sym typeface="Raleway"/>
            </a:endParaRPr>
          </a:p>
          <a:p>
            <a:pPr indent="0" lvl="0" marL="0" rtl="0" algn="l">
              <a:spcBef>
                <a:spcPts val="0"/>
              </a:spcBef>
              <a:spcAft>
                <a:spcPts val="0"/>
              </a:spcAft>
              <a:buNone/>
            </a:pPr>
            <a:r>
              <a:rPr lang="en-GB" sz="1400"/>
              <a:t>$pingpong 3</a:t>
            </a:r>
            <a:endParaRPr sz="1400"/>
          </a:p>
          <a:p>
            <a:pPr indent="0" lvl="0" marL="0" rtl="0" algn="l">
              <a:spcBef>
                <a:spcPts val="0"/>
              </a:spcBef>
              <a:spcAft>
                <a:spcPts val="0"/>
              </a:spcAft>
              <a:buNone/>
            </a:pPr>
            <a:r>
              <a:rPr lang="en-GB" sz="1400"/>
              <a:t>ping </a:t>
            </a:r>
            <a:endParaRPr sz="1400"/>
          </a:p>
          <a:p>
            <a:pPr indent="0" lvl="0" marL="0" rtl="0" algn="l">
              <a:spcBef>
                <a:spcPts val="0"/>
              </a:spcBef>
              <a:spcAft>
                <a:spcPts val="0"/>
              </a:spcAft>
              <a:buNone/>
            </a:pPr>
            <a:r>
              <a:rPr lang="en-GB" sz="1400"/>
              <a:t>        ping </a:t>
            </a:r>
            <a:endParaRPr sz="1400"/>
          </a:p>
          <a:p>
            <a:pPr indent="0" lvl="0" marL="0" rtl="0" algn="l">
              <a:spcBef>
                <a:spcPts val="0"/>
              </a:spcBef>
              <a:spcAft>
                <a:spcPts val="0"/>
              </a:spcAft>
              <a:buNone/>
            </a:pPr>
            <a:r>
              <a:rPr lang="en-GB" sz="1400"/>
              <a:t>pong </a:t>
            </a:r>
            <a:endParaRPr sz="1400"/>
          </a:p>
          <a:p>
            <a:pPr indent="0" lvl="0" marL="0" rtl="0" algn="l">
              <a:spcBef>
                <a:spcPts val="0"/>
              </a:spcBef>
              <a:spcAft>
                <a:spcPts val="0"/>
              </a:spcAft>
              <a:buNone/>
            </a:pPr>
            <a:r>
              <a:rPr lang="en-GB" sz="1400"/>
              <a:t>        ping</a:t>
            </a:r>
            <a:endParaRPr sz="1400"/>
          </a:p>
          <a:p>
            <a:pPr indent="0" lvl="0" marL="0" rtl="0" algn="l">
              <a:spcBef>
                <a:spcPts val="0"/>
              </a:spcBef>
              <a:spcAft>
                <a:spcPts val="0"/>
              </a:spcAft>
              <a:buNone/>
            </a:pPr>
            <a:r>
              <a:rPr lang="en-GB" sz="1400"/>
              <a:t>pong </a:t>
            </a:r>
            <a:endParaRPr sz="1400"/>
          </a:p>
          <a:p>
            <a:pPr indent="0" lvl="0" marL="0" rtl="0" algn="l">
              <a:spcBef>
                <a:spcPts val="0"/>
              </a:spcBef>
              <a:spcAft>
                <a:spcPts val="0"/>
              </a:spcAft>
              <a:buNone/>
            </a:pPr>
            <a:r>
              <a:rPr lang="en-GB" sz="1400"/>
              <a:t>        pong</a:t>
            </a:r>
            <a:endParaRPr sz="1400"/>
          </a:p>
          <a:p>
            <a:pPr indent="0" lvl="0" marL="0" rtl="0" algn="l">
              <a:spcBef>
                <a:spcPts val="0"/>
              </a:spcBef>
              <a:spcAft>
                <a:spcPts val="0"/>
              </a:spcAft>
              <a:buNone/>
            </a:pPr>
            <a:r>
              <a:rPr lang="en-GB" sz="1400"/>
              <a:t>$</a:t>
            </a:r>
            <a:endParaRPr sz="1400"/>
          </a:p>
          <a:p>
            <a:pPr indent="0" lvl="0" marL="0" rtl="0" algn="l">
              <a:spcBef>
                <a:spcPts val="0"/>
              </a:spcBef>
              <a:spcAft>
                <a:spcPts val="0"/>
              </a:spcAft>
              <a:buNone/>
            </a:pPr>
            <a:r>
              <a:t/>
            </a:r>
            <a:endParaRPr sz="1400"/>
          </a:p>
        </p:txBody>
      </p:sp>
      <p:sp>
        <p:nvSpPr>
          <p:cNvPr id="233" name="Google Shape;233;p31"/>
          <p:cNvSpPr txBox="1"/>
          <p:nvPr>
            <p:ph idx="4294967295" type="subTitle"/>
          </p:nvPr>
        </p:nvSpPr>
        <p:spPr>
          <a:xfrm flipH="1">
            <a:off x="6061200" y="2579531"/>
            <a:ext cx="2583300" cy="2457300"/>
          </a:xfrm>
          <a:prstGeom prst="rect">
            <a:avLst/>
          </a:prstGeom>
          <a:ln cap="flat" cmpd="sng" w="9525">
            <a:solidFill>
              <a:srgbClr val="6FA8D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400">
                <a:latin typeface="Raleway"/>
                <a:ea typeface="Raleway"/>
                <a:cs typeface="Raleway"/>
                <a:sym typeface="Raleway"/>
              </a:rPr>
              <a:t>Traza no válida(rally = 3):</a:t>
            </a:r>
            <a:endParaRPr b="1" sz="1400">
              <a:latin typeface="Raleway"/>
              <a:ea typeface="Raleway"/>
              <a:cs typeface="Raleway"/>
              <a:sym typeface="Raleway"/>
            </a:endParaRPr>
          </a:p>
          <a:p>
            <a:pPr indent="0" lvl="0" marL="0" rtl="0" algn="l">
              <a:spcBef>
                <a:spcPts val="0"/>
              </a:spcBef>
              <a:spcAft>
                <a:spcPts val="0"/>
              </a:spcAft>
              <a:buNone/>
            </a:pPr>
            <a:r>
              <a:rPr lang="en-GB" sz="1400"/>
              <a:t>$pingpong 3</a:t>
            </a:r>
            <a:endParaRPr sz="1400"/>
          </a:p>
          <a:p>
            <a:pPr indent="0" lvl="0" marL="0" rtl="0" algn="l">
              <a:spcBef>
                <a:spcPts val="0"/>
              </a:spcBef>
              <a:spcAft>
                <a:spcPts val="0"/>
              </a:spcAft>
              <a:buNone/>
            </a:pPr>
            <a:r>
              <a:rPr lang="en-GB" sz="1400"/>
              <a:t>ping </a:t>
            </a:r>
            <a:endParaRPr sz="1400"/>
          </a:p>
          <a:p>
            <a:pPr indent="0" lvl="0" marL="0" rtl="0" algn="l">
              <a:spcBef>
                <a:spcPts val="0"/>
              </a:spcBef>
              <a:spcAft>
                <a:spcPts val="0"/>
              </a:spcAft>
              <a:buNone/>
            </a:pPr>
            <a:r>
              <a:rPr lang="en-GB" sz="1400"/>
              <a:t>        pong </a:t>
            </a:r>
            <a:br>
              <a:rPr lang="en-GB" sz="1400"/>
            </a:br>
            <a:br>
              <a:rPr lang="en-GB" sz="1400"/>
            </a:br>
            <a:r>
              <a:rPr lang="en-GB" sz="1400"/>
              <a:t>deadlock!!!</a:t>
            </a:r>
            <a:endParaRPr sz="1400"/>
          </a:p>
          <a:p>
            <a:pPr indent="0" lvl="0" marL="0" rtl="0" algn="l">
              <a:spcBef>
                <a:spcPts val="0"/>
              </a:spcBef>
              <a:spcAft>
                <a:spcPts val="0"/>
              </a:spcAft>
              <a:buNone/>
            </a:pPr>
            <a:r>
              <a:t/>
            </a:r>
            <a:endParaRPr sz="1400"/>
          </a:p>
        </p:txBody>
      </p:sp>
      <p:sp>
        <p:nvSpPr>
          <p:cNvPr id="234" name="Google Shape;234;p31"/>
          <p:cNvSpPr txBox="1"/>
          <p:nvPr/>
        </p:nvSpPr>
        <p:spPr>
          <a:xfrm>
            <a:off x="328950" y="1903900"/>
            <a:ext cx="85425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solidFill>
                  <a:schemeClr val="dk1"/>
                </a:solidFill>
                <a:latin typeface="Raleway"/>
                <a:ea typeface="Raleway"/>
                <a:cs typeface="Raleway"/>
                <a:sym typeface="Raleway"/>
              </a:rPr>
              <a:t>Un proceso genera los “ping” y otro los “pong” =&gt;  usaremos semáforos para coordinarlos!!!!</a:t>
            </a:r>
            <a:endParaRPr b="1">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p:nvPr/>
        </p:nvSpPr>
        <p:spPr>
          <a:xfrm>
            <a:off x="865500" y="-1134750"/>
            <a:ext cx="7413000" cy="7413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2"/>
          <p:cNvSpPr txBox="1"/>
          <p:nvPr>
            <p:ph type="ctrTitle"/>
          </p:nvPr>
        </p:nvSpPr>
        <p:spPr>
          <a:xfrm flipH="1">
            <a:off x="1458975" y="1174475"/>
            <a:ext cx="3618300" cy="13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Entrega del Lab2</a:t>
            </a:r>
            <a:endParaRPr/>
          </a:p>
        </p:txBody>
      </p:sp>
      <p:sp>
        <p:nvSpPr>
          <p:cNvPr id="241" name="Google Shape;241;p32"/>
          <p:cNvSpPr txBox="1"/>
          <p:nvPr>
            <p:ph idx="1" type="subTitle"/>
          </p:nvPr>
        </p:nvSpPr>
        <p:spPr>
          <a:xfrm flipH="1">
            <a:off x="1619100" y="2615600"/>
            <a:ext cx="39630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Jueves 28 de Septiembre </a:t>
            </a:r>
            <a:r>
              <a:rPr lang="en-GB" sz="1600"/>
              <a:t>2023 hasta las 16:00hs.</a:t>
            </a:r>
            <a:endParaRPr sz="1600"/>
          </a:p>
        </p:txBody>
      </p:sp>
      <p:grpSp>
        <p:nvGrpSpPr>
          <p:cNvPr id="242" name="Google Shape;242;p32"/>
          <p:cNvGrpSpPr/>
          <p:nvPr/>
        </p:nvGrpSpPr>
        <p:grpSpPr>
          <a:xfrm>
            <a:off x="4971087" y="385375"/>
            <a:ext cx="3090276" cy="3180475"/>
            <a:chOff x="1264500" y="238125"/>
            <a:chExt cx="5090225" cy="5238800"/>
          </a:xfrm>
        </p:grpSpPr>
        <p:sp>
          <p:nvSpPr>
            <p:cNvPr id="243" name="Google Shape;243;p32"/>
            <p:cNvSpPr/>
            <p:nvPr/>
          </p:nvSpPr>
          <p:spPr>
            <a:xfrm>
              <a:off x="4795750" y="2346725"/>
              <a:ext cx="1445275" cy="3130150"/>
            </a:xfrm>
            <a:custGeom>
              <a:rect b="b" l="l" r="r" t="t"/>
              <a:pathLst>
                <a:path extrusionOk="0" h="125206" w="57811">
                  <a:moveTo>
                    <a:pt x="33164" y="0"/>
                  </a:moveTo>
                  <a:lnTo>
                    <a:pt x="0" y="125206"/>
                  </a:lnTo>
                  <a:lnTo>
                    <a:pt x="57811" y="90898"/>
                  </a:lnTo>
                  <a:lnTo>
                    <a:pt x="33164" y="0"/>
                  </a:lnTo>
                  <a:close/>
                </a:path>
              </a:pathLst>
            </a:custGeom>
            <a:solidFill>
              <a:srgbClr val="7CB0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2"/>
            <p:cNvSpPr/>
            <p:nvPr/>
          </p:nvSpPr>
          <p:spPr>
            <a:xfrm>
              <a:off x="4795625" y="2346750"/>
              <a:ext cx="879475" cy="3130175"/>
            </a:xfrm>
            <a:custGeom>
              <a:rect b="b" l="l" r="r" t="t"/>
              <a:pathLst>
                <a:path extrusionOk="0" h="125207" w="35179">
                  <a:moveTo>
                    <a:pt x="33172" y="1"/>
                  </a:moveTo>
                  <a:lnTo>
                    <a:pt x="1" y="125206"/>
                  </a:lnTo>
                  <a:lnTo>
                    <a:pt x="1" y="125206"/>
                  </a:lnTo>
                  <a:lnTo>
                    <a:pt x="5880" y="121717"/>
                  </a:lnTo>
                  <a:lnTo>
                    <a:pt x="35179" y="7411"/>
                  </a:lnTo>
                  <a:lnTo>
                    <a:pt x="33172" y="1"/>
                  </a:lnTo>
                  <a:close/>
                </a:path>
              </a:pathLst>
            </a:custGeom>
            <a:solidFill>
              <a:srgbClr val="90C4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2"/>
            <p:cNvSpPr/>
            <p:nvPr/>
          </p:nvSpPr>
          <p:spPr>
            <a:xfrm>
              <a:off x="5180300" y="2346725"/>
              <a:ext cx="1060725" cy="2272450"/>
            </a:xfrm>
            <a:custGeom>
              <a:rect b="b" l="l" r="r" t="t"/>
              <a:pathLst>
                <a:path extrusionOk="0" h="90898" w="42429">
                  <a:moveTo>
                    <a:pt x="17782" y="0"/>
                  </a:moveTo>
                  <a:lnTo>
                    <a:pt x="1" y="67393"/>
                  </a:lnTo>
                  <a:lnTo>
                    <a:pt x="42429" y="90898"/>
                  </a:lnTo>
                  <a:lnTo>
                    <a:pt x="42429" y="90898"/>
                  </a:lnTo>
                  <a:lnTo>
                    <a:pt x="17782" y="0"/>
                  </a:lnTo>
                  <a:close/>
                </a:path>
              </a:pathLst>
            </a:custGeom>
            <a:solidFill>
              <a:srgbClr val="5E7F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2"/>
            <p:cNvSpPr/>
            <p:nvPr/>
          </p:nvSpPr>
          <p:spPr>
            <a:xfrm>
              <a:off x="5445375" y="2346725"/>
              <a:ext cx="795650" cy="2272450"/>
            </a:xfrm>
            <a:custGeom>
              <a:rect b="b" l="l" r="r" t="t"/>
              <a:pathLst>
                <a:path extrusionOk="0" h="90898" w="31826">
                  <a:moveTo>
                    <a:pt x="7179" y="0"/>
                  </a:moveTo>
                  <a:lnTo>
                    <a:pt x="1" y="27207"/>
                  </a:lnTo>
                  <a:lnTo>
                    <a:pt x="14697" y="81409"/>
                  </a:lnTo>
                  <a:lnTo>
                    <a:pt x="31826" y="90898"/>
                  </a:lnTo>
                  <a:lnTo>
                    <a:pt x="7179" y="0"/>
                  </a:lnTo>
                  <a:close/>
                </a:path>
              </a:pathLst>
            </a:custGeom>
            <a:solidFill>
              <a:srgbClr val="4760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2"/>
            <p:cNvSpPr/>
            <p:nvPr/>
          </p:nvSpPr>
          <p:spPr>
            <a:xfrm>
              <a:off x="1264500" y="294575"/>
              <a:ext cx="4360425" cy="5182350"/>
            </a:xfrm>
            <a:custGeom>
              <a:rect b="b" l="l" r="r" t="t"/>
              <a:pathLst>
                <a:path extrusionOk="0" h="207294" w="174417">
                  <a:moveTo>
                    <a:pt x="33164" y="1"/>
                  </a:moveTo>
                  <a:lnTo>
                    <a:pt x="25034" y="30707"/>
                  </a:lnTo>
                  <a:lnTo>
                    <a:pt x="0" y="125206"/>
                  </a:lnTo>
                  <a:lnTo>
                    <a:pt x="141246" y="207293"/>
                  </a:lnTo>
                  <a:lnTo>
                    <a:pt x="166280" y="112792"/>
                  </a:lnTo>
                  <a:lnTo>
                    <a:pt x="174417" y="82088"/>
                  </a:lnTo>
                  <a:lnTo>
                    <a:pt x="33164" y="1"/>
                  </a:lnTo>
                  <a:close/>
                </a:path>
              </a:pathLst>
            </a:custGeom>
            <a:solidFill>
              <a:srgbClr val="C8E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2"/>
            <p:cNvSpPr/>
            <p:nvPr/>
          </p:nvSpPr>
          <p:spPr>
            <a:xfrm>
              <a:off x="4415200" y="2874700"/>
              <a:ext cx="550950" cy="649325"/>
            </a:xfrm>
            <a:custGeom>
              <a:rect b="b" l="l" r="r" t="t"/>
              <a:pathLst>
                <a:path extrusionOk="0" h="25973" w="22038">
                  <a:moveTo>
                    <a:pt x="6346" y="1"/>
                  </a:moveTo>
                  <a:cubicBezTo>
                    <a:pt x="5193" y="1"/>
                    <a:pt x="4099" y="761"/>
                    <a:pt x="3780" y="1982"/>
                  </a:cubicBezTo>
                  <a:lnTo>
                    <a:pt x="303" y="15280"/>
                  </a:lnTo>
                  <a:cubicBezTo>
                    <a:pt x="1" y="16436"/>
                    <a:pt x="511" y="17652"/>
                    <a:pt x="1547" y="18247"/>
                  </a:cubicBezTo>
                  <a:lnTo>
                    <a:pt x="14376" y="25619"/>
                  </a:lnTo>
                  <a:cubicBezTo>
                    <a:pt x="14796" y="25861"/>
                    <a:pt x="15248" y="25973"/>
                    <a:pt x="15691" y="25973"/>
                  </a:cubicBezTo>
                  <a:cubicBezTo>
                    <a:pt x="16846" y="25973"/>
                    <a:pt x="17940" y="25213"/>
                    <a:pt x="18259" y="23993"/>
                  </a:cubicBezTo>
                  <a:lnTo>
                    <a:pt x="21735" y="10693"/>
                  </a:lnTo>
                  <a:cubicBezTo>
                    <a:pt x="22038" y="9537"/>
                    <a:pt x="21528" y="8322"/>
                    <a:pt x="20493" y="7727"/>
                  </a:cubicBezTo>
                  <a:lnTo>
                    <a:pt x="7663" y="355"/>
                  </a:lnTo>
                  <a:cubicBezTo>
                    <a:pt x="7242" y="113"/>
                    <a:pt x="6790" y="1"/>
                    <a:pt x="6346" y="1"/>
                  </a:cubicBezTo>
                  <a:close/>
                </a:path>
              </a:pathLst>
            </a:custGeom>
            <a:solidFill>
              <a:srgbClr val="FF6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2"/>
            <p:cNvSpPr/>
            <p:nvPr/>
          </p:nvSpPr>
          <p:spPr>
            <a:xfrm>
              <a:off x="4229850" y="3533725"/>
              <a:ext cx="550950" cy="649325"/>
            </a:xfrm>
            <a:custGeom>
              <a:rect b="b" l="l" r="r" t="t"/>
              <a:pathLst>
                <a:path extrusionOk="0" h="25973" w="22038">
                  <a:moveTo>
                    <a:pt x="6347" y="0"/>
                  </a:moveTo>
                  <a:cubicBezTo>
                    <a:pt x="5193" y="0"/>
                    <a:pt x="4099" y="761"/>
                    <a:pt x="3780" y="1981"/>
                  </a:cubicBezTo>
                  <a:lnTo>
                    <a:pt x="303" y="15280"/>
                  </a:lnTo>
                  <a:cubicBezTo>
                    <a:pt x="1" y="16436"/>
                    <a:pt x="510" y="17651"/>
                    <a:pt x="1547" y="18247"/>
                  </a:cubicBezTo>
                  <a:lnTo>
                    <a:pt x="14376" y="25620"/>
                  </a:lnTo>
                  <a:cubicBezTo>
                    <a:pt x="14796" y="25861"/>
                    <a:pt x="15248" y="25973"/>
                    <a:pt x="15691" y="25973"/>
                  </a:cubicBezTo>
                  <a:cubicBezTo>
                    <a:pt x="16845" y="25973"/>
                    <a:pt x="17940" y="25213"/>
                    <a:pt x="18258" y="23991"/>
                  </a:cubicBezTo>
                  <a:lnTo>
                    <a:pt x="21735" y="10693"/>
                  </a:lnTo>
                  <a:cubicBezTo>
                    <a:pt x="22037" y="9537"/>
                    <a:pt x="21528" y="8322"/>
                    <a:pt x="20493" y="7726"/>
                  </a:cubicBezTo>
                  <a:lnTo>
                    <a:pt x="7663" y="354"/>
                  </a:lnTo>
                  <a:cubicBezTo>
                    <a:pt x="7242" y="113"/>
                    <a:pt x="6790" y="0"/>
                    <a:pt x="6347" y="0"/>
                  </a:cubicBezTo>
                  <a:close/>
                </a:path>
              </a:pathLst>
            </a:custGeom>
            <a:solidFill>
              <a:srgbClr val="FF6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2"/>
            <p:cNvSpPr/>
            <p:nvPr/>
          </p:nvSpPr>
          <p:spPr>
            <a:xfrm>
              <a:off x="4023925" y="4203075"/>
              <a:ext cx="550925" cy="649325"/>
            </a:xfrm>
            <a:custGeom>
              <a:rect b="b" l="l" r="r" t="t"/>
              <a:pathLst>
                <a:path extrusionOk="0" h="25973" w="22037">
                  <a:moveTo>
                    <a:pt x="6345" y="0"/>
                  </a:moveTo>
                  <a:cubicBezTo>
                    <a:pt x="5192" y="0"/>
                    <a:pt x="4099" y="760"/>
                    <a:pt x="3779" y="1981"/>
                  </a:cubicBezTo>
                  <a:lnTo>
                    <a:pt x="303" y="15279"/>
                  </a:lnTo>
                  <a:cubicBezTo>
                    <a:pt x="0" y="16435"/>
                    <a:pt x="510" y="17650"/>
                    <a:pt x="1546" y="18246"/>
                  </a:cubicBezTo>
                  <a:lnTo>
                    <a:pt x="14375" y="25619"/>
                  </a:lnTo>
                  <a:cubicBezTo>
                    <a:pt x="14795" y="25860"/>
                    <a:pt x="15247" y="25972"/>
                    <a:pt x="15691" y="25972"/>
                  </a:cubicBezTo>
                  <a:cubicBezTo>
                    <a:pt x="16845" y="25972"/>
                    <a:pt x="17939" y="25212"/>
                    <a:pt x="18258" y="23992"/>
                  </a:cubicBezTo>
                  <a:lnTo>
                    <a:pt x="21734" y="10692"/>
                  </a:lnTo>
                  <a:cubicBezTo>
                    <a:pt x="22037" y="9536"/>
                    <a:pt x="21527" y="8321"/>
                    <a:pt x="20492" y="7725"/>
                  </a:cubicBezTo>
                  <a:lnTo>
                    <a:pt x="7662" y="354"/>
                  </a:lnTo>
                  <a:cubicBezTo>
                    <a:pt x="7241" y="112"/>
                    <a:pt x="6789" y="0"/>
                    <a:pt x="6345" y="0"/>
                  </a:cubicBezTo>
                  <a:close/>
                </a:path>
              </a:pathLst>
            </a:custGeom>
            <a:solidFill>
              <a:srgbClr val="FF6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2"/>
            <p:cNvSpPr/>
            <p:nvPr/>
          </p:nvSpPr>
          <p:spPr>
            <a:xfrm>
              <a:off x="1911825" y="294800"/>
              <a:ext cx="3713075" cy="2740425"/>
            </a:xfrm>
            <a:custGeom>
              <a:rect b="b" l="l" r="r" t="t"/>
              <a:pathLst>
                <a:path extrusionOk="0" h="109617" w="148523">
                  <a:moveTo>
                    <a:pt x="7291" y="0"/>
                  </a:moveTo>
                  <a:lnTo>
                    <a:pt x="0" y="27541"/>
                  </a:lnTo>
                  <a:lnTo>
                    <a:pt x="141228" y="109616"/>
                  </a:lnTo>
                  <a:lnTo>
                    <a:pt x="148522" y="82076"/>
                  </a:lnTo>
                  <a:lnTo>
                    <a:pt x="7291" y="0"/>
                  </a:lnTo>
                  <a:close/>
                </a:path>
              </a:pathLst>
            </a:custGeom>
            <a:solidFill>
              <a:srgbClr val="FF6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2"/>
            <p:cNvSpPr/>
            <p:nvPr/>
          </p:nvSpPr>
          <p:spPr>
            <a:xfrm>
              <a:off x="1911825" y="294800"/>
              <a:ext cx="3713075" cy="2740425"/>
            </a:xfrm>
            <a:custGeom>
              <a:rect b="b" l="l" r="r" t="t"/>
              <a:pathLst>
                <a:path extrusionOk="0" h="109617" w="148523">
                  <a:moveTo>
                    <a:pt x="7291" y="0"/>
                  </a:moveTo>
                  <a:lnTo>
                    <a:pt x="0" y="27541"/>
                  </a:lnTo>
                  <a:lnTo>
                    <a:pt x="141228" y="109616"/>
                  </a:lnTo>
                  <a:lnTo>
                    <a:pt x="148522" y="82076"/>
                  </a:lnTo>
                  <a:lnTo>
                    <a:pt x="7291" y="0"/>
                  </a:lnTo>
                  <a:close/>
                </a:path>
              </a:pathLst>
            </a:custGeom>
            <a:solidFill>
              <a:srgbClr val="FF6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2"/>
            <p:cNvSpPr/>
            <p:nvPr/>
          </p:nvSpPr>
          <p:spPr>
            <a:xfrm>
              <a:off x="2092250" y="241075"/>
              <a:ext cx="3645250" cy="2105600"/>
            </a:xfrm>
            <a:custGeom>
              <a:rect b="b" l="l" r="r" t="t"/>
              <a:pathLst>
                <a:path extrusionOk="0" h="84224" w="145810">
                  <a:moveTo>
                    <a:pt x="3" y="2234"/>
                  </a:moveTo>
                  <a:lnTo>
                    <a:pt x="0" y="2250"/>
                  </a:lnTo>
                  <a:lnTo>
                    <a:pt x="17" y="2242"/>
                  </a:lnTo>
                  <a:lnTo>
                    <a:pt x="3" y="2234"/>
                  </a:lnTo>
                  <a:close/>
                  <a:moveTo>
                    <a:pt x="4512" y="0"/>
                  </a:moveTo>
                  <a:lnTo>
                    <a:pt x="17" y="2242"/>
                  </a:lnTo>
                  <a:lnTo>
                    <a:pt x="141297" y="84223"/>
                  </a:lnTo>
                  <a:lnTo>
                    <a:pt x="145810" y="81907"/>
                  </a:lnTo>
                  <a:lnTo>
                    <a:pt x="4512" y="0"/>
                  </a:lnTo>
                  <a:close/>
                </a:path>
              </a:pathLst>
            </a:custGeom>
            <a:solidFill>
              <a:srgbClr val="FF8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2"/>
            <p:cNvSpPr/>
            <p:nvPr/>
          </p:nvSpPr>
          <p:spPr>
            <a:xfrm>
              <a:off x="2092250" y="296850"/>
              <a:ext cx="550" cy="575"/>
            </a:xfrm>
            <a:custGeom>
              <a:rect b="b" l="l" r="r" t="t"/>
              <a:pathLst>
                <a:path extrusionOk="0" h="23" w="22">
                  <a:moveTo>
                    <a:pt x="0" y="0"/>
                  </a:moveTo>
                  <a:lnTo>
                    <a:pt x="0" y="22"/>
                  </a:lnTo>
                  <a:lnTo>
                    <a:pt x="22" y="15"/>
                  </a:lnTo>
                  <a:lnTo>
                    <a:pt x="0" y="0"/>
                  </a:lnTo>
                  <a:close/>
                </a:path>
              </a:pathLst>
            </a:custGeom>
            <a:solidFill>
              <a:srgbClr val="FF8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2"/>
            <p:cNvSpPr/>
            <p:nvPr/>
          </p:nvSpPr>
          <p:spPr>
            <a:xfrm>
              <a:off x="2092750" y="241075"/>
              <a:ext cx="2922700" cy="1716900"/>
            </a:xfrm>
            <a:custGeom>
              <a:rect b="b" l="l" r="r" t="t"/>
              <a:pathLst>
                <a:path extrusionOk="0" h="68676" w="116908">
                  <a:moveTo>
                    <a:pt x="4491" y="0"/>
                  </a:moveTo>
                  <a:lnTo>
                    <a:pt x="0" y="2244"/>
                  </a:lnTo>
                  <a:lnTo>
                    <a:pt x="110533" y="66381"/>
                  </a:lnTo>
                  <a:lnTo>
                    <a:pt x="114482" y="68675"/>
                  </a:lnTo>
                  <a:cubicBezTo>
                    <a:pt x="115081" y="67374"/>
                    <a:pt x="115902" y="66188"/>
                    <a:pt x="116908" y="65168"/>
                  </a:cubicBezTo>
                  <a:lnTo>
                    <a:pt x="112841" y="62813"/>
                  </a:lnTo>
                  <a:lnTo>
                    <a:pt x="4491" y="0"/>
                  </a:lnTo>
                  <a:close/>
                </a:path>
              </a:pathLst>
            </a:custGeom>
            <a:solidFill>
              <a:srgbClr val="FF8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2"/>
            <p:cNvSpPr/>
            <p:nvPr/>
          </p:nvSpPr>
          <p:spPr>
            <a:xfrm>
              <a:off x="5624650" y="2346725"/>
              <a:ext cx="200" cy="500"/>
            </a:xfrm>
            <a:custGeom>
              <a:rect b="b" l="l" r="r" t="t"/>
              <a:pathLst>
                <a:path extrusionOk="0" h="20" w="8">
                  <a:moveTo>
                    <a:pt x="1" y="0"/>
                  </a:moveTo>
                  <a:lnTo>
                    <a:pt x="1" y="19"/>
                  </a:lnTo>
                  <a:lnTo>
                    <a:pt x="8" y="0"/>
                  </a:lnTo>
                  <a:close/>
                </a:path>
              </a:pathLst>
            </a:custGeom>
            <a:solidFill>
              <a:srgbClr val="86AA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2"/>
            <p:cNvSpPr/>
            <p:nvPr/>
          </p:nvSpPr>
          <p:spPr>
            <a:xfrm>
              <a:off x="4753375" y="2038750"/>
              <a:ext cx="290075" cy="483375"/>
            </a:xfrm>
            <a:custGeom>
              <a:rect b="b" l="l" r="r" t="t"/>
              <a:pathLst>
                <a:path extrusionOk="0" h="19335" w="11603">
                  <a:moveTo>
                    <a:pt x="1" y="0"/>
                  </a:moveTo>
                  <a:lnTo>
                    <a:pt x="44" y="12620"/>
                  </a:lnTo>
                  <a:lnTo>
                    <a:pt x="11603" y="19335"/>
                  </a:lnTo>
                  <a:lnTo>
                    <a:pt x="11560" y="6715"/>
                  </a:lnTo>
                  <a:lnTo>
                    <a:pt x="1" y="0"/>
                  </a:lnTo>
                  <a:close/>
                </a:path>
              </a:pathLst>
            </a:custGeom>
            <a:solidFill>
              <a:srgbClr val="FF8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2"/>
            <p:cNvSpPr/>
            <p:nvPr/>
          </p:nvSpPr>
          <p:spPr>
            <a:xfrm>
              <a:off x="4753375" y="2038750"/>
              <a:ext cx="290150" cy="483300"/>
            </a:xfrm>
            <a:custGeom>
              <a:rect b="b" l="l" r="r" t="t"/>
              <a:pathLst>
                <a:path extrusionOk="0" h="19332" w="11606">
                  <a:moveTo>
                    <a:pt x="1" y="0"/>
                  </a:moveTo>
                  <a:lnTo>
                    <a:pt x="21" y="5717"/>
                  </a:lnTo>
                  <a:lnTo>
                    <a:pt x="43" y="12617"/>
                  </a:lnTo>
                  <a:lnTo>
                    <a:pt x="11606" y="19332"/>
                  </a:lnTo>
                  <a:lnTo>
                    <a:pt x="11586" y="13900"/>
                  </a:lnTo>
                  <a:lnTo>
                    <a:pt x="11565" y="8723"/>
                  </a:lnTo>
                  <a:lnTo>
                    <a:pt x="11558" y="6715"/>
                  </a:lnTo>
                  <a:lnTo>
                    <a:pt x="4199" y="2439"/>
                  </a:lnTo>
                  <a:lnTo>
                    <a:pt x="1" y="0"/>
                  </a:lnTo>
                  <a:close/>
                </a:path>
              </a:pathLst>
            </a:custGeom>
            <a:solidFill>
              <a:srgbClr val="FF8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2"/>
            <p:cNvSpPr/>
            <p:nvPr/>
          </p:nvSpPr>
          <p:spPr>
            <a:xfrm>
              <a:off x="5025700" y="2196900"/>
              <a:ext cx="16825" cy="59800"/>
            </a:xfrm>
            <a:custGeom>
              <a:rect b="b" l="l" r="r" t="t"/>
              <a:pathLst>
                <a:path extrusionOk="0" h="2392" w="673">
                  <a:moveTo>
                    <a:pt x="0" y="0"/>
                  </a:moveTo>
                  <a:lnTo>
                    <a:pt x="672" y="2391"/>
                  </a:lnTo>
                  <a:lnTo>
                    <a:pt x="665" y="389"/>
                  </a:lnTo>
                  <a:lnTo>
                    <a:pt x="0" y="0"/>
                  </a:lnTo>
                  <a:close/>
                </a:path>
              </a:pathLst>
            </a:custGeom>
            <a:solidFill>
              <a:srgbClr val="FF8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2"/>
            <p:cNvSpPr/>
            <p:nvPr/>
          </p:nvSpPr>
          <p:spPr>
            <a:xfrm>
              <a:off x="4753375" y="2038750"/>
              <a:ext cx="281950" cy="315550"/>
            </a:xfrm>
            <a:custGeom>
              <a:rect b="b" l="l" r="r" t="t"/>
              <a:pathLst>
                <a:path extrusionOk="0" h="12622" w="11278">
                  <a:moveTo>
                    <a:pt x="1" y="0"/>
                  </a:moveTo>
                  <a:lnTo>
                    <a:pt x="47" y="12622"/>
                  </a:lnTo>
                  <a:lnTo>
                    <a:pt x="11278" y="6554"/>
                  </a:lnTo>
                  <a:lnTo>
                    <a:pt x="1" y="0"/>
                  </a:lnTo>
                  <a:close/>
                </a:path>
              </a:pathLst>
            </a:custGeom>
            <a:solidFill>
              <a:srgbClr val="C43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2"/>
            <p:cNvSpPr/>
            <p:nvPr/>
          </p:nvSpPr>
          <p:spPr>
            <a:xfrm>
              <a:off x="4753375" y="2038750"/>
              <a:ext cx="281950" cy="315550"/>
            </a:xfrm>
            <a:custGeom>
              <a:rect b="b" l="l" r="r" t="t"/>
              <a:pathLst>
                <a:path extrusionOk="0" h="12622" w="11278">
                  <a:moveTo>
                    <a:pt x="1" y="0"/>
                  </a:moveTo>
                  <a:lnTo>
                    <a:pt x="47" y="12622"/>
                  </a:lnTo>
                  <a:lnTo>
                    <a:pt x="11278" y="6554"/>
                  </a:lnTo>
                  <a:lnTo>
                    <a:pt x="1" y="0"/>
                  </a:lnTo>
                  <a:close/>
                </a:path>
              </a:pathLst>
            </a:custGeom>
            <a:solidFill>
              <a:srgbClr val="CB5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p:nvPr/>
          </p:nvSpPr>
          <p:spPr>
            <a:xfrm>
              <a:off x="4916175" y="2196900"/>
              <a:ext cx="126325" cy="59800"/>
            </a:xfrm>
            <a:custGeom>
              <a:rect b="b" l="l" r="r" t="t"/>
              <a:pathLst>
                <a:path extrusionOk="0" h="2392" w="5053">
                  <a:moveTo>
                    <a:pt x="4380" y="0"/>
                  </a:moveTo>
                  <a:cubicBezTo>
                    <a:pt x="4296" y="27"/>
                    <a:pt x="4220" y="49"/>
                    <a:pt x="4136" y="69"/>
                  </a:cubicBezTo>
                  <a:cubicBezTo>
                    <a:pt x="4053" y="98"/>
                    <a:pt x="3971" y="118"/>
                    <a:pt x="3887" y="138"/>
                  </a:cubicBezTo>
                  <a:cubicBezTo>
                    <a:pt x="3604" y="209"/>
                    <a:pt x="3319" y="264"/>
                    <a:pt x="3028" y="305"/>
                  </a:cubicBezTo>
                  <a:cubicBezTo>
                    <a:pt x="2764" y="340"/>
                    <a:pt x="2501" y="360"/>
                    <a:pt x="2245" y="374"/>
                  </a:cubicBezTo>
                  <a:cubicBezTo>
                    <a:pt x="2168" y="382"/>
                    <a:pt x="2086" y="382"/>
                    <a:pt x="2003" y="382"/>
                  </a:cubicBezTo>
                  <a:cubicBezTo>
                    <a:pt x="1917" y="385"/>
                    <a:pt x="1830" y="387"/>
                    <a:pt x="1743" y="387"/>
                  </a:cubicBezTo>
                  <a:cubicBezTo>
                    <a:pt x="1656" y="387"/>
                    <a:pt x="1570" y="385"/>
                    <a:pt x="1483" y="382"/>
                  </a:cubicBezTo>
                  <a:cubicBezTo>
                    <a:pt x="1392" y="374"/>
                    <a:pt x="1303" y="374"/>
                    <a:pt x="1213" y="367"/>
                  </a:cubicBezTo>
                  <a:cubicBezTo>
                    <a:pt x="1047" y="354"/>
                    <a:pt x="880" y="333"/>
                    <a:pt x="714" y="312"/>
                  </a:cubicBezTo>
                  <a:cubicBezTo>
                    <a:pt x="631" y="305"/>
                    <a:pt x="555" y="291"/>
                    <a:pt x="471" y="285"/>
                  </a:cubicBezTo>
                  <a:cubicBezTo>
                    <a:pt x="313" y="256"/>
                    <a:pt x="160" y="229"/>
                    <a:pt x="0" y="187"/>
                  </a:cubicBezTo>
                  <a:lnTo>
                    <a:pt x="0" y="187"/>
                  </a:lnTo>
                  <a:lnTo>
                    <a:pt x="1719" y="1463"/>
                  </a:lnTo>
                  <a:cubicBezTo>
                    <a:pt x="1768" y="1490"/>
                    <a:pt x="1824" y="1517"/>
                    <a:pt x="1879" y="1545"/>
                  </a:cubicBezTo>
                  <a:lnTo>
                    <a:pt x="2004" y="1608"/>
                  </a:lnTo>
                  <a:cubicBezTo>
                    <a:pt x="2037" y="1630"/>
                    <a:pt x="2075" y="1646"/>
                    <a:pt x="2115" y="1657"/>
                  </a:cubicBezTo>
                  <a:cubicBezTo>
                    <a:pt x="2275" y="1732"/>
                    <a:pt x="2433" y="1795"/>
                    <a:pt x="2593" y="1864"/>
                  </a:cubicBezTo>
                  <a:cubicBezTo>
                    <a:pt x="2700" y="1915"/>
                    <a:pt x="2811" y="1954"/>
                    <a:pt x="2926" y="1982"/>
                  </a:cubicBezTo>
                  <a:cubicBezTo>
                    <a:pt x="3071" y="2037"/>
                    <a:pt x="3224" y="2086"/>
                    <a:pt x="3375" y="2128"/>
                  </a:cubicBezTo>
                  <a:cubicBezTo>
                    <a:pt x="3409" y="2139"/>
                    <a:pt x="3444" y="2149"/>
                    <a:pt x="3479" y="2155"/>
                  </a:cubicBezTo>
                  <a:cubicBezTo>
                    <a:pt x="3486" y="2155"/>
                    <a:pt x="3486" y="2155"/>
                    <a:pt x="3493" y="2162"/>
                  </a:cubicBezTo>
                  <a:cubicBezTo>
                    <a:pt x="3507" y="2167"/>
                    <a:pt x="3524" y="2170"/>
                    <a:pt x="3539" y="2170"/>
                  </a:cubicBezTo>
                  <a:cubicBezTo>
                    <a:pt x="3543" y="2170"/>
                    <a:pt x="3546" y="2170"/>
                    <a:pt x="3549" y="2170"/>
                  </a:cubicBezTo>
                  <a:cubicBezTo>
                    <a:pt x="3558" y="2175"/>
                    <a:pt x="3565" y="2179"/>
                    <a:pt x="3573" y="2179"/>
                  </a:cubicBezTo>
                  <a:cubicBezTo>
                    <a:pt x="3576" y="2179"/>
                    <a:pt x="3580" y="2178"/>
                    <a:pt x="3584" y="2177"/>
                  </a:cubicBezTo>
                  <a:cubicBezTo>
                    <a:pt x="3771" y="2224"/>
                    <a:pt x="3965" y="2259"/>
                    <a:pt x="4151" y="2293"/>
                  </a:cubicBezTo>
                  <a:cubicBezTo>
                    <a:pt x="4175" y="2302"/>
                    <a:pt x="4201" y="2306"/>
                    <a:pt x="4227" y="2308"/>
                  </a:cubicBezTo>
                  <a:cubicBezTo>
                    <a:pt x="4295" y="2314"/>
                    <a:pt x="4362" y="2322"/>
                    <a:pt x="4429" y="2335"/>
                  </a:cubicBezTo>
                  <a:cubicBezTo>
                    <a:pt x="4594" y="2363"/>
                    <a:pt x="4760" y="2378"/>
                    <a:pt x="4927" y="2384"/>
                  </a:cubicBezTo>
                  <a:cubicBezTo>
                    <a:pt x="4969" y="2384"/>
                    <a:pt x="5010" y="2391"/>
                    <a:pt x="5052" y="2391"/>
                  </a:cubicBezTo>
                  <a:lnTo>
                    <a:pt x="5045" y="389"/>
                  </a:lnTo>
                  <a:lnTo>
                    <a:pt x="4380" y="0"/>
                  </a:lnTo>
                  <a:close/>
                </a:path>
              </a:pathLst>
            </a:custGeom>
            <a:solidFill>
              <a:srgbClr val="90C4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p:nvPr/>
          </p:nvSpPr>
          <p:spPr>
            <a:xfrm>
              <a:off x="4638600" y="1566325"/>
              <a:ext cx="635925" cy="784200"/>
            </a:xfrm>
            <a:custGeom>
              <a:rect b="b" l="l" r="r" t="t"/>
              <a:pathLst>
                <a:path extrusionOk="0" h="31368" w="25437">
                  <a:moveTo>
                    <a:pt x="25434" y="3446"/>
                  </a:moveTo>
                  <a:lnTo>
                    <a:pt x="25436" y="3447"/>
                  </a:lnTo>
                  <a:cubicBezTo>
                    <a:pt x="25436" y="3447"/>
                    <a:pt x="25435" y="3446"/>
                    <a:pt x="25434" y="3446"/>
                  </a:cubicBezTo>
                  <a:close/>
                  <a:moveTo>
                    <a:pt x="16003" y="1"/>
                  </a:moveTo>
                  <a:cubicBezTo>
                    <a:pt x="15767" y="1"/>
                    <a:pt x="15529" y="8"/>
                    <a:pt x="15290" y="22"/>
                  </a:cubicBezTo>
                  <a:cubicBezTo>
                    <a:pt x="15226" y="25"/>
                    <a:pt x="15163" y="31"/>
                    <a:pt x="15100" y="35"/>
                  </a:cubicBezTo>
                  <a:cubicBezTo>
                    <a:pt x="14795" y="57"/>
                    <a:pt x="14487" y="85"/>
                    <a:pt x="14176" y="129"/>
                  </a:cubicBezTo>
                  <a:cubicBezTo>
                    <a:pt x="13856" y="175"/>
                    <a:pt x="13539" y="234"/>
                    <a:pt x="13225" y="301"/>
                  </a:cubicBezTo>
                  <a:cubicBezTo>
                    <a:pt x="13143" y="319"/>
                    <a:pt x="13063" y="337"/>
                    <a:pt x="12982" y="355"/>
                  </a:cubicBezTo>
                  <a:cubicBezTo>
                    <a:pt x="12694" y="421"/>
                    <a:pt x="12408" y="494"/>
                    <a:pt x="12124" y="579"/>
                  </a:cubicBezTo>
                  <a:cubicBezTo>
                    <a:pt x="12098" y="586"/>
                    <a:pt x="12072" y="594"/>
                    <a:pt x="12046" y="601"/>
                  </a:cubicBezTo>
                  <a:cubicBezTo>
                    <a:pt x="11741" y="693"/>
                    <a:pt x="11440" y="798"/>
                    <a:pt x="11142" y="912"/>
                  </a:cubicBezTo>
                  <a:cubicBezTo>
                    <a:pt x="11064" y="941"/>
                    <a:pt x="10990" y="971"/>
                    <a:pt x="10913" y="1001"/>
                  </a:cubicBezTo>
                  <a:cubicBezTo>
                    <a:pt x="10653" y="1103"/>
                    <a:pt x="10395" y="1213"/>
                    <a:pt x="10140" y="1331"/>
                  </a:cubicBezTo>
                  <a:cubicBezTo>
                    <a:pt x="10109" y="1345"/>
                    <a:pt x="10077" y="1357"/>
                    <a:pt x="10045" y="1371"/>
                  </a:cubicBezTo>
                  <a:cubicBezTo>
                    <a:pt x="10037" y="1375"/>
                    <a:pt x="10028" y="1380"/>
                    <a:pt x="10019" y="1384"/>
                  </a:cubicBezTo>
                  <a:cubicBezTo>
                    <a:pt x="9664" y="1552"/>
                    <a:pt x="9314" y="1737"/>
                    <a:pt x="8970" y="1933"/>
                  </a:cubicBezTo>
                  <a:cubicBezTo>
                    <a:pt x="8917" y="1963"/>
                    <a:pt x="8862" y="1993"/>
                    <a:pt x="8809" y="2025"/>
                  </a:cubicBezTo>
                  <a:cubicBezTo>
                    <a:pt x="8476" y="2218"/>
                    <a:pt x="8151" y="2423"/>
                    <a:pt x="7832" y="2642"/>
                  </a:cubicBezTo>
                  <a:cubicBezTo>
                    <a:pt x="7805" y="2661"/>
                    <a:pt x="7776" y="2677"/>
                    <a:pt x="7748" y="2696"/>
                  </a:cubicBezTo>
                  <a:cubicBezTo>
                    <a:pt x="7712" y="2720"/>
                    <a:pt x="7678" y="2749"/>
                    <a:pt x="7642" y="2773"/>
                  </a:cubicBezTo>
                  <a:cubicBezTo>
                    <a:pt x="7401" y="2943"/>
                    <a:pt x="7163" y="3119"/>
                    <a:pt x="6928" y="3303"/>
                  </a:cubicBezTo>
                  <a:cubicBezTo>
                    <a:pt x="6907" y="3320"/>
                    <a:pt x="6884" y="3336"/>
                    <a:pt x="6861" y="3355"/>
                  </a:cubicBezTo>
                  <a:cubicBezTo>
                    <a:pt x="6609" y="3554"/>
                    <a:pt x="6364" y="3764"/>
                    <a:pt x="6122" y="3978"/>
                  </a:cubicBezTo>
                  <a:cubicBezTo>
                    <a:pt x="6095" y="4003"/>
                    <a:pt x="6066" y="4024"/>
                    <a:pt x="6039" y="4049"/>
                  </a:cubicBezTo>
                  <a:cubicBezTo>
                    <a:pt x="6001" y="4083"/>
                    <a:pt x="5965" y="4121"/>
                    <a:pt x="5926" y="4157"/>
                  </a:cubicBezTo>
                  <a:cubicBezTo>
                    <a:pt x="5754" y="4315"/>
                    <a:pt x="5582" y="4478"/>
                    <a:pt x="5415" y="4645"/>
                  </a:cubicBezTo>
                  <a:cubicBezTo>
                    <a:pt x="5361" y="4698"/>
                    <a:pt x="5304" y="4753"/>
                    <a:pt x="5250" y="4808"/>
                  </a:cubicBezTo>
                  <a:cubicBezTo>
                    <a:pt x="5037" y="5025"/>
                    <a:pt x="4828" y="5248"/>
                    <a:pt x="4625" y="5476"/>
                  </a:cubicBezTo>
                  <a:cubicBezTo>
                    <a:pt x="4615" y="5487"/>
                    <a:pt x="4605" y="5496"/>
                    <a:pt x="4596" y="5507"/>
                  </a:cubicBezTo>
                  <a:cubicBezTo>
                    <a:pt x="4566" y="5542"/>
                    <a:pt x="4537" y="5579"/>
                    <a:pt x="4507" y="5615"/>
                  </a:cubicBezTo>
                  <a:cubicBezTo>
                    <a:pt x="4343" y="5802"/>
                    <a:pt x="4183" y="5995"/>
                    <a:pt x="4026" y="6191"/>
                  </a:cubicBezTo>
                  <a:cubicBezTo>
                    <a:pt x="3968" y="6263"/>
                    <a:pt x="3911" y="6335"/>
                    <a:pt x="3855" y="6410"/>
                  </a:cubicBezTo>
                  <a:cubicBezTo>
                    <a:pt x="3704" y="6604"/>
                    <a:pt x="3555" y="6803"/>
                    <a:pt x="3413" y="7003"/>
                  </a:cubicBezTo>
                  <a:cubicBezTo>
                    <a:pt x="3384" y="7043"/>
                    <a:pt x="3352" y="7082"/>
                    <a:pt x="3324" y="7122"/>
                  </a:cubicBezTo>
                  <a:cubicBezTo>
                    <a:pt x="3315" y="7135"/>
                    <a:pt x="3306" y="7148"/>
                    <a:pt x="3298" y="7161"/>
                  </a:cubicBezTo>
                  <a:cubicBezTo>
                    <a:pt x="3115" y="7425"/>
                    <a:pt x="2938" y="7694"/>
                    <a:pt x="2766" y="7968"/>
                  </a:cubicBezTo>
                  <a:cubicBezTo>
                    <a:pt x="2725" y="8035"/>
                    <a:pt x="2684" y="8104"/>
                    <a:pt x="2644" y="8172"/>
                  </a:cubicBezTo>
                  <a:cubicBezTo>
                    <a:pt x="2507" y="8397"/>
                    <a:pt x="2376" y="8625"/>
                    <a:pt x="2250" y="8856"/>
                  </a:cubicBezTo>
                  <a:cubicBezTo>
                    <a:pt x="2224" y="8902"/>
                    <a:pt x="2195" y="8945"/>
                    <a:pt x="2172" y="8991"/>
                  </a:cubicBezTo>
                  <a:cubicBezTo>
                    <a:pt x="2160" y="9011"/>
                    <a:pt x="2150" y="9034"/>
                    <a:pt x="2140" y="9054"/>
                  </a:cubicBezTo>
                  <a:cubicBezTo>
                    <a:pt x="1963" y="9387"/>
                    <a:pt x="1796" y="9725"/>
                    <a:pt x="1639" y="10068"/>
                  </a:cubicBezTo>
                  <a:cubicBezTo>
                    <a:pt x="1609" y="10136"/>
                    <a:pt x="1579" y="10203"/>
                    <a:pt x="1550" y="10271"/>
                  </a:cubicBezTo>
                  <a:cubicBezTo>
                    <a:pt x="1394" y="10622"/>
                    <a:pt x="1248" y="10978"/>
                    <a:pt x="1114" y="11339"/>
                  </a:cubicBezTo>
                  <a:cubicBezTo>
                    <a:pt x="1109" y="11349"/>
                    <a:pt x="1105" y="11359"/>
                    <a:pt x="1101" y="11369"/>
                  </a:cubicBezTo>
                  <a:cubicBezTo>
                    <a:pt x="1059" y="11483"/>
                    <a:pt x="1023" y="11597"/>
                    <a:pt x="984" y="11711"/>
                  </a:cubicBezTo>
                  <a:cubicBezTo>
                    <a:pt x="945" y="11823"/>
                    <a:pt x="905" y="11935"/>
                    <a:pt x="868" y="12049"/>
                  </a:cubicBezTo>
                  <a:cubicBezTo>
                    <a:pt x="826" y="12178"/>
                    <a:pt x="788" y="12311"/>
                    <a:pt x="748" y="12442"/>
                  </a:cubicBezTo>
                  <a:cubicBezTo>
                    <a:pt x="715" y="12556"/>
                    <a:pt x="679" y="12669"/>
                    <a:pt x="647" y="12785"/>
                  </a:cubicBezTo>
                  <a:cubicBezTo>
                    <a:pt x="611" y="12917"/>
                    <a:pt x="578" y="13052"/>
                    <a:pt x="544" y="13188"/>
                  </a:cubicBezTo>
                  <a:cubicBezTo>
                    <a:pt x="515" y="13301"/>
                    <a:pt x="485" y="13414"/>
                    <a:pt x="459" y="13529"/>
                  </a:cubicBezTo>
                  <a:cubicBezTo>
                    <a:pt x="426" y="13669"/>
                    <a:pt x="398" y="13810"/>
                    <a:pt x="369" y="13949"/>
                  </a:cubicBezTo>
                  <a:cubicBezTo>
                    <a:pt x="346" y="14062"/>
                    <a:pt x="322" y="14172"/>
                    <a:pt x="302" y="14283"/>
                  </a:cubicBezTo>
                  <a:cubicBezTo>
                    <a:pt x="274" y="14427"/>
                    <a:pt x="253" y="14573"/>
                    <a:pt x="230" y="14718"/>
                  </a:cubicBezTo>
                  <a:cubicBezTo>
                    <a:pt x="211" y="14827"/>
                    <a:pt x="191" y="14937"/>
                    <a:pt x="176" y="15046"/>
                  </a:cubicBezTo>
                  <a:cubicBezTo>
                    <a:pt x="155" y="15199"/>
                    <a:pt x="140" y="15353"/>
                    <a:pt x="122" y="15506"/>
                  </a:cubicBezTo>
                  <a:cubicBezTo>
                    <a:pt x="110" y="15609"/>
                    <a:pt x="96" y="15713"/>
                    <a:pt x="86" y="15816"/>
                  </a:cubicBezTo>
                  <a:cubicBezTo>
                    <a:pt x="70" y="15985"/>
                    <a:pt x="61" y="16153"/>
                    <a:pt x="50" y="16322"/>
                  </a:cubicBezTo>
                  <a:cubicBezTo>
                    <a:pt x="44" y="16412"/>
                    <a:pt x="35" y="16503"/>
                    <a:pt x="31" y="16594"/>
                  </a:cubicBezTo>
                  <a:cubicBezTo>
                    <a:pt x="20" y="16853"/>
                    <a:pt x="12" y="17114"/>
                    <a:pt x="11" y="17374"/>
                  </a:cubicBezTo>
                  <a:cubicBezTo>
                    <a:pt x="1" y="22803"/>
                    <a:pt x="2618" y="27200"/>
                    <a:pt x="6568" y="29348"/>
                  </a:cubicBezTo>
                  <a:lnTo>
                    <a:pt x="10281" y="31367"/>
                  </a:lnTo>
                  <a:cubicBezTo>
                    <a:pt x="6332" y="29218"/>
                    <a:pt x="3715" y="24821"/>
                    <a:pt x="3725" y="19394"/>
                  </a:cubicBezTo>
                  <a:cubicBezTo>
                    <a:pt x="3725" y="19132"/>
                    <a:pt x="3731" y="18871"/>
                    <a:pt x="3744" y="18612"/>
                  </a:cubicBezTo>
                  <a:cubicBezTo>
                    <a:pt x="3748" y="18529"/>
                    <a:pt x="3757" y="18445"/>
                    <a:pt x="3763" y="18362"/>
                  </a:cubicBezTo>
                  <a:cubicBezTo>
                    <a:pt x="3773" y="18186"/>
                    <a:pt x="3783" y="18010"/>
                    <a:pt x="3800" y="17836"/>
                  </a:cubicBezTo>
                  <a:cubicBezTo>
                    <a:pt x="3809" y="17734"/>
                    <a:pt x="3823" y="17633"/>
                    <a:pt x="3836" y="17531"/>
                  </a:cubicBezTo>
                  <a:cubicBezTo>
                    <a:pt x="3853" y="17376"/>
                    <a:pt x="3869" y="17220"/>
                    <a:pt x="3889" y="17066"/>
                  </a:cubicBezTo>
                  <a:cubicBezTo>
                    <a:pt x="3905" y="16958"/>
                    <a:pt x="3924" y="16852"/>
                    <a:pt x="3941" y="16745"/>
                  </a:cubicBezTo>
                  <a:cubicBezTo>
                    <a:pt x="3964" y="16597"/>
                    <a:pt x="3987" y="16450"/>
                    <a:pt x="4013" y="16303"/>
                  </a:cubicBezTo>
                  <a:cubicBezTo>
                    <a:pt x="4033" y="16191"/>
                    <a:pt x="4059" y="16080"/>
                    <a:pt x="4082" y="15969"/>
                  </a:cubicBezTo>
                  <a:cubicBezTo>
                    <a:pt x="4111" y="15828"/>
                    <a:pt x="4138" y="15688"/>
                    <a:pt x="4170" y="15549"/>
                  </a:cubicBezTo>
                  <a:cubicBezTo>
                    <a:pt x="4196" y="15435"/>
                    <a:pt x="4226" y="15324"/>
                    <a:pt x="4255" y="15212"/>
                  </a:cubicBezTo>
                  <a:cubicBezTo>
                    <a:pt x="4290" y="15075"/>
                    <a:pt x="4323" y="14938"/>
                    <a:pt x="4360" y="14803"/>
                  </a:cubicBezTo>
                  <a:cubicBezTo>
                    <a:pt x="4390" y="14689"/>
                    <a:pt x="4426" y="14578"/>
                    <a:pt x="4459" y="14466"/>
                  </a:cubicBezTo>
                  <a:cubicBezTo>
                    <a:pt x="4500" y="14334"/>
                    <a:pt x="4537" y="14200"/>
                    <a:pt x="4580" y="14067"/>
                  </a:cubicBezTo>
                  <a:cubicBezTo>
                    <a:pt x="4616" y="13955"/>
                    <a:pt x="4657" y="13844"/>
                    <a:pt x="4696" y="13732"/>
                  </a:cubicBezTo>
                  <a:cubicBezTo>
                    <a:pt x="4739" y="13607"/>
                    <a:pt x="4780" y="13481"/>
                    <a:pt x="4827" y="13358"/>
                  </a:cubicBezTo>
                  <a:cubicBezTo>
                    <a:pt x="4959" y="12996"/>
                    <a:pt x="5106" y="12642"/>
                    <a:pt x="5261" y="12291"/>
                  </a:cubicBezTo>
                  <a:cubicBezTo>
                    <a:pt x="5292" y="12223"/>
                    <a:pt x="5322" y="12155"/>
                    <a:pt x="5352" y="12088"/>
                  </a:cubicBezTo>
                  <a:cubicBezTo>
                    <a:pt x="5509" y="11744"/>
                    <a:pt x="5676" y="11405"/>
                    <a:pt x="5853" y="11073"/>
                  </a:cubicBezTo>
                  <a:cubicBezTo>
                    <a:pt x="5889" y="11007"/>
                    <a:pt x="5925" y="10942"/>
                    <a:pt x="5961" y="10877"/>
                  </a:cubicBezTo>
                  <a:cubicBezTo>
                    <a:pt x="6088" y="10645"/>
                    <a:pt x="6220" y="10416"/>
                    <a:pt x="6357" y="10190"/>
                  </a:cubicBezTo>
                  <a:cubicBezTo>
                    <a:pt x="6397" y="10123"/>
                    <a:pt x="6437" y="10055"/>
                    <a:pt x="6479" y="9987"/>
                  </a:cubicBezTo>
                  <a:cubicBezTo>
                    <a:pt x="6651" y="9714"/>
                    <a:pt x="6828" y="9445"/>
                    <a:pt x="7010" y="9180"/>
                  </a:cubicBezTo>
                  <a:cubicBezTo>
                    <a:pt x="7048" y="9126"/>
                    <a:pt x="7087" y="9075"/>
                    <a:pt x="7124" y="9023"/>
                  </a:cubicBezTo>
                  <a:cubicBezTo>
                    <a:pt x="7268" y="8821"/>
                    <a:pt x="7416" y="8623"/>
                    <a:pt x="7566" y="8428"/>
                  </a:cubicBezTo>
                  <a:cubicBezTo>
                    <a:pt x="7624" y="8355"/>
                    <a:pt x="7681" y="8281"/>
                    <a:pt x="7739" y="8209"/>
                  </a:cubicBezTo>
                  <a:cubicBezTo>
                    <a:pt x="7894" y="8014"/>
                    <a:pt x="8056" y="7822"/>
                    <a:pt x="8220" y="7634"/>
                  </a:cubicBezTo>
                  <a:cubicBezTo>
                    <a:pt x="8259" y="7587"/>
                    <a:pt x="8297" y="7540"/>
                    <a:pt x="8338" y="7495"/>
                  </a:cubicBezTo>
                  <a:cubicBezTo>
                    <a:pt x="8541" y="7266"/>
                    <a:pt x="8750" y="7043"/>
                    <a:pt x="8963" y="6826"/>
                  </a:cubicBezTo>
                  <a:cubicBezTo>
                    <a:pt x="9017" y="6771"/>
                    <a:pt x="9073" y="6718"/>
                    <a:pt x="9128" y="6663"/>
                  </a:cubicBezTo>
                  <a:cubicBezTo>
                    <a:pt x="9297" y="6496"/>
                    <a:pt x="9466" y="6334"/>
                    <a:pt x="9639" y="6175"/>
                  </a:cubicBezTo>
                  <a:cubicBezTo>
                    <a:pt x="9705" y="6116"/>
                    <a:pt x="9770" y="6056"/>
                    <a:pt x="9835" y="5998"/>
                  </a:cubicBezTo>
                  <a:cubicBezTo>
                    <a:pt x="10077" y="5784"/>
                    <a:pt x="10322" y="5573"/>
                    <a:pt x="10574" y="5373"/>
                  </a:cubicBezTo>
                  <a:cubicBezTo>
                    <a:pt x="10595" y="5356"/>
                    <a:pt x="10620" y="5340"/>
                    <a:pt x="10641" y="5321"/>
                  </a:cubicBezTo>
                  <a:cubicBezTo>
                    <a:pt x="10876" y="5139"/>
                    <a:pt x="11113" y="4963"/>
                    <a:pt x="11355" y="4793"/>
                  </a:cubicBezTo>
                  <a:cubicBezTo>
                    <a:pt x="11419" y="4748"/>
                    <a:pt x="11482" y="4705"/>
                    <a:pt x="11545" y="4662"/>
                  </a:cubicBezTo>
                  <a:cubicBezTo>
                    <a:pt x="11863" y="4443"/>
                    <a:pt x="12189" y="4237"/>
                    <a:pt x="12521" y="4043"/>
                  </a:cubicBezTo>
                  <a:cubicBezTo>
                    <a:pt x="12575" y="4013"/>
                    <a:pt x="12628" y="3983"/>
                    <a:pt x="12681" y="3952"/>
                  </a:cubicBezTo>
                  <a:cubicBezTo>
                    <a:pt x="13025" y="3757"/>
                    <a:pt x="13375" y="3572"/>
                    <a:pt x="13732" y="3404"/>
                  </a:cubicBezTo>
                  <a:cubicBezTo>
                    <a:pt x="13771" y="3387"/>
                    <a:pt x="13813" y="3368"/>
                    <a:pt x="13853" y="3351"/>
                  </a:cubicBezTo>
                  <a:cubicBezTo>
                    <a:pt x="14106" y="3233"/>
                    <a:pt x="14364" y="3123"/>
                    <a:pt x="14625" y="3021"/>
                  </a:cubicBezTo>
                  <a:cubicBezTo>
                    <a:pt x="14701" y="2991"/>
                    <a:pt x="14777" y="2960"/>
                    <a:pt x="14854" y="2932"/>
                  </a:cubicBezTo>
                  <a:cubicBezTo>
                    <a:pt x="15152" y="2819"/>
                    <a:pt x="15454" y="2713"/>
                    <a:pt x="15759" y="2621"/>
                  </a:cubicBezTo>
                  <a:cubicBezTo>
                    <a:pt x="15785" y="2614"/>
                    <a:pt x="15811" y="2606"/>
                    <a:pt x="15837" y="2599"/>
                  </a:cubicBezTo>
                  <a:cubicBezTo>
                    <a:pt x="16119" y="2516"/>
                    <a:pt x="16406" y="2441"/>
                    <a:pt x="16693" y="2375"/>
                  </a:cubicBezTo>
                  <a:cubicBezTo>
                    <a:pt x="16776" y="2356"/>
                    <a:pt x="16856" y="2339"/>
                    <a:pt x="16937" y="2321"/>
                  </a:cubicBezTo>
                  <a:cubicBezTo>
                    <a:pt x="17252" y="2254"/>
                    <a:pt x="17569" y="2195"/>
                    <a:pt x="17888" y="2149"/>
                  </a:cubicBezTo>
                  <a:cubicBezTo>
                    <a:pt x="18199" y="2105"/>
                    <a:pt x="18506" y="2077"/>
                    <a:pt x="18813" y="2055"/>
                  </a:cubicBezTo>
                  <a:cubicBezTo>
                    <a:pt x="18876" y="2051"/>
                    <a:pt x="18938" y="2046"/>
                    <a:pt x="19001" y="2042"/>
                  </a:cubicBezTo>
                  <a:cubicBezTo>
                    <a:pt x="19245" y="2029"/>
                    <a:pt x="19488" y="2021"/>
                    <a:pt x="19729" y="2021"/>
                  </a:cubicBezTo>
                  <a:cubicBezTo>
                    <a:pt x="19780" y="2021"/>
                    <a:pt x="19830" y="2021"/>
                    <a:pt x="19881" y="2022"/>
                  </a:cubicBezTo>
                  <a:cubicBezTo>
                    <a:pt x="19933" y="2022"/>
                    <a:pt x="19984" y="2025"/>
                    <a:pt x="20036" y="2026"/>
                  </a:cubicBezTo>
                  <a:cubicBezTo>
                    <a:pt x="20306" y="2032"/>
                    <a:pt x="20573" y="2048"/>
                    <a:pt x="20838" y="2071"/>
                  </a:cubicBezTo>
                  <a:cubicBezTo>
                    <a:pt x="20877" y="2074"/>
                    <a:pt x="20916" y="2075"/>
                    <a:pt x="20955" y="2079"/>
                  </a:cubicBezTo>
                  <a:cubicBezTo>
                    <a:pt x="21240" y="2108"/>
                    <a:pt x="21521" y="2147"/>
                    <a:pt x="21798" y="2195"/>
                  </a:cubicBezTo>
                  <a:cubicBezTo>
                    <a:pt x="21859" y="2205"/>
                    <a:pt x="21919" y="2216"/>
                    <a:pt x="21978" y="2226"/>
                  </a:cubicBezTo>
                  <a:cubicBezTo>
                    <a:pt x="22253" y="2278"/>
                    <a:pt x="22525" y="2336"/>
                    <a:pt x="22793" y="2406"/>
                  </a:cubicBezTo>
                  <a:cubicBezTo>
                    <a:pt x="23147" y="2497"/>
                    <a:pt x="23494" y="2608"/>
                    <a:pt x="23834" y="2730"/>
                  </a:cubicBezTo>
                  <a:cubicBezTo>
                    <a:pt x="23932" y="2766"/>
                    <a:pt x="24028" y="2808"/>
                    <a:pt x="24125" y="2847"/>
                  </a:cubicBezTo>
                  <a:cubicBezTo>
                    <a:pt x="24368" y="2942"/>
                    <a:pt x="24607" y="3043"/>
                    <a:pt x="24842" y="3153"/>
                  </a:cubicBezTo>
                  <a:cubicBezTo>
                    <a:pt x="25041" y="3248"/>
                    <a:pt x="25242" y="3341"/>
                    <a:pt x="25434" y="3446"/>
                  </a:cubicBezTo>
                  <a:lnTo>
                    <a:pt x="25434" y="3446"/>
                  </a:lnTo>
                  <a:lnTo>
                    <a:pt x="21726" y="1427"/>
                  </a:lnTo>
                  <a:cubicBezTo>
                    <a:pt x="21584" y="1350"/>
                    <a:pt x="21440" y="1276"/>
                    <a:pt x="21295" y="1204"/>
                  </a:cubicBezTo>
                  <a:cubicBezTo>
                    <a:pt x="21240" y="1178"/>
                    <a:pt x="21184" y="1159"/>
                    <a:pt x="21130" y="1134"/>
                  </a:cubicBezTo>
                  <a:cubicBezTo>
                    <a:pt x="20896" y="1023"/>
                    <a:pt x="20657" y="922"/>
                    <a:pt x="20414" y="827"/>
                  </a:cubicBezTo>
                  <a:cubicBezTo>
                    <a:pt x="20317" y="788"/>
                    <a:pt x="20221" y="746"/>
                    <a:pt x="20123" y="712"/>
                  </a:cubicBezTo>
                  <a:cubicBezTo>
                    <a:pt x="19782" y="588"/>
                    <a:pt x="19436" y="477"/>
                    <a:pt x="19082" y="386"/>
                  </a:cubicBezTo>
                  <a:cubicBezTo>
                    <a:pt x="19075" y="384"/>
                    <a:pt x="19067" y="381"/>
                    <a:pt x="19060" y="379"/>
                  </a:cubicBezTo>
                  <a:cubicBezTo>
                    <a:pt x="18800" y="312"/>
                    <a:pt x="18533" y="257"/>
                    <a:pt x="18267" y="206"/>
                  </a:cubicBezTo>
                  <a:cubicBezTo>
                    <a:pt x="18207" y="196"/>
                    <a:pt x="18146" y="185"/>
                    <a:pt x="18087" y="175"/>
                  </a:cubicBezTo>
                  <a:cubicBezTo>
                    <a:pt x="17809" y="127"/>
                    <a:pt x="17528" y="88"/>
                    <a:pt x="17243" y="60"/>
                  </a:cubicBezTo>
                  <a:cubicBezTo>
                    <a:pt x="17205" y="55"/>
                    <a:pt x="17164" y="54"/>
                    <a:pt x="17125" y="51"/>
                  </a:cubicBezTo>
                  <a:cubicBezTo>
                    <a:pt x="16860" y="26"/>
                    <a:pt x="16594" y="12"/>
                    <a:pt x="16323" y="6"/>
                  </a:cubicBezTo>
                  <a:cubicBezTo>
                    <a:pt x="16272" y="5"/>
                    <a:pt x="16221" y="2"/>
                    <a:pt x="16168" y="2"/>
                  </a:cubicBezTo>
                  <a:cubicBezTo>
                    <a:pt x="16113" y="1"/>
                    <a:pt x="16058" y="1"/>
                    <a:pt x="16003" y="1"/>
                  </a:cubicBezTo>
                  <a:close/>
                </a:path>
              </a:pathLst>
            </a:custGeom>
            <a:solidFill>
              <a:srgbClr val="90C4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2"/>
            <p:cNvSpPr/>
            <p:nvPr/>
          </p:nvSpPr>
          <p:spPr>
            <a:xfrm>
              <a:off x="4731725" y="1616800"/>
              <a:ext cx="707275" cy="769500"/>
            </a:xfrm>
            <a:custGeom>
              <a:rect b="b" l="l" r="r" t="t"/>
              <a:pathLst>
                <a:path extrusionOk="0" h="30780" w="28291">
                  <a:moveTo>
                    <a:pt x="16003" y="1"/>
                  </a:moveTo>
                  <a:cubicBezTo>
                    <a:pt x="15401" y="1"/>
                    <a:pt x="14787" y="43"/>
                    <a:pt x="14163" y="131"/>
                  </a:cubicBezTo>
                  <a:cubicBezTo>
                    <a:pt x="10282" y="678"/>
                    <a:pt x="6756" y="2861"/>
                    <a:pt x="4192" y="5964"/>
                  </a:cubicBezTo>
                  <a:cubicBezTo>
                    <a:pt x="3285" y="7060"/>
                    <a:pt x="2512" y="8258"/>
                    <a:pt x="1885" y="9533"/>
                  </a:cubicBezTo>
                  <a:cubicBezTo>
                    <a:pt x="685" y="11930"/>
                    <a:pt x="7" y="14620"/>
                    <a:pt x="0" y="17376"/>
                  </a:cubicBezTo>
                  <a:cubicBezTo>
                    <a:pt x="0" y="19255"/>
                    <a:pt x="313" y="21014"/>
                    <a:pt x="887" y="22595"/>
                  </a:cubicBezTo>
                  <a:cubicBezTo>
                    <a:pt x="2674" y="27533"/>
                    <a:pt x="7015" y="30779"/>
                    <a:pt x="12269" y="30779"/>
                  </a:cubicBezTo>
                  <a:cubicBezTo>
                    <a:pt x="12330" y="30779"/>
                    <a:pt x="12391" y="30779"/>
                    <a:pt x="12452" y="30778"/>
                  </a:cubicBezTo>
                  <a:lnTo>
                    <a:pt x="12431" y="25601"/>
                  </a:lnTo>
                  <a:cubicBezTo>
                    <a:pt x="8863" y="25414"/>
                    <a:pt x="5993" y="22928"/>
                    <a:pt x="5065" y="19317"/>
                  </a:cubicBezTo>
                  <a:cubicBezTo>
                    <a:pt x="4850" y="18499"/>
                    <a:pt x="4739" y="17627"/>
                    <a:pt x="4739" y="16711"/>
                  </a:cubicBezTo>
                  <a:cubicBezTo>
                    <a:pt x="4747" y="15000"/>
                    <a:pt x="5141" y="13337"/>
                    <a:pt x="5835" y="11827"/>
                  </a:cubicBezTo>
                  <a:cubicBezTo>
                    <a:pt x="6433" y="10525"/>
                    <a:pt x="7253" y="9339"/>
                    <a:pt x="8259" y="8321"/>
                  </a:cubicBezTo>
                  <a:cubicBezTo>
                    <a:pt x="9875" y="6693"/>
                    <a:pt x="11932" y="5563"/>
                    <a:pt x="14156" y="5250"/>
                  </a:cubicBezTo>
                  <a:cubicBezTo>
                    <a:pt x="14570" y="5192"/>
                    <a:pt x="14977" y="5164"/>
                    <a:pt x="15376" y="5164"/>
                  </a:cubicBezTo>
                  <a:cubicBezTo>
                    <a:pt x="19983" y="5164"/>
                    <a:pt x="23544" y="8920"/>
                    <a:pt x="23533" y="14065"/>
                  </a:cubicBezTo>
                  <a:cubicBezTo>
                    <a:pt x="23531" y="15040"/>
                    <a:pt x="23403" y="16012"/>
                    <a:pt x="23151" y="16955"/>
                  </a:cubicBezTo>
                  <a:lnTo>
                    <a:pt x="27218" y="19310"/>
                  </a:lnTo>
                  <a:cubicBezTo>
                    <a:pt x="27896" y="17438"/>
                    <a:pt x="28270" y="15437"/>
                    <a:pt x="28270" y="13400"/>
                  </a:cubicBezTo>
                  <a:cubicBezTo>
                    <a:pt x="28290" y="5653"/>
                    <a:pt x="22941" y="1"/>
                    <a:pt x="16003" y="1"/>
                  </a:cubicBezTo>
                  <a:close/>
                </a:path>
              </a:pathLst>
            </a:custGeom>
            <a:solidFill>
              <a:srgbClr val="C8E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2"/>
            <p:cNvSpPr/>
            <p:nvPr/>
          </p:nvSpPr>
          <p:spPr>
            <a:xfrm>
              <a:off x="4916200" y="2201575"/>
              <a:ext cx="88725" cy="49575"/>
            </a:xfrm>
            <a:custGeom>
              <a:rect b="b" l="l" r="r" t="t"/>
              <a:pathLst>
                <a:path extrusionOk="0" h="1983" w="3549">
                  <a:moveTo>
                    <a:pt x="1" y="0"/>
                  </a:moveTo>
                  <a:cubicBezTo>
                    <a:pt x="509" y="506"/>
                    <a:pt x="1088" y="935"/>
                    <a:pt x="1718" y="1276"/>
                  </a:cubicBezTo>
                  <a:lnTo>
                    <a:pt x="1" y="0"/>
                  </a:lnTo>
                  <a:close/>
                  <a:moveTo>
                    <a:pt x="3479" y="1968"/>
                  </a:moveTo>
                  <a:cubicBezTo>
                    <a:pt x="3482" y="1970"/>
                    <a:pt x="3486" y="1971"/>
                    <a:pt x="3490" y="1972"/>
                  </a:cubicBezTo>
                  <a:lnTo>
                    <a:pt x="3490" y="1972"/>
                  </a:lnTo>
                  <a:cubicBezTo>
                    <a:pt x="3486" y="1970"/>
                    <a:pt x="3483" y="1968"/>
                    <a:pt x="3479" y="1968"/>
                  </a:cubicBezTo>
                  <a:close/>
                  <a:moveTo>
                    <a:pt x="3490" y="1972"/>
                  </a:moveTo>
                  <a:lnTo>
                    <a:pt x="3490" y="1972"/>
                  </a:lnTo>
                  <a:cubicBezTo>
                    <a:pt x="3491" y="1973"/>
                    <a:pt x="3492" y="1974"/>
                    <a:pt x="3493" y="1975"/>
                  </a:cubicBezTo>
                  <a:cubicBezTo>
                    <a:pt x="3508" y="1980"/>
                    <a:pt x="3523" y="1983"/>
                    <a:pt x="3538" y="1983"/>
                  </a:cubicBezTo>
                  <a:cubicBezTo>
                    <a:pt x="3542" y="1983"/>
                    <a:pt x="3545" y="1983"/>
                    <a:pt x="3548" y="1983"/>
                  </a:cubicBezTo>
                  <a:cubicBezTo>
                    <a:pt x="3529" y="1981"/>
                    <a:pt x="3508" y="1978"/>
                    <a:pt x="3490" y="1972"/>
                  </a:cubicBezTo>
                  <a:close/>
                </a:path>
              </a:pathLst>
            </a:custGeom>
            <a:solidFill>
              <a:srgbClr val="C8E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2"/>
            <p:cNvSpPr/>
            <p:nvPr/>
          </p:nvSpPr>
          <p:spPr>
            <a:xfrm>
              <a:off x="3991350" y="1597600"/>
              <a:ext cx="290075" cy="483350"/>
            </a:xfrm>
            <a:custGeom>
              <a:rect b="b" l="l" r="r" t="t"/>
              <a:pathLst>
                <a:path extrusionOk="0" h="19334" w="11603">
                  <a:moveTo>
                    <a:pt x="0" y="1"/>
                  </a:moveTo>
                  <a:lnTo>
                    <a:pt x="44" y="12619"/>
                  </a:lnTo>
                  <a:lnTo>
                    <a:pt x="11602" y="19334"/>
                  </a:lnTo>
                  <a:lnTo>
                    <a:pt x="11559" y="6715"/>
                  </a:lnTo>
                  <a:lnTo>
                    <a:pt x="0" y="1"/>
                  </a:lnTo>
                  <a:close/>
                </a:path>
              </a:pathLst>
            </a:custGeom>
            <a:solidFill>
              <a:srgbClr val="FF8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
            <p:cNvSpPr/>
            <p:nvPr/>
          </p:nvSpPr>
          <p:spPr>
            <a:xfrm>
              <a:off x="3991350" y="1597575"/>
              <a:ext cx="290150" cy="483350"/>
            </a:xfrm>
            <a:custGeom>
              <a:rect b="b" l="l" r="r" t="t"/>
              <a:pathLst>
                <a:path extrusionOk="0" h="19334" w="11606">
                  <a:moveTo>
                    <a:pt x="0" y="0"/>
                  </a:moveTo>
                  <a:lnTo>
                    <a:pt x="21" y="5717"/>
                  </a:lnTo>
                  <a:lnTo>
                    <a:pt x="41" y="12619"/>
                  </a:lnTo>
                  <a:lnTo>
                    <a:pt x="11605" y="19333"/>
                  </a:lnTo>
                  <a:lnTo>
                    <a:pt x="11605" y="19333"/>
                  </a:lnTo>
                  <a:lnTo>
                    <a:pt x="11585" y="13900"/>
                  </a:lnTo>
                  <a:lnTo>
                    <a:pt x="11565" y="8724"/>
                  </a:lnTo>
                  <a:lnTo>
                    <a:pt x="11558" y="6715"/>
                  </a:lnTo>
                  <a:lnTo>
                    <a:pt x="4198" y="2440"/>
                  </a:lnTo>
                  <a:lnTo>
                    <a:pt x="0" y="0"/>
                  </a:lnTo>
                  <a:close/>
                </a:path>
              </a:pathLst>
            </a:custGeom>
            <a:solidFill>
              <a:srgbClr val="FF8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p:nvPr/>
          </p:nvSpPr>
          <p:spPr>
            <a:xfrm>
              <a:off x="4263650" y="1755750"/>
              <a:ext cx="16825" cy="59775"/>
            </a:xfrm>
            <a:custGeom>
              <a:rect b="b" l="l" r="r" t="t"/>
              <a:pathLst>
                <a:path extrusionOk="0" h="2391" w="673">
                  <a:moveTo>
                    <a:pt x="1" y="0"/>
                  </a:moveTo>
                  <a:lnTo>
                    <a:pt x="673" y="2390"/>
                  </a:lnTo>
                  <a:lnTo>
                    <a:pt x="666" y="388"/>
                  </a:lnTo>
                  <a:lnTo>
                    <a:pt x="1" y="0"/>
                  </a:lnTo>
                  <a:close/>
                </a:path>
              </a:pathLst>
            </a:custGeom>
            <a:solidFill>
              <a:srgbClr val="FF8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
            <p:cNvSpPr/>
            <p:nvPr/>
          </p:nvSpPr>
          <p:spPr>
            <a:xfrm>
              <a:off x="3991350" y="1597575"/>
              <a:ext cx="281950" cy="315575"/>
            </a:xfrm>
            <a:custGeom>
              <a:rect b="b" l="l" r="r" t="t"/>
              <a:pathLst>
                <a:path extrusionOk="0" h="12623" w="11278">
                  <a:moveTo>
                    <a:pt x="0" y="0"/>
                  </a:moveTo>
                  <a:lnTo>
                    <a:pt x="46" y="12623"/>
                  </a:lnTo>
                  <a:lnTo>
                    <a:pt x="11277" y="6553"/>
                  </a:lnTo>
                  <a:lnTo>
                    <a:pt x="0" y="0"/>
                  </a:lnTo>
                  <a:close/>
                </a:path>
              </a:pathLst>
            </a:custGeom>
            <a:solidFill>
              <a:srgbClr val="C43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p:nvPr/>
          </p:nvSpPr>
          <p:spPr>
            <a:xfrm>
              <a:off x="3991350" y="1597575"/>
              <a:ext cx="281950" cy="315575"/>
            </a:xfrm>
            <a:custGeom>
              <a:rect b="b" l="l" r="r" t="t"/>
              <a:pathLst>
                <a:path extrusionOk="0" h="12623" w="11278">
                  <a:moveTo>
                    <a:pt x="0" y="0"/>
                  </a:moveTo>
                  <a:lnTo>
                    <a:pt x="46" y="12623"/>
                  </a:lnTo>
                  <a:lnTo>
                    <a:pt x="11277" y="6553"/>
                  </a:lnTo>
                  <a:lnTo>
                    <a:pt x="0" y="0"/>
                  </a:lnTo>
                  <a:close/>
                </a:path>
              </a:pathLst>
            </a:custGeom>
            <a:solidFill>
              <a:srgbClr val="CB5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2"/>
            <p:cNvSpPr/>
            <p:nvPr/>
          </p:nvSpPr>
          <p:spPr>
            <a:xfrm>
              <a:off x="4154125" y="1755750"/>
              <a:ext cx="126325" cy="59775"/>
            </a:xfrm>
            <a:custGeom>
              <a:rect b="b" l="l" r="r" t="t"/>
              <a:pathLst>
                <a:path extrusionOk="0" h="2391" w="5053">
                  <a:moveTo>
                    <a:pt x="4380" y="0"/>
                  </a:moveTo>
                  <a:cubicBezTo>
                    <a:pt x="4297" y="28"/>
                    <a:pt x="4220" y="48"/>
                    <a:pt x="4137" y="69"/>
                  </a:cubicBezTo>
                  <a:cubicBezTo>
                    <a:pt x="4055" y="97"/>
                    <a:pt x="3971" y="118"/>
                    <a:pt x="3888" y="139"/>
                  </a:cubicBezTo>
                  <a:cubicBezTo>
                    <a:pt x="3604" y="208"/>
                    <a:pt x="3319" y="264"/>
                    <a:pt x="3028" y="306"/>
                  </a:cubicBezTo>
                  <a:cubicBezTo>
                    <a:pt x="2765" y="340"/>
                    <a:pt x="2503" y="360"/>
                    <a:pt x="2245" y="375"/>
                  </a:cubicBezTo>
                  <a:cubicBezTo>
                    <a:pt x="2169" y="382"/>
                    <a:pt x="2087" y="382"/>
                    <a:pt x="2003" y="382"/>
                  </a:cubicBezTo>
                  <a:cubicBezTo>
                    <a:pt x="1917" y="385"/>
                    <a:pt x="1830" y="386"/>
                    <a:pt x="1744" y="386"/>
                  </a:cubicBezTo>
                  <a:cubicBezTo>
                    <a:pt x="1657" y="386"/>
                    <a:pt x="1570" y="385"/>
                    <a:pt x="1484" y="382"/>
                  </a:cubicBezTo>
                  <a:cubicBezTo>
                    <a:pt x="1394" y="375"/>
                    <a:pt x="1304" y="375"/>
                    <a:pt x="1214" y="368"/>
                  </a:cubicBezTo>
                  <a:cubicBezTo>
                    <a:pt x="1047" y="353"/>
                    <a:pt x="882" y="333"/>
                    <a:pt x="715" y="311"/>
                  </a:cubicBezTo>
                  <a:cubicBezTo>
                    <a:pt x="631" y="306"/>
                    <a:pt x="555" y="291"/>
                    <a:pt x="473" y="284"/>
                  </a:cubicBezTo>
                  <a:cubicBezTo>
                    <a:pt x="313" y="257"/>
                    <a:pt x="161" y="229"/>
                    <a:pt x="1" y="188"/>
                  </a:cubicBezTo>
                  <a:lnTo>
                    <a:pt x="1" y="188"/>
                  </a:lnTo>
                  <a:lnTo>
                    <a:pt x="1720" y="1462"/>
                  </a:lnTo>
                  <a:cubicBezTo>
                    <a:pt x="1769" y="1490"/>
                    <a:pt x="1825" y="1518"/>
                    <a:pt x="1880" y="1545"/>
                  </a:cubicBezTo>
                  <a:lnTo>
                    <a:pt x="2005" y="1607"/>
                  </a:lnTo>
                  <a:cubicBezTo>
                    <a:pt x="2038" y="1630"/>
                    <a:pt x="2075" y="1646"/>
                    <a:pt x="2116" y="1656"/>
                  </a:cubicBezTo>
                  <a:cubicBezTo>
                    <a:pt x="2274" y="1732"/>
                    <a:pt x="2434" y="1794"/>
                    <a:pt x="2594" y="1865"/>
                  </a:cubicBezTo>
                  <a:cubicBezTo>
                    <a:pt x="2700" y="1915"/>
                    <a:pt x="2811" y="1954"/>
                    <a:pt x="2926" y="1981"/>
                  </a:cubicBezTo>
                  <a:cubicBezTo>
                    <a:pt x="3072" y="2037"/>
                    <a:pt x="3224" y="2086"/>
                    <a:pt x="3375" y="2127"/>
                  </a:cubicBezTo>
                  <a:cubicBezTo>
                    <a:pt x="3410" y="2140"/>
                    <a:pt x="3444" y="2148"/>
                    <a:pt x="3480" y="2156"/>
                  </a:cubicBezTo>
                  <a:cubicBezTo>
                    <a:pt x="3486" y="2156"/>
                    <a:pt x="3486" y="2156"/>
                    <a:pt x="3493" y="2161"/>
                  </a:cubicBezTo>
                  <a:cubicBezTo>
                    <a:pt x="3507" y="2167"/>
                    <a:pt x="3522" y="2169"/>
                    <a:pt x="3537" y="2169"/>
                  </a:cubicBezTo>
                  <a:cubicBezTo>
                    <a:pt x="3541" y="2169"/>
                    <a:pt x="3545" y="2169"/>
                    <a:pt x="3550" y="2168"/>
                  </a:cubicBezTo>
                  <a:cubicBezTo>
                    <a:pt x="3559" y="2174"/>
                    <a:pt x="3565" y="2179"/>
                    <a:pt x="3573" y="2179"/>
                  </a:cubicBezTo>
                  <a:cubicBezTo>
                    <a:pt x="3576" y="2179"/>
                    <a:pt x="3580" y="2178"/>
                    <a:pt x="3584" y="2176"/>
                  </a:cubicBezTo>
                  <a:cubicBezTo>
                    <a:pt x="3771" y="2225"/>
                    <a:pt x="3964" y="2259"/>
                    <a:pt x="4151" y="2294"/>
                  </a:cubicBezTo>
                  <a:cubicBezTo>
                    <a:pt x="4176" y="2302"/>
                    <a:pt x="4202" y="2307"/>
                    <a:pt x="4228" y="2308"/>
                  </a:cubicBezTo>
                  <a:cubicBezTo>
                    <a:pt x="4295" y="2314"/>
                    <a:pt x="4363" y="2323"/>
                    <a:pt x="4429" y="2335"/>
                  </a:cubicBezTo>
                  <a:cubicBezTo>
                    <a:pt x="4595" y="2363"/>
                    <a:pt x="4760" y="2379"/>
                    <a:pt x="4927" y="2383"/>
                  </a:cubicBezTo>
                  <a:cubicBezTo>
                    <a:pt x="4969" y="2383"/>
                    <a:pt x="5011" y="2390"/>
                    <a:pt x="5053" y="2390"/>
                  </a:cubicBezTo>
                  <a:lnTo>
                    <a:pt x="5045" y="388"/>
                  </a:lnTo>
                  <a:lnTo>
                    <a:pt x="4380" y="0"/>
                  </a:lnTo>
                  <a:close/>
                </a:path>
              </a:pathLst>
            </a:custGeom>
            <a:solidFill>
              <a:srgbClr val="90C4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2"/>
            <p:cNvSpPr/>
            <p:nvPr/>
          </p:nvSpPr>
          <p:spPr>
            <a:xfrm>
              <a:off x="3876600" y="1125175"/>
              <a:ext cx="635925" cy="784200"/>
            </a:xfrm>
            <a:custGeom>
              <a:rect b="b" l="l" r="r" t="t"/>
              <a:pathLst>
                <a:path extrusionOk="0" h="31368" w="25437">
                  <a:moveTo>
                    <a:pt x="25388" y="3421"/>
                  </a:moveTo>
                  <a:lnTo>
                    <a:pt x="25436" y="3447"/>
                  </a:lnTo>
                  <a:cubicBezTo>
                    <a:pt x="25420" y="3438"/>
                    <a:pt x="25404" y="3430"/>
                    <a:pt x="25388" y="3421"/>
                  </a:cubicBezTo>
                  <a:close/>
                  <a:moveTo>
                    <a:pt x="16042" y="0"/>
                  </a:moveTo>
                  <a:cubicBezTo>
                    <a:pt x="15793" y="0"/>
                    <a:pt x="15541" y="8"/>
                    <a:pt x="15288" y="22"/>
                  </a:cubicBezTo>
                  <a:cubicBezTo>
                    <a:pt x="15225" y="25"/>
                    <a:pt x="15162" y="30"/>
                    <a:pt x="15098" y="35"/>
                  </a:cubicBezTo>
                  <a:cubicBezTo>
                    <a:pt x="14793" y="57"/>
                    <a:pt x="14485" y="86"/>
                    <a:pt x="14174" y="129"/>
                  </a:cubicBezTo>
                  <a:cubicBezTo>
                    <a:pt x="13854" y="174"/>
                    <a:pt x="13539" y="234"/>
                    <a:pt x="13224" y="300"/>
                  </a:cubicBezTo>
                  <a:cubicBezTo>
                    <a:pt x="13142" y="318"/>
                    <a:pt x="13061" y="336"/>
                    <a:pt x="12981" y="355"/>
                  </a:cubicBezTo>
                  <a:cubicBezTo>
                    <a:pt x="12693" y="421"/>
                    <a:pt x="12406" y="495"/>
                    <a:pt x="12123" y="580"/>
                  </a:cubicBezTo>
                  <a:cubicBezTo>
                    <a:pt x="12097" y="587"/>
                    <a:pt x="12071" y="593"/>
                    <a:pt x="12045" y="601"/>
                  </a:cubicBezTo>
                  <a:cubicBezTo>
                    <a:pt x="11740" y="693"/>
                    <a:pt x="11439" y="798"/>
                    <a:pt x="11141" y="911"/>
                  </a:cubicBezTo>
                  <a:cubicBezTo>
                    <a:pt x="11064" y="940"/>
                    <a:pt x="10988" y="970"/>
                    <a:pt x="10912" y="1000"/>
                  </a:cubicBezTo>
                  <a:cubicBezTo>
                    <a:pt x="10651" y="1104"/>
                    <a:pt x="10394" y="1213"/>
                    <a:pt x="10139" y="1330"/>
                  </a:cubicBezTo>
                  <a:cubicBezTo>
                    <a:pt x="10108" y="1344"/>
                    <a:pt x="10075" y="1356"/>
                    <a:pt x="10044" y="1371"/>
                  </a:cubicBezTo>
                  <a:cubicBezTo>
                    <a:pt x="10035" y="1374"/>
                    <a:pt x="10026" y="1380"/>
                    <a:pt x="10018" y="1384"/>
                  </a:cubicBezTo>
                  <a:cubicBezTo>
                    <a:pt x="9662" y="1553"/>
                    <a:pt x="9312" y="1737"/>
                    <a:pt x="8968" y="1933"/>
                  </a:cubicBezTo>
                  <a:cubicBezTo>
                    <a:pt x="8915" y="1963"/>
                    <a:pt x="8860" y="1992"/>
                    <a:pt x="8807" y="2024"/>
                  </a:cubicBezTo>
                  <a:cubicBezTo>
                    <a:pt x="8476" y="2218"/>
                    <a:pt x="8151" y="2424"/>
                    <a:pt x="7832" y="2641"/>
                  </a:cubicBezTo>
                  <a:cubicBezTo>
                    <a:pt x="7804" y="2660"/>
                    <a:pt x="7775" y="2676"/>
                    <a:pt x="7747" y="2696"/>
                  </a:cubicBezTo>
                  <a:cubicBezTo>
                    <a:pt x="7711" y="2720"/>
                    <a:pt x="7678" y="2749"/>
                    <a:pt x="7642" y="2774"/>
                  </a:cubicBezTo>
                  <a:cubicBezTo>
                    <a:pt x="7401" y="2943"/>
                    <a:pt x="7162" y="3119"/>
                    <a:pt x="6928" y="3302"/>
                  </a:cubicBezTo>
                  <a:cubicBezTo>
                    <a:pt x="6905" y="3321"/>
                    <a:pt x="6882" y="3337"/>
                    <a:pt x="6861" y="3354"/>
                  </a:cubicBezTo>
                  <a:cubicBezTo>
                    <a:pt x="6609" y="3554"/>
                    <a:pt x="6363" y="3764"/>
                    <a:pt x="6122" y="3979"/>
                  </a:cubicBezTo>
                  <a:cubicBezTo>
                    <a:pt x="6095" y="4002"/>
                    <a:pt x="6066" y="4025"/>
                    <a:pt x="6039" y="4049"/>
                  </a:cubicBezTo>
                  <a:cubicBezTo>
                    <a:pt x="6000" y="4084"/>
                    <a:pt x="5964" y="4121"/>
                    <a:pt x="5926" y="4157"/>
                  </a:cubicBezTo>
                  <a:cubicBezTo>
                    <a:pt x="5752" y="4315"/>
                    <a:pt x="5582" y="4478"/>
                    <a:pt x="5415" y="4644"/>
                  </a:cubicBezTo>
                  <a:cubicBezTo>
                    <a:pt x="5361" y="4698"/>
                    <a:pt x="5304" y="4752"/>
                    <a:pt x="5250" y="4808"/>
                  </a:cubicBezTo>
                  <a:cubicBezTo>
                    <a:pt x="5037" y="5025"/>
                    <a:pt x="4828" y="5247"/>
                    <a:pt x="4625" y="5476"/>
                  </a:cubicBezTo>
                  <a:cubicBezTo>
                    <a:pt x="4615" y="5486"/>
                    <a:pt x="4605" y="5496"/>
                    <a:pt x="4596" y="5506"/>
                  </a:cubicBezTo>
                  <a:cubicBezTo>
                    <a:pt x="4564" y="5542"/>
                    <a:pt x="4536" y="5578"/>
                    <a:pt x="4505" y="5614"/>
                  </a:cubicBezTo>
                  <a:cubicBezTo>
                    <a:pt x="4343" y="5803"/>
                    <a:pt x="4181" y="5996"/>
                    <a:pt x="4026" y="6190"/>
                  </a:cubicBezTo>
                  <a:cubicBezTo>
                    <a:pt x="3968" y="6262"/>
                    <a:pt x="3911" y="6335"/>
                    <a:pt x="3853" y="6409"/>
                  </a:cubicBezTo>
                  <a:cubicBezTo>
                    <a:pt x="3702" y="6605"/>
                    <a:pt x="3555" y="6802"/>
                    <a:pt x="3411" y="7003"/>
                  </a:cubicBezTo>
                  <a:cubicBezTo>
                    <a:pt x="3382" y="7044"/>
                    <a:pt x="3351" y="7082"/>
                    <a:pt x="3323" y="7123"/>
                  </a:cubicBezTo>
                  <a:cubicBezTo>
                    <a:pt x="3313" y="7136"/>
                    <a:pt x="3306" y="7149"/>
                    <a:pt x="3298" y="7162"/>
                  </a:cubicBezTo>
                  <a:cubicBezTo>
                    <a:pt x="3113" y="7425"/>
                    <a:pt x="2936" y="7694"/>
                    <a:pt x="2766" y="7968"/>
                  </a:cubicBezTo>
                  <a:cubicBezTo>
                    <a:pt x="2725" y="8036"/>
                    <a:pt x="2684" y="8105"/>
                    <a:pt x="2643" y="8172"/>
                  </a:cubicBezTo>
                  <a:cubicBezTo>
                    <a:pt x="2507" y="8397"/>
                    <a:pt x="2375" y="8626"/>
                    <a:pt x="2248" y="8856"/>
                  </a:cubicBezTo>
                  <a:cubicBezTo>
                    <a:pt x="2224" y="8901"/>
                    <a:pt x="2195" y="8945"/>
                    <a:pt x="2170" y="8990"/>
                  </a:cubicBezTo>
                  <a:cubicBezTo>
                    <a:pt x="2160" y="9012"/>
                    <a:pt x="2150" y="9033"/>
                    <a:pt x="2139" y="9055"/>
                  </a:cubicBezTo>
                  <a:cubicBezTo>
                    <a:pt x="1962" y="9387"/>
                    <a:pt x="1796" y="9724"/>
                    <a:pt x="1639" y="10068"/>
                  </a:cubicBezTo>
                  <a:cubicBezTo>
                    <a:pt x="1609" y="10136"/>
                    <a:pt x="1579" y="10204"/>
                    <a:pt x="1548" y="10271"/>
                  </a:cubicBezTo>
                  <a:cubicBezTo>
                    <a:pt x="1393" y="10623"/>
                    <a:pt x="1246" y="10977"/>
                    <a:pt x="1114" y="11338"/>
                  </a:cubicBezTo>
                  <a:cubicBezTo>
                    <a:pt x="1109" y="11350"/>
                    <a:pt x="1104" y="11360"/>
                    <a:pt x="1101" y="11370"/>
                  </a:cubicBezTo>
                  <a:cubicBezTo>
                    <a:pt x="1059" y="11482"/>
                    <a:pt x="1023" y="11597"/>
                    <a:pt x="983" y="11709"/>
                  </a:cubicBezTo>
                  <a:cubicBezTo>
                    <a:pt x="944" y="11823"/>
                    <a:pt x="903" y="11935"/>
                    <a:pt x="867" y="12048"/>
                  </a:cubicBezTo>
                  <a:cubicBezTo>
                    <a:pt x="824" y="12179"/>
                    <a:pt x="787" y="12311"/>
                    <a:pt x="748" y="12442"/>
                  </a:cubicBezTo>
                  <a:cubicBezTo>
                    <a:pt x="713" y="12556"/>
                    <a:pt x="679" y="12670"/>
                    <a:pt x="646" y="12783"/>
                  </a:cubicBezTo>
                  <a:cubicBezTo>
                    <a:pt x="610" y="12917"/>
                    <a:pt x="577" y="13053"/>
                    <a:pt x="544" y="13187"/>
                  </a:cubicBezTo>
                  <a:cubicBezTo>
                    <a:pt x="515" y="13300"/>
                    <a:pt x="483" y="13414"/>
                    <a:pt x="457" y="13529"/>
                  </a:cubicBezTo>
                  <a:cubicBezTo>
                    <a:pt x="425" y="13669"/>
                    <a:pt x="398" y="13808"/>
                    <a:pt x="369" y="13950"/>
                  </a:cubicBezTo>
                  <a:cubicBezTo>
                    <a:pt x="346" y="14060"/>
                    <a:pt x="322" y="14171"/>
                    <a:pt x="300" y="14284"/>
                  </a:cubicBezTo>
                  <a:cubicBezTo>
                    <a:pt x="274" y="14428"/>
                    <a:pt x="253" y="14573"/>
                    <a:pt x="230" y="14718"/>
                  </a:cubicBezTo>
                  <a:cubicBezTo>
                    <a:pt x="211" y="14828"/>
                    <a:pt x="192" y="14937"/>
                    <a:pt x="176" y="15047"/>
                  </a:cubicBezTo>
                  <a:cubicBezTo>
                    <a:pt x="155" y="15199"/>
                    <a:pt x="140" y="15353"/>
                    <a:pt x="122" y="15504"/>
                  </a:cubicBezTo>
                  <a:cubicBezTo>
                    <a:pt x="110" y="15609"/>
                    <a:pt x="96" y="15712"/>
                    <a:pt x="86" y="15817"/>
                  </a:cubicBezTo>
                  <a:cubicBezTo>
                    <a:pt x="70" y="15984"/>
                    <a:pt x="61" y="16154"/>
                    <a:pt x="50" y="16322"/>
                  </a:cubicBezTo>
                  <a:cubicBezTo>
                    <a:pt x="44" y="16411"/>
                    <a:pt x="35" y="16502"/>
                    <a:pt x="31" y="16594"/>
                  </a:cubicBezTo>
                  <a:cubicBezTo>
                    <a:pt x="19" y="16853"/>
                    <a:pt x="12" y="17114"/>
                    <a:pt x="11" y="17374"/>
                  </a:cubicBezTo>
                  <a:cubicBezTo>
                    <a:pt x="1" y="22802"/>
                    <a:pt x="2618" y="27199"/>
                    <a:pt x="6568" y="29348"/>
                  </a:cubicBezTo>
                  <a:lnTo>
                    <a:pt x="10281" y="31368"/>
                  </a:lnTo>
                  <a:cubicBezTo>
                    <a:pt x="6331" y="29218"/>
                    <a:pt x="3715" y="24822"/>
                    <a:pt x="3725" y="19394"/>
                  </a:cubicBezTo>
                  <a:cubicBezTo>
                    <a:pt x="3725" y="19132"/>
                    <a:pt x="3731" y="18873"/>
                    <a:pt x="3744" y="18613"/>
                  </a:cubicBezTo>
                  <a:cubicBezTo>
                    <a:pt x="3747" y="18529"/>
                    <a:pt x="3755" y="18446"/>
                    <a:pt x="3760" y="18362"/>
                  </a:cubicBezTo>
                  <a:cubicBezTo>
                    <a:pt x="3771" y="18186"/>
                    <a:pt x="3781" y="18011"/>
                    <a:pt x="3799" y="17837"/>
                  </a:cubicBezTo>
                  <a:cubicBezTo>
                    <a:pt x="3807" y="17734"/>
                    <a:pt x="3822" y="17634"/>
                    <a:pt x="3835" y="17531"/>
                  </a:cubicBezTo>
                  <a:cubicBezTo>
                    <a:pt x="3852" y="17376"/>
                    <a:pt x="3868" y="17220"/>
                    <a:pt x="3889" y="17065"/>
                  </a:cubicBezTo>
                  <a:cubicBezTo>
                    <a:pt x="3904" y="16957"/>
                    <a:pt x="3924" y="16852"/>
                    <a:pt x="3941" y="16744"/>
                  </a:cubicBezTo>
                  <a:cubicBezTo>
                    <a:pt x="3964" y="16597"/>
                    <a:pt x="3986" y="16449"/>
                    <a:pt x="4013" y="16303"/>
                  </a:cubicBezTo>
                  <a:cubicBezTo>
                    <a:pt x="4033" y="16191"/>
                    <a:pt x="4059" y="16080"/>
                    <a:pt x="4082" y="15969"/>
                  </a:cubicBezTo>
                  <a:cubicBezTo>
                    <a:pt x="4111" y="15828"/>
                    <a:pt x="4137" y="15687"/>
                    <a:pt x="4170" y="15548"/>
                  </a:cubicBezTo>
                  <a:cubicBezTo>
                    <a:pt x="4196" y="15435"/>
                    <a:pt x="4226" y="15323"/>
                    <a:pt x="4255" y="15211"/>
                  </a:cubicBezTo>
                  <a:cubicBezTo>
                    <a:pt x="4288" y="15074"/>
                    <a:pt x="4321" y="14939"/>
                    <a:pt x="4359" y="14803"/>
                  </a:cubicBezTo>
                  <a:cubicBezTo>
                    <a:pt x="4390" y="14690"/>
                    <a:pt x="4426" y="14577"/>
                    <a:pt x="4459" y="14465"/>
                  </a:cubicBezTo>
                  <a:cubicBezTo>
                    <a:pt x="4498" y="14333"/>
                    <a:pt x="4537" y="14199"/>
                    <a:pt x="4579" y="14068"/>
                  </a:cubicBezTo>
                  <a:cubicBezTo>
                    <a:pt x="4615" y="13955"/>
                    <a:pt x="4657" y="13843"/>
                    <a:pt x="4694" y="13732"/>
                  </a:cubicBezTo>
                  <a:cubicBezTo>
                    <a:pt x="4737" y="13605"/>
                    <a:pt x="4779" y="13482"/>
                    <a:pt x="4825" y="13358"/>
                  </a:cubicBezTo>
                  <a:cubicBezTo>
                    <a:pt x="4959" y="12997"/>
                    <a:pt x="5106" y="12641"/>
                    <a:pt x="5261" y="12290"/>
                  </a:cubicBezTo>
                  <a:cubicBezTo>
                    <a:pt x="5291" y="12222"/>
                    <a:pt x="5320" y="12154"/>
                    <a:pt x="5350" y="12088"/>
                  </a:cubicBezTo>
                  <a:cubicBezTo>
                    <a:pt x="5507" y="11744"/>
                    <a:pt x="5674" y="11406"/>
                    <a:pt x="5851" y="11073"/>
                  </a:cubicBezTo>
                  <a:cubicBezTo>
                    <a:pt x="5887" y="11007"/>
                    <a:pt x="5923" y="10942"/>
                    <a:pt x="5959" y="10877"/>
                  </a:cubicBezTo>
                  <a:cubicBezTo>
                    <a:pt x="6088" y="10646"/>
                    <a:pt x="6219" y="10417"/>
                    <a:pt x="6355" y="10191"/>
                  </a:cubicBezTo>
                  <a:cubicBezTo>
                    <a:pt x="6397" y="10123"/>
                    <a:pt x="6437" y="10054"/>
                    <a:pt x="6479" y="9986"/>
                  </a:cubicBezTo>
                  <a:cubicBezTo>
                    <a:pt x="6649" y="9713"/>
                    <a:pt x="6826" y="9443"/>
                    <a:pt x="7010" y="9180"/>
                  </a:cubicBezTo>
                  <a:cubicBezTo>
                    <a:pt x="7048" y="9125"/>
                    <a:pt x="7087" y="9075"/>
                    <a:pt x="7124" y="9022"/>
                  </a:cubicBezTo>
                  <a:cubicBezTo>
                    <a:pt x="7268" y="8820"/>
                    <a:pt x="7415" y="8623"/>
                    <a:pt x="7566" y="8429"/>
                  </a:cubicBezTo>
                  <a:cubicBezTo>
                    <a:pt x="7624" y="8355"/>
                    <a:pt x="7680" y="8282"/>
                    <a:pt x="7739" y="8210"/>
                  </a:cubicBezTo>
                  <a:cubicBezTo>
                    <a:pt x="7894" y="8014"/>
                    <a:pt x="8054" y="7822"/>
                    <a:pt x="8218" y="7634"/>
                  </a:cubicBezTo>
                  <a:cubicBezTo>
                    <a:pt x="8259" y="7588"/>
                    <a:pt x="8296" y="7540"/>
                    <a:pt x="8336" y="7494"/>
                  </a:cubicBezTo>
                  <a:cubicBezTo>
                    <a:pt x="8539" y="7265"/>
                    <a:pt x="8748" y="7042"/>
                    <a:pt x="8963" y="6826"/>
                  </a:cubicBezTo>
                  <a:cubicBezTo>
                    <a:pt x="9016" y="6770"/>
                    <a:pt x="9072" y="6718"/>
                    <a:pt x="9128" y="6662"/>
                  </a:cubicBezTo>
                  <a:cubicBezTo>
                    <a:pt x="9295" y="6497"/>
                    <a:pt x="9466" y="6334"/>
                    <a:pt x="9639" y="6175"/>
                  </a:cubicBezTo>
                  <a:cubicBezTo>
                    <a:pt x="9704" y="6115"/>
                    <a:pt x="9769" y="6056"/>
                    <a:pt x="9835" y="5997"/>
                  </a:cubicBezTo>
                  <a:cubicBezTo>
                    <a:pt x="10077" y="5782"/>
                    <a:pt x="10322" y="5574"/>
                    <a:pt x="10574" y="5374"/>
                  </a:cubicBezTo>
                  <a:cubicBezTo>
                    <a:pt x="10597" y="5355"/>
                    <a:pt x="10620" y="5339"/>
                    <a:pt x="10641" y="5322"/>
                  </a:cubicBezTo>
                  <a:cubicBezTo>
                    <a:pt x="10876" y="5139"/>
                    <a:pt x="11113" y="4963"/>
                    <a:pt x="11355" y="4793"/>
                  </a:cubicBezTo>
                  <a:cubicBezTo>
                    <a:pt x="11419" y="4749"/>
                    <a:pt x="11482" y="4706"/>
                    <a:pt x="11545" y="4661"/>
                  </a:cubicBezTo>
                  <a:cubicBezTo>
                    <a:pt x="11863" y="4444"/>
                    <a:pt x="12189" y="4238"/>
                    <a:pt x="12521" y="4043"/>
                  </a:cubicBezTo>
                  <a:cubicBezTo>
                    <a:pt x="12576" y="4012"/>
                    <a:pt x="12629" y="3983"/>
                    <a:pt x="12683" y="3953"/>
                  </a:cubicBezTo>
                  <a:cubicBezTo>
                    <a:pt x="13025" y="3757"/>
                    <a:pt x="13375" y="3573"/>
                    <a:pt x="13732" y="3404"/>
                  </a:cubicBezTo>
                  <a:cubicBezTo>
                    <a:pt x="13771" y="3385"/>
                    <a:pt x="13813" y="3368"/>
                    <a:pt x="13853" y="3349"/>
                  </a:cubicBezTo>
                  <a:cubicBezTo>
                    <a:pt x="14108" y="3233"/>
                    <a:pt x="14364" y="3122"/>
                    <a:pt x="14625" y="3020"/>
                  </a:cubicBezTo>
                  <a:cubicBezTo>
                    <a:pt x="14701" y="2990"/>
                    <a:pt x="14777" y="2959"/>
                    <a:pt x="14854" y="2932"/>
                  </a:cubicBezTo>
                  <a:cubicBezTo>
                    <a:pt x="15152" y="2818"/>
                    <a:pt x="15454" y="2713"/>
                    <a:pt x="15759" y="2621"/>
                  </a:cubicBezTo>
                  <a:cubicBezTo>
                    <a:pt x="15785" y="2612"/>
                    <a:pt x="15811" y="2607"/>
                    <a:pt x="15837" y="2599"/>
                  </a:cubicBezTo>
                  <a:cubicBezTo>
                    <a:pt x="16119" y="2514"/>
                    <a:pt x="16405" y="2441"/>
                    <a:pt x="16693" y="2375"/>
                  </a:cubicBezTo>
                  <a:cubicBezTo>
                    <a:pt x="16775" y="2356"/>
                    <a:pt x="16856" y="2339"/>
                    <a:pt x="16937" y="2320"/>
                  </a:cubicBezTo>
                  <a:cubicBezTo>
                    <a:pt x="17252" y="2254"/>
                    <a:pt x="17569" y="2193"/>
                    <a:pt x="17888" y="2149"/>
                  </a:cubicBezTo>
                  <a:cubicBezTo>
                    <a:pt x="18199" y="2106"/>
                    <a:pt x="18506" y="2077"/>
                    <a:pt x="18813" y="2055"/>
                  </a:cubicBezTo>
                  <a:cubicBezTo>
                    <a:pt x="18876" y="2051"/>
                    <a:pt x="18938" y="2045"/>
                    <a:pt x="19001" y="2042"/>
                  </a:cubicBezTo>
                  <a:cubicBezTo>
                    <a:pt x="19255" y="2027"/>
                    <a:pt x="19506" y="2020"/>
                    <a:pt x="19756" y="2020"/>
                  </a:cubicBezTo>
                  <a:cubicBezTo>
                    <a:pt x="19798" y="2020"/>
                    <a:pt x="19839" y="2020"/>
                    <a:pt x="19881" y="2021"/>
                  </a:cubicBezTo>
                  <a:cubicBezTo>
                    <a:pt x="19933" y="2021"/>
                    <a:pt x="19984" y="2025"/>
                    <a:pt x="20036" y="2025"/>
                  </a:cubicBezTo>
                  <a:cubicBezTo>
                    <a:pt x="20305" y="2032"/>
                    <a:pt x="20573" y="2047"/>
                    <a:pt x="20838" y="2070"/>
                  </a:cubicBezTo>
                  <a:cubicBezTo>
                    <a:pt x="20877" y="2074"/>
                    <a:pt x="20916" y="2075"/>
                    <a:pt x="20955" y="2080"/>
                  </a:cubicBezTo>
                  <a:cubicBezTo>
                    <a:pt x="21240" y="2107"/>
                    <a:pt x="21521" y="2147"/>
                    <a:pt x="21798" y="2193"/>
                  </a:cubicBezTo>
                  <a:cubicBezTo>
                    <a:pt x="21859" y="2205"/>
                    <a:pt x="21919" y="2215"/>
                    <a:pt x="21978" y="2227"/>
                  </a:cubicBezTo>
                  <a:cubicBezTo>
                    <a:pt x="22253" y="2277"/>
                    <a:pt x="22525" y="2336"/>
                    <a:pt x="22793" y="2405"/>
                  </a:cubicBezTo>
                  <a:cubicBezTo>
                    <a:pt x="23147" y="2497"/>
                    <a:pt x="23494" y="2608"/>
                    <a:pt x="23834" y="2730"/>
                  </a:cubicBezTo>
                  <a:cubicBezTo>
                    <a:pt x="23932" y="2766"/>
                    <a:pt x="24028" y="2808"/>
                    <a:pt x="24125" y="2846"/>
                  </a:cubicBezTo>
                  <a:cubicBezTo>
                    <a:pt x="24368" y="2941"/>
                    <a:pt x="24607" y="3043"/>
                    <a:pt x="24843" y="3154"/>
                  </a:cubicBezTo>
                  <a:cubicBezTo>
                    <a:pt x="25025" y="3241"/>
                    <a:pt x="25210" y="3325"/>
                    <a:pt x="25388" y="3421"/>
                  </a:cubicBezTo>
                  <a:lnTo>
                    <a:pt x="25388" y="3421"/>
                  </a:lnTo>
                  <a:lnTo>
                    <a:pt x="21725" y="1428"/>
                  </a:lnTo>
                  <a:cubicBezTo>
                    <a:pt x="21582" y="1350"/>
                    <a:pt x="21438" y="1275"/>
                    <a:pt x="21293" y="1204"/>
                  </a:cubicBezTo>
                  <a:cubicBezTo>
                    <a:pt x="21238" y="1178"/>
                    <a:pt x="21182" y="1158"/>
                    <a:pt x="21129" y="1134"/>
                  </a:cubicBezTo>
                  <a:cubicBezTo>
                    <a:pt x="20894" y="1023"/>
                    <a:pt x="20655" y="922"/>
                    <a:pt x="20412" y="826"/>
                  </a:cubicBezTo>
                  <a:cubicBezTo>
                    <a:pt x="20314" y="788"/>
                    <a:pt x="20219" y="747"/>
                    <a:pt x="20121" y="711"/>
                  </a:cubicBezTo>
                  <a:cubicBezTo>
                    <a:pt x="19780" y="588"/>
                    <a:pt x="19434" y="477"/>
                    <a:pt x="19080" y="385"/>
                  </a:cubicBezTo>
                  <a:cubicBezTo>
                    <a:pt x="19073" y="384"/>
                    <a:pt x="19066" y="381"/>
                    <a:pt x="19059" y="378"/>
                  </a:cubicBezTo>
                  <a:cubicBezTo>
                    <a:pt x="18798" y="312"/>
                    <a:pt x="18532" y="257"/>
                    <a:pt x="18265" y="207"/>
                  </a:cubicBezTo>
                  <a:cubicBezTo>
                    <a:pt x="18205" y="195"/>
                    <a:pt x="18145" y="185"/>
                    <a:pt x="18086" y="174"/>
                  </a:cubicBezTo>
                  <a:cubicBezTo>
                    <a:pt x="17808" y="128"/>
                    <a:pt x="17527" y="87"/>
                    <a:pt x="17242" y="60"/>
                  </a:cubicBezTo>
                  <a:cubicBezTo>
                    <a:pt x="17203" y="56"/>
                    <a:pt x="17163" y="54"/>
                    <a:pt x="17124" y="50"/>
                  </a:cubicBezTo>
                  <a:cubicBezTo>
                    <a:pt x="16860" y="27"/>
                    <a:pt x="16593" y="12"/>
                    <a:pt x="16322" y="5"/>
                  </a:cubicBezTo>
                  <a:cubicBezTo>
                    <a:pt x="16270" y="4"/>
                    <a:pt x="16220" y="2"/>
                    <a:pt x="16167" y="1"/>
                  </a:cubicBezTo>
                  <a:cubicBezTo>
                    <a:pt x="16125" y="0"/>
                    <a:pt x="16084" y="0"/>
                    <a:pt x="16042" y="0"/>
                  </a:cubicBezTo>
                  <a:close/>
                </a:path>
              </a:pathLst>
            </a:custGeom>
            <a:solidFill>
              <a:srgbClr val="90C4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2"/>
            <p:cNvSpPr/>
            <p:nvPr/>
          </p:nvSpPr>
          <p:spPr>
            <a:xfrm>
              <a:off x="3969650" y="1175650"/>
              <a:ext cx="707275" cy="769475"/>
            </a:xfrm>
            <a:custGeom>
              <a:rect b="b" l="l" r="r" t="t"/>
              <a:pathLst>
                <a:path extrusionOk="0" h="30779" w="28291">
                  <a:moveTo>
                    <a:pt x="16003" y="0"/>
                  </a:moveTo>
                  <a:cubicBezTo>
                    <a:pt x="15401" y="0"/>
                    <a:pt x="14788" y="43"/>
                    <a:pt x="14165" y="130"/>
                  </a:cubicBezTo>
                  <a:cubicBezTo>
                    <a:pt x="10284" y="678"/>
                    <a:pt x="6758" y="2861"/>
                    <a:pt x="4194" y="5965"/>
                  </a:cubicBezTo>
                  <a:cubicBezTo>
                    <a:pt x="3287" y="7060"/>
                    <a:pt x="2512" y="8257"/>
                    <a:pt x="1886" y="9534"/>
                  </a:cubicBezTo>
                  <a:cubicBezTo>
                    <a:pt x="687" y="11931"/>
                    <a:pt x="7" y="14618"/>
                    <a:pt x="0" y="17377"/>
                  </a:cubicBezTo>
                  <a:cubicBezTo>
                    <a:pt x="0" y="19254"/>
                    <a:pt x="313" y="21015"/>
                    <a:pt x="887" y="22594"/>
                  </a:cubicBezTo>
                  <a:cubicBezTo>
                    <a:pt x="2676" y="27531"/>
                    <a:pt x="7014" y="30778"/>
                    <a:pt x="12265" y="30778"/>
                  </a:cubicBezTo>
                  <a:cubicBezTo>
                    <a:pt x="12327" y="30778"/>
                    <a:pt x="12389" y="30778"/>
                    <a:pt x="12452" y="30777"/>
                  </a:cubicBezTo>
                  <a:lnTo>
                    <a:pt x="12432" y="25601"/>
                  </a:lnTo>
                  <a:cubicBezTo>
                    <a:pt x="8863" y="25414"/>
                    <a:pt x="5995" y="22927"/>
                    <a:pt x="5066" y="19317"/>
                  </a:cubicBezTo>
                  <a:cubicBezTo>
                    <a:pt x="4852" y="18500"/>
                    <a:pt x="4740" y="17626"/>
                    <a:pt x="4740" y="16712"/>
                  </a:cubicBezTo>
                  <a:cubicBezTo>
                    <a:pt x="4747" y="15000"/>
                    <a:pt x="5143" y="13337"/>
                    <a:pt x="5835" y="11827"/>
                  </a:cubicBezTo>
                  <a:cubicBezTo>
                    <a:pt x="6433" y="10525"/>
                    <a:pt x="7253" y="9339"/>
                    <a:pt x="8261" y="8320"/>
                  </a:cubicBezTo>
                  <a:cubicBezTo>
                    <a:pt x="9876" y="6692"/>
                    <a:pt x="11933" y="5563"/>
                    <a:pt x="14159" y="5251"/>
                  </a:cubicBezTo>
                  <a:cubicBezTo>
                    <a:pt x="14573" y="5193"/>
                    <a:pt x="14980" y="5164"/>
                    <a:pt x="15380" y="5164"/>
                  </a:cubicBezTo>
                  <a:cubicBezTo>
                    <a:pt x="19986" y="5164"/>
                    <a:pt x="23546" y="8919"/>
                    <a:pt x="23534" y="14064"/>
                  </a:cubicBezTo>
                  <a:cubicBezTo>
                    <a:pt x="23533" y="15040"/>
                    <a:pt x="23404" y="16012"/>
                    <a:pt x="23151" y="16953"/>
                  </a:cubicBezTo>
                  <a:lnTo>
                    <a:pt x="27218" y="19309"/>
                  </a:lnTo>
                  <a:cubicBezTo>
                    <a:pt x="27898" y="17437"/>
                    <a:pt x="28272" y="15436"/>
                    <a:pt x="28272" y="13399"/>
                  </a:cubicBezTo>
                  <a:cubicBezTo>
                    <a:pt x="28290" y="5652"/>
                    <a:pt x="22941" y="0"/>
                    <a:pt x="16003" y="0"/>
                  </a:cubicBezTo>
                  <a:close/>
                </a:path>
              </a:pathLst>
            </a:custGeom>
            <a:solidFill>
              <a:srgbClr val="C8E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
            <p:cNvSpPr/>
            <p:nvPr/>
          </p:nvSpPr>
          <p:spPr>
            <a:xfrm>
              <a:off x="4154175" y="1760425"/>
              <a:ext cx="88700" cy="49550"/>
            </a:xfrm>
            <a:custGeom>
              <a:rect b="b" l="l" r="r" t="t"/>
              <a:pathLst>
                <a:path extrusionOk="0" h="1982" w="3548">
                  <a:moveTo>
                    <a:pt x="0" y="1"/>
                  </a:moveTo>
                  <a:lnTo>
                    <a:pt x="0" y="1"/>
                  </a:lnTo>
                  <a:cubicBezTo>
                    <a:pt x="508" y="504"/>
                    <a:pt x="1087" y="933"/>
                    <a:pt x="1718" y="1275"/>
                  </a:cubicBezTo>
                  <a:lnTo>
                    <a:pt x="0" y="1"/>
                  </a:lnTo>
                  <a:close/>
                  <a:moveTo>
                    <a:pt x="3478" y="1969"/>
                  </a:moveTo>
                  <a:cubicBezTo>
                    <a:pt x="3482" y="1970"/>
                    <a:pt x="3485" y="1971"/>
                    <a:pt x="3489" y="1972"/>
                  </a:cubicBezTo>
                  <a:lnTo>
                    <a:pt x="3489" y="1972"/>
                  </a:lnTo>
                  <a:cubicBezTo>
                    <a:pt x="3486" y="1970"/>
                    <a:pt x="3482" y="1969"/>
                    <a:pt x="3478" y="1969"/>
                  </a:cubicBezTo>
                  <a:close/>
                  <a:moveTo>
                    <a:pt x="3489" y="1972"/>
                  </a:moveTo>
                  <a:cubicBezTo>
                    <a:pt x="3490" y="1973"/>
                    <a:pt x="3492" y="1973"/>
                    <a:pt x="3493" y="1974"/>
                  </a:cubicBezTo>
                  <a:cubicBezTo>
                    <a:pt x="3506" y="1980"/>
                    <a:pt x="3521" y="1982"/>
                    <a:pt x="3535" y="1982"/>
                  </a:cubicBezTo>
                  <a:cubicBezTo>
                    <a:pt x="3539" y="1982"/>
                    <a:pt x="3543" y="1982"/>
                    <a:pt x="3548" y="1981"/>
                  </a:cubicBezTo>
                  <a:cubicBezTo>
                    <a:pt x="3528" y="1980"/>
                    <a:pt x="3508" y="1977"/>
                    <a:pt x="3489" y="1972"/>
                  </a:cubicBezTo>
                  <a:close/>
                </a:path>
              </a:pathLst>
            </a:custGeom>
            <a:solidFill>
              <a:srgbClr val="C8E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2"/>
            <p:cNvSpPr/>
            <p:nvPr/>
          </p:nvSpPr>
          <p:spPr>
            <a:xfrm>
              <a:off x="3228875" y="1155225"/>
              <a:ext cx="290075" cy="483400"/>
            </a:xfrm>
            <a:custGeom>
              <a:rect b="b" l="l" r="r" t="t"/>
              <a:pathLst>
                <a:path extrusionOk="0" h="19336" w="11603">
                  <a:moveTo>
                    <a:pt x="1" y="1"/>
                  </a:moveTo>
                  <a:lnTo>
                    <a:pt x="44" y="12619"/>
                  </a:lnTo>
                  <a:lnTo>
                    <a:pt x="11603" y="19335"/>
                  </a:lnTo>
                  <a:lnTo>
                    <a:pt x="11603" y="19335"/>
                  </a:lnTo>
                  <a:lnTo>
                    <a:pt x="11559" y="6715"/>
                  </a:lnTo>
                  <a:lnTo>
                    <a:pt x="1" y="1"/>
                  </a:lnTo>
                  <a:close/>
                </a:path>
              </a:pathLst>
            </a:custGeom>
            <a:solidFill>
              <a:srgbClr val="FF8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2"/>
            <p:cNvSpPr/>
            <p:nvPr/>
          </p:nvSpPr>
          <p:spPr>
            <a:xfrm>
              <a:off x="3228875" y="1155225"/>
              <a:ext cx="290175" cy="483325"/>
            </a:xfrm>
            <a:custGeom>
              <a:rect b="b" l="l" r="r" t="t"/>
              <a:pathLst>
                <a:path extrusionOk="0" h="19333" w="11607">
                  <a:moveTo>
                    <a:pt x="1" y="1"/>
                  </a:moveTo>
                  <a:lnTo>
                    <a:pt x="21" y="5716"/>
                  </a:lnTo>
                  <a:lnTo>
                    <a:pt x="42" y="12618"/>
                  </a:lnTo>
                  <a:lnTo>
                    <a:pt x="11607" y="19332"/>
                  </a:lnTo>
                  <a:lnTo>
                    <a:pt x="11607" y="19332"/>
                  </a:lnTo>
                  <a:lnTo>
                    <a:pt x="11585" y="13901"/>
                  </a:lnTo>
                  <a:lnTo>
                    <a:pt x="11565" y="8724"/>
                  </a:lnTo>
                  <a:lnTo>
                    <a:pt x="11558" y="6715"/>
                  </a:lnTo>
                  <a:lnTo>
                    <a:pt x="4199" y="2440"/>
                  </a:lnTo>
                  <a:lnTo>
                    <a:pt x="1" y="1"/>
                  </a:lnTo>
                  <a:close/>
                </a:path>
              </a:pathLst>
            </a:custGeom>
            <a:solidFill>
              <a:srgbClr val="FF8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
            <p:cNvSpPr/>
            <p:nvPr/>
          </p:nvSpPr>
          <p:spPr>
            <a:xfrm>
              <a:off x="3501175" y="1313375"/>
              <a:ext cx="16850" cy="59775"/>
            </a:xfrm>
            <a:custGeom>
              <a:rect b="b" l="l" r="r" t="t"/>
              <a:pathLst>
                <a:path extrusionOk="0" h="2391" w="674">
                  <a:moveTo>
                    <a:pt x="1" y="1"/>
                  </a:moveTo>
                  <a:lnTo>
                    <a:pt x="673" y="2391"/>
                  </a:lnTo>
                  <a:lnTo>
                    <a:pt x="666" y="389"/>
                  </a:lnTo>
                  <a:lnTo>
                    <a:pt x="1" y="1"/>
                  </a:lnTo>
                  <a:close/>
                </a:path>
              </a:pathLst>
            </a:custGeom>
            <a:solidFill>
              <a:srgbClr val="FF8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2"/>
            <p:cNvSpPr/>
            <p:nvPr/>
          </p:nvSpPr>
          <p:spPr>
            <a:xfrm>
              <a:off x="3228875" y="1155225"/>
              <a:ext cx="281975" cy="315575"/>
            </a:xfrm>
            <a:custGeom>
              <a:rect b="b" l="l" r="r" t="t"/>
              <a:pathLst>
                <a:path extrusionOk="0" h="12623" w="11279">
                  <a:moveTo>
                    <a:pt x="1" y="1"/>
                  </a:moveTo>
                  <a:lnTo>
                    <a:pt x="47" y="12622"/>
                  </a:lnTo>
                  <a:lnTo>
                    <a:pt x="11279" y="6553"/>
                  </a:lnTo>
                  <a:lnTo>
                    <a:pt x="1" y="1"/>
                  </a:lnTo>
                  <a:close/>
                </a:path>
              </a:pathLst>
            </a:custGeom>
            <a:solidFill>
              <a:srgbClr val="C43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2"/>
            <p:cNvSpPr/>
            <p:nvPr/>
          </p:nvSpPr>
          <p:spPr>
            <a:xfrm>
              <a:off x="3228875" y="1155225"/>
              <a:ext cx="281975" cy="315575"/>
            </a:xfrm>
            <a:custGeom>
              <a:rect b="b" l="l" r="r" t="t"/>
              <a:pathLst>
                <a:path extrusionOk="0" h="12623" w="11279">
                  <a:moveTo>
                    <a:pt x="1" y="1"/>
                  </a:moveTo>
                  <a:lnTo>
                    <a:pt x="47" y="12622"/>
                  </a:lnTo>
                  <a:lnTo>
                    <a:pt x="11279" y="6553"/>
                  </a:lnTo>
                  <a:lnTo>
                    <a:pt x="1" y="1"/>
                  </a:lnTo>
                  <a:close/>
                </a:path>
              </a:pathLst>
            </a:custGeom>
            <a:solidFill>
              <a:srgbClr val="CB5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2"/>
            <p:cNvSpPr/>
            <p:nvPr/>
          </p:nvSpPr>
          <p:spPr>
            <a:xfrm>
              <a:off x="3391675" y="1313375"/>
              <a:ext cx="126300" cy="59800"/>
            </a:xfrm>
            <a:custGeom>
              <a:rect b="b" l="l" r="r" t="t"/>
              <a:pathLst>
                <a:path extrusionOk="0" h="2392" w="5052">
                  <a:moveTo>
                    <a:pt x="4379" y="1"/>
                  </a:moveTo>
                  <a:cubicBezTo>
                    <a:pt x="4296" y="28"/>
                    <a:pt x="4220" y="50"/>
                    <a:pt x="4138" y="70"/>
                  </a:cubicBezTo>
                  <a:cubicBezTo>
                    <a:pt x="4054" y="97"/>
                    <a:pt x="3971" y="119"/>
                    <a:pt x="3887" y="139"/>
                  </a:cubicBezTo>
                  <a:cubicBezTo>
                    <a:pt x="3603" y="208"/>
                    <a:pt x="3320" y="264"/>
                    <a:pt x="3028" y="306"/>
                  </a:cubicBezTo>
                  <a:cubicBezTo>
                    <a:pt x="2766" y="341"/>
                    <a:pt x="2502" y="361"/>
                    <a:pt x="2246" y="375"/>
                  </a:cubicBezTo>
                  <a:cubicBezTo>
                    <a:pt x="2170" y="382"/>
                    <a:pt x="2086" y="382"/>
                    <a:pt x="2003" y="382"/>
                  </a:cubicBezTo>
                  <a:cubicBezTo>
                    <a:pt x="1916" y="386"/>
                    <a:pt x="1830" y="388"/>
                    <a:pt x="1743" y="388"/>
                  </a:cubicBezTo>
                  <a:cubicBezTo>
                    <a:pt x="1657" y="388"/>
                    <a:pt x="1570" y="386"/>
                    <a:pt x="1483" y="382"/>
                  </a:cubicBezTo>
                  <a:cubicBezTo>
                    <a:pt x="1394" y="375"/>
                    <a:pt x="1303" y="375"/>
                    <a:pt x="1214" y="368"/>
                  </a:cubicBezTo>
                  <a:cubicBezTo>
                    <a:pt x="1047" y="353"/>
                    <a:pt x="881" y="333"/>
                    <a:pt x="714" y="313"/>
                  </a:cubicBezTo>
                  <a:cubicBezTo>
                    <a:pt x="631" y="306"/>
                    <a:pt x="554" y="292"/>
                    <a:pt x="472" y="284"/>
                  </a:cubicBezTo>
                  <a:cubicBezTo>
                    <a:pt x="312" y="257"/>
                    <a:pt x="160" y="230"/>
                    <a:pt x="0" y="188"/>
                  </a:cubicBezTo>
                  <a:lnTo>
                    <a:pt x="0" y="188"/>
                  </a:lnTo>
                  <a:lnTo>
                    <a:pt x="1720" y="1463"/>
                  </a:lnTo>
                  <a:cubicBezTo>
                    <a:pt x="1768" y="1491"/>
                    <a:pt x="1824" y="1518"/>
                    <a:pt x="1879" y="1545"/>
                  </a:cubicBezTo>
                  <a:lnTo>
                    <a:pt x="2004" y="1609"/>
                  </a:lnTo>
                  <a:cubicBezTo>
                    <a:pt x="2039" y="1630"/>
                    <a:pt x="2076" y="1646"/>
                    <a:pt x="2115" y="1656"/>
                  </a:cubicBezTo>
                  <a:cubicBezTo>
                    <a:pt x="2273" y="1733"/>
                    <a:pt x="2433" y="1795"/>
                    <a:pt x="2593" y="1865"/>
                  </a:cubicBezTo>
                  <a:cubicBezTo>
                    <a:pt x="2699" y="1915"/>
                    <a:pt x="2810" y="1954"/>
                    <a:pt x="2925" y="1983"/>
                  </a:cubicBezTo>
                  <a:cubicBezTo>
                    <a:pt x="3071" y="2038"/>
                    <a:pt x="3223" y="2087"/>
                    <a:pt x="3375" y="2129"/>
                  </a:cubicBezTo>
                  <a:cubicBezTo>
                    <a:pt x="3409" y="2140"/>
                    <a:pt x="3444" y="2150"/>
                    <a:pt x="3480" y="2156"/>
                  </a:cubicBezTo>
                  <a:cubicBezTo>
                    <a:pt x="3487" y="2156"/>
                    <a:pt x="3487" y="2156"/>
                    <a:pt x="3493" y="2163"/>
                  </a:cubicBezTo>
                  <a:cubicBezTo>
                    <a:pt x="3508" y="2168"/>
                    <a:pt x="3524" y="2171"/>
                    <a:pt x="3539" y="2171"/>
                  </a:cubicBezTo>
                  <a:cubicBezTo>
                    <a:pt x="3542" y="2171"/>
                    <a:pt x="3546" y="2171"/>
                    <a:pt x="3549" y="2170"/>
                  </a:cubicBezTo>
                  <a:cubicBezTo>
                    <a:pt x="3559" y="2174"/>
                    <a:pt x="3565" y="2179"/>
                    <a:pt x="3572" y="2179"/>
                  </a:cubicBezTo>
                  <a:cubicBezTo>
                    <a:pt x="3575" y="2179"/>
                    <a:pt x="3579" y="2178"/>
                    <a:pt x="3583" y="2176"/>
                  </a:cubicBezTo>
                  <a:cubicBezTo>
                    <a:pt x="3770" y="2225"/>
                    <a:pt x="3965" y="2260"/>
                    <a:pt x="4152" y="2294"/>
                  </a:cubicBezTo>
                  <a:cubicBezTo>
                    <a:pt x="4176" y="2303"/>
                    <a:pt x="4201" y="2307"/>
                    <a:pt x="4227" y="2308"/>
                  </a:cubicBezTo>
                  <a:cubicBezTo>
                    <a:pt x="4295" y="2314"/>
                    <a:pt x="4362" y="2323"/>
                    <a:pt x="4428" y="2336"/>
                  </a:cubicBezTo>
                  <a:cubicBezTo>
                    <a:pt x="4594" y="2363"/>
                    <a:pt x="4761" y="2379"/>
                    <a:pt x="4928" y="2385"/>
                  </a:cubicBezTo>
                  <a:cubicBezTo>
                    <a:pt x="4968" y="2385"/>
                    <a:pt x="5010" y="2392"/>
                    <a:pt x="5052" y="2392"/>
                  </a:cubicBezTo>
                  <a:lnTo>
                    <a:pt x="5045" y="389"/>
                  </a:lnTo>
                  <a:lnTo>
                    <a:pt x="4379" y="1"/>
                  </a:lnTo>
                  <a:close/>
                </a:path>
              </a:pathLst>
            </a:custGeom>
            <a:solidFill>
              <a:srgbClr val="90C4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2"/>
            <p:cNvSpPr/>
            <p:nvPr/>
          </p:nvSpPr>
          <p:spPr>
            <a:xfrm>
              <a:off x="3114175" y="682850"/>
              <a:ext cx="635900" cy="784200"/>
            </a:xfrm>
            <a:custGeom>
              <a:rect b="b" l="l" r="r" t="t"/>
              <a:pathLst>
                <a:path extrusionOk="0" h="31368" w="25436">
                  <a:moveTo>
                    <a:pt x="25431" y="3443"/>
                  </a:moveTo>
                  <a:lnTo>
                    <a:pt x="25436" y="3446"/>
                  </a:lnTo>
                  <a:cubicBezTo>
                    <a:pt x="25434" y="3445"/>
                    <a:pt x="25432" y="3444"/>
                    <a:pt x="25431" y="3443"/>
                  </a:cubicBezTo>
                  <a:close/>
                  <a:moveTo>
                    <a:pt x="16040" y="0"/>
                  </a:moveTo>
                  <a:cubicBezTo>
                    <a:pt x="15791" y="0"/>
                    <a:pt x="15540" y="7"/>
                    <a:pt x="15287" y="21"/>
                  </a:cubicBezTo>
                  <a:cubicBezTo>
                    <a:pt x="15225" y="25"/>
                    <a:pt x="15161" y="29"/>
                    <a:pt x="15098" y="34"/>
                  </a:cubicBezTo>
                  <a:cubicBezTo>
                    <a:pt x="14793" y="55"/>
                    <a:pt x="14485" y="84"/>
                    <a:pt x="14174" y="129"/>
                  </a:cubicBezTo>
                  <a:cubicBezTo>
                    <a:pt x="13854" y="173"/>
                    <a:pt x="13537" y="234"/>
                    <a:pt x="13224" y="300"/>
                  </a:cubicBezTo>
                  <a:cubicBezTo>
                    <a:pt x="13141" y="317"/>
                    <a:pt x="13061" y="336"/>
                    <a:pt x="12980" y="355"/>
                  </a:cubicBezTo>
                  <a:cubicBezTo>
                    <a:pt x="12692" y="421"/>
                    <a:pt x="12406" y="494"/>
                    <a:pt x="12122" y="578"/>
                  </a:cubicBezTo>
                  <a:cubicBezTo>
                    <a:pt x="12096" y="587"/>
                    <a:pt x="12070" y="592"/>
                    <a:pt x="12044" y="600"/>
                  </a:cubicBezTo>
                  <a:cubicBezTo>
                    <a:pt x="11738" y="693"/>
                    <a:pt x="11438" y="798"/>
                    <a:pt x="11139" y="911"/>
                  </a:cubicBezTo>
                  <a:cubicBezTo>
                    <a:pt x="11063" y="939"/>
                    <a:pt x="10988" y="970"/>
                    <a:pt x="10911" y="1001"/>
                  </a:cubicBezTo>
                  <a:cubicBezTo>
                    <a:pt x="10651" y="1103"/>
                    <a:pt x="10393" y="1213"/>
                    <a:pt x="10138" y="1331"/>
                  </a:cubicBezTo>
                  <a:cubicBezTo>
                    <a:pt x="10107" y="1345"/>
                    <a:pt x="10074" y="1357"/>
                    <a:pt x="10043" y="1371"/>
                  </a:cubicBezTo>
                  <a:cubicBezTo>
                    <a:pt x="10035" y="1376"/>
                    <a:pt x="10026" y="1380"/>
                    <a:pt x="10017" y="1384"/>
                  </a:cubicBezTo>
                  <a:cubicBezTo>
                    <a:pt x="9660" y="1553"/>
                    <a:pt x="9312" y="1738"/>
                    <a:pt x="8968" y="1933"/>
                  </a:cubicBezTo>
                  <a:cubicBezTo>
                    <a:pt x="8915" y="1963"/>
                    <a:pt x="8860" y="1993"/>
                    <a:pt x="8807" y="2025"/>
                  </a:cubicBezTo>
                  <a:cubicBezTo>
                    <a:pt x="8474" y="2218"/>
                    <a:pt x="8149" y="2424"/>
                    <a:pt x="7831" y="2642"/>
                  </a:cubicBezTo>
                  <a:cubicBezTo>
                    <a:pt x="7803" y="2660"/>
                    <a:pt x="7773" y="2677"/>
                    <a:pt x="7746" y="2696"/>
                  </a:cubicBezTo>
                  <a:cubicBezTo>
                    <a:pt x="7710" y="2722"/>
                    <a:pt x="7677" y="2749"/>
                    <a:pt x="7641" y="2773"/>
                  </a:cubicBezTo>
                  <a:cubicBezTo>
                    <a:pt x="7399" y="2943"/>
                    <a:pt x="7160" y="3119"/>
                    <a:pt x="6927" y="3303"/>
                  </a:cubicBezTo>
                  <a:cubicBezTo>
                    <a:pt x="6904" y="3320"/>
                    <a:pt x="6880" y="3336"/>
                    <a:pt x="6859" y="3355"/>
                  </a:cubicBezTo>
                  <a:cubicBezTo>
                    <a:pt x="6607" y="3555"/>
                    <a:pt x="6361" y="3764"/>
                    <a:pt x="6120" y="3978"/>
                  </a:cubicBezTo>
                  <a:cubicBezTo>
                    <a:pt x="6093" y="4003"/>
                    <a:pt x="6064" y="4024"/>
                    <a:pt x="6037" y="4049"/>
                  </a:cubicBezTo>
                  <a:cubicBezTo>
                    <a:pt x="5998" y="4083"/>
                    <a:pt x="5963" y="4121"/>
                    <a:pt x="5925" y="4157"/>
                  </a:cubicBezTo>
                  <a:cubicBezTo>
                    <a:pt x="5752" y="4315"/>
                    <a:pt x="5580" y="4478"/>
                    <a:pt x="5413" y="4645"/>
                  </a:cubicBezTo>
                  <a:cubicBezTo>
                    <a:pt x="5359" y="4698"/>
                    <a:pt x="5303" y="4753"/>
                    <a:pt x="5248" y="4808"/>
                  </a:cubicBezTo>
                  <a:cubicBezTo>
                    <a:pt x="5035" y="5025"/>
                    <a:pt x="4826" y="5248"/>
                    <a:pt x="4623" y="5477"/>
                  </a:cubicBezTo>
                  <a:cubicBezTo>
                    <a:pt x="4613" y="5487"/>
                    <a:pt x="4603" y="5497"/>
                    <a:pt x="4594" y="5507"/>
                  </a:cubicBezTo>
                  <a:cubicBezTo>
                    <a:pt x="4563" y="5542"/>
                    <a:pt x="4535" y="5579"/>
                    <a:pt x="4504" y="5615"/>
                  </a:cubicBezTo>
                  <a:cubicBezTo>
                    <a:pt x="4341" y="5804"/>
                    <a:pt x="4181" y="5995"/>
                    <a:pt x="4024" y="6191"/>
                  </a:cubicBezTo>
                  <a:cubicBezTo>
                    <a:pt x="3967" y="6263"/>
                    <a:pt x="3909" y="6337"/>
                    <a:pt x="3851" y="6410"/>
                  </a:cubicBezTo>
                  <a:cubicBezTo>
                    <a:pt x="3700" y="6604"/>
                    <a:pt x="3553" y="6803"/>
                    <a:pt x="3410" y="7005"/>
                  </a:cubicBezTo>
                  <a:cubicBezTo>
                    <a:pt x="3381" y="7045"/>
                    <a:pt x="3350" y="7082"/>
                    <a:pt x="3322" y="7123"/>
                  </a:cubicBezTo>
                  <a:cubicBezTo>
                    <a:pt x="3313" y="7136"/>
                    <a:pt x="3304" y="7148"/>
                    <a:pt x="3296" y="7161"/>
                  </a:cubicBezTo>
                  <a:cubicBezTo>
                    <a:pt x="3112" y="7425"/>
                    <a:pt x="2934" y="7694"/>
                    <a:pt x="2765" y="7969"/>
                  </a:cubicBezTo>
                  <a:cubicBezTo>
                    <a:pt x="2723" y="8037"/>
                    <a:pt x="2682" y="8104"/>
                    <a:pt x="2642" y="8172"/>
                  </a:cubicBezTo>
                  <a:cubicBezTo>
                    <a:pt x="2505" y="8398"/>
                    <a:pt x="2374" y="8626"/>
                    <a:pt x="2246" y="8856"/>
                  </a:cubicBezTo>
                  <a:cubicBezTo>
                    <a:pt x="2222" y="8902"/>
                    <a:pt x="2194" y="8945"/>
                    <a:pt x="2169" y="8991"/>
                  </a:cubicBezTo>
                  <a:cubicBezTo>
                    <a:pt x="2158" y="9011"/>
                    <a:pt x="2148" y="9034"/>
                    <a:pt x="2138" y="9055"/>
                  </a:cubicBezTo>
                  <a:cubicBezTo>
                    <a:pt x="1961" y="9387"/>
                    <a:pt x="1794" y="9725"/>
                    <a:pt x="1637" y="10070"/>
                  </a:cubicBezTo>
                  <a:cubicBezTo>
                    <a:pt x="1607" y="10136"/>
                    <a:pt x="1577" y="10203"/>
                    <a:pt x="1548" y="10271"/>
                  </a:cubicBezTo>
                  <a:cubicBezTo>
                    <a:pt x="1393" y="10622"/>
                    <a:pt x="1244" y="10978"/>
                    <a:pt x="1112" y="11339"/>
                  </a:cubicBezTo>
                  <a:cubicBezTo>
                    <a:pt x="1108" y="11349"/>
                    <a:pt x="1103" y="11359"/>
                    <a:pt x="1099" y="11371"/>
                  </a:cubicBezTo>
                  <a:cubicBezTo>
                    <a:pt x="1057" y="11483"/>
                    <a:pt x="1021" y="11597"/>
                    <a:pt x="982" y="11711"/>
                  </a:cubicBezTo>
                  <a:cubicBezTo>
                    <a:pt x="943" y="11824"/>
                    <a:pt x="902" y="11935"/>
                    <a:pt x="866" y="12049"/>
                  </a:cubicBezTo>
                  <a:cubicBezTo>
                    <a:pt x="824" y="12179"/>
                    <a:pt x="785" y="12311"/>
                    <a:pt x="746" y="12442"/>
                  </a:cubicBezTo>
                  <a:cubicBezTo>
                    <a:pt x="713" y="12557"/>
                    <a:pt x="677" y="12670"/>
                    <a:pt x="645" y="12785"/>
                  </a:cubicBezTo>
                  <a:cubicBezTo>
                    <a:pt x="608" y="12919"/>
                    <a:pt x="576" y="13052"/>
                    <a:pt x="542" y="13188"/>
                  </a:cubicBezTo>
                  <a:cubicBezTo>
                    <a:pt x="513" y="13302"/>
                    <a:pt x="483" y="13414"/>
                    <a:pt x="455" y="13529"/>
                  </a:cubicBezTo>
                  <a:cubicBezTo>
                    <a:pt x="424" y="13669"/>
                    <a:pt x="396" y="13810"/>
                    <a:pt x="368" y="13949"/>
                  </a:cubicBezTo>
                  <a:cubicBezTo>
                    <a:pt x="345" y="14062"/>
                    <a:pt x="320" y="14172"/>
                    <a:pt x="298" y="14285"/>
                  </a:cubicBezTo>
                  <a:cubicBezTo>
                    <a:pt x="273" y="14429"/>
                    <a:pt x="251" y="14573"/>
                    <a:pt x="228" y="14718"/>
                  </a:cubicBezTo>
                  <a:cubicBezTo>
                    <a:pt x="209" y="14828"/>
                    <a:pt x="190" y="14937"/>
                    <a:pt x="175" y="15048"/>
                  </a:cubicBezTo>
                  <a:cubicBezTo>
                    <a:pt x="153" y="15199"/>
                    <a:pt x="139" y="15353"/>
                    <a:pt x="121" y="15506"/>
                  </a:cubicBezTo>
                  <a:cubicBezTo>
                    <a:pt x="108" y="15609"/>
                    <a:pt x="94" y="15713"/>
                    <a:pt x="85" y="15818"/>
                  </a:cubicBezTo>
                  <a:cubicBezTo>
                    <a:pt x="70" y="15985"/>
                    <a:pt x="59" y="16153"/>
                    <a:pt x="49" y="16322"/>
                  </a:cubicBezTo>
                  <a:cubicBezTo>
                    <a:pt x="42" y="16413"/>
                    <a:pt x="34" y="16502"/>
                    <a:pt x="29" y="16594"/>
                  </a:cubicBezTo>
                  <a:cubicBezTo>
                    <a:pt x="18" y="16853"/>
                    <a:pt x="11" y="17114"/>
                    <a:pt x="11" y="17376"/>
                  </a:cubicBezTo>
                  <a:cubicBezTo>
                    <a:pt x="0" y="22803"/>
                    <a:pt x="2616" y="27200"/>
                    <a:pt x="6567" y="29348"/>
                  </a:cubicBezTo>
                  <a:lnTo>
                    <a:pt x="10279" y="31368"/>
                  </a:lnTo>
                  <a:cubicBezTo>
                    <a:pt x="6329" y="29220"/>
                    <a:pt x="3713" y="24823"/>
                    <a:pt x="3723" y="19396"/>
                  </a:cubicBezTo>
                  <a:cubicBezTo>
                    <a:pt x="3723" y="19134"/>
                    <a:pt x="3729" y="18873"/>
                    <a:pt x="3742" y="18614"/>
                  </a:cubicBezTo>
                  <a:cubicBezTo>
                    <a:pt x="3745" y="18527"/>
                    <a:pt x="3754" y="18444"/>
                    <a:pt x="3759" y="18360"/>
                  </a:cubicBezTo>
                  <a:cubicBezTo>
                    <a:pt x="3769" y="18185"/>
                    <a:pt x="3779" y="18009"/>
                    <a:pt x="3797" y="17835"/>
                  </a:cubicBezTo>
                  <a:cubicBezTo>
                    <a:pt x="3805" y="17733"/>
                    <a:pt x="3820" y="17632"/>
                    <a:pt x="3833" y="17530"/>
                  </a:cubicBezTo>
                  <a:cubicBezTo>
                    <a:pt x="3850" y="17374"/>
                    <a:pt x="3866" y="17219"/>
                    <a:pt x="3887" y="17063"/>
                  </a:cubicBezTo>
                  <a:cubicBezTo>
                    <a:pt x="3902" y="16955"/>
                    <a:pt x="3922" y="16850"/>
                    <a:pt x="3939" y="16744"/>
                  </a:cubicBezTo>
                  <a:cubicBezTo>
                    <a:pt x="3962" y="16595"/>
                    <a:pt x="3984" y="16449"/>
                    <a:pt x="4011" y="16302"/>
                  </a:cubicBezTo>
                  <a:cubicBezTo>
                    <a:pt x="4031" y="16189"/>
                    <a:pt x="4057" y="16079"/>
                    <a:pt x="4080" y="15968"/>
                  </a:cubicBezTo>
                  <a:cubicBezTo>
                    <a:pt x="4109" y="15827"/>
                    <a:pt x="4135" y="15686"/>
                    <a:pt x="4168" y="15547"/>
                  </a:cubicBezTo>
                  <a:cubicBezTo>
                    <a:pt x="4194" y="15434"/>
                    <a:pt x="4224" y="15321"/>
                    <a:pt x="4253" y="15209"/>
                  </a:cubicBezTo>
                  <a:cubicBezTo>
                    <a:pt x="4288" y="15074"/>
                    <a:pt x="4319" y="14937"/>
                    <a:pt x="4357" y="14802"/>
                  </a:cubicBezTo>
                  <a:cubicBezTo>
                    <a:pt x="4388" y="14688"/>
                    <a:pt x="4424" y="14577"/>
                    <a:pt x="4458" y="14465"/>
                  </a:cubicBezTo>
                  <a:cubicBezTo>
                    <a:pt x="4496" y="14331"/>
                    <a:pt x="4535" y="14198"/>
                    <a:pt x="4577" y="14066"/>
                  </a:cubicBezTo>
                  <a:cubicBezTo>
                    <a:pt x="4613" y="13954"/>
                    <a:pt x="4655" y="13843"/>
                    <a:pt x="4694" y="13731"/>
                  </a:cubicBezTo>
                  <a:cubicBezTo>
                    <a:pt x="4737" y="13605"/>
                    <a:pt x="4779" y="13480"/>
                    <a:pt x="4823" y="13356"/>
                  </a:cubicBezTo>
                  <a:cubicBezTo>
                    <a:pt x="4957" y="12995"/>
                    <a:pt x="5104" y="12639"/>
                    <a:pt x="5259" y="12289"/>
                  </a:cubicBezTo>
                  <a:cubicBezTo>
                    <a:pt x="5290" y="12222"/>
                    <a:pt x="5320" y="12154"/>
                    <a:pt x="5350" y="12086"/>
                  </a:cubicBezTo>
                  <a:cubicBezTo>
                    <a:pt x="5507" y="11742"/>
                    <a:pt x="5674" y="11404"/>
                    <a:pt x="5851" y="11072"/>
                  </a:cubicBezTo>
                  <a:cubicBezTo>
                    <a:pt x="5886" y="11005"/>
                    <a:pt x="5923" y="10941"/>
                    <a:pt x="5959" y="10876"/>
                  </a:cubicBezTo>
                  <a:cubicBezTo>
                    <a:pt x="6086" y="10644"/>
                    <a:pt x="6218" y="10415"/>
                    <a:pt x="6355" y="10189"/>
                  </a:cubicBezTo>
                  <a:cubicBezTo>
                    <a:pt x="6395" y="10121"/>
                    <a:pt x="6436" y="10052"/>
                    <a:pt x="6477" y="9986"/>
                  </a:cubicBezTo>
                  <a:cubicBezTo>
                    <a:pt x="6649" y="9711"/>
                    <a:pt x="6826" y="9443"/>
                    <a:pt x="7009" y="9178"/>
                  </a:cubicBezTo>
                  <a:cubicBezTo>
                    <a:pt x="7046" y="9125"/>
                    <a:pt x="7085" y="9073"/>
                    <a:pt x="7122" y="9020"/>
                  </a:cubicBezTo>
                  <a:cubicBezTo>
                    <a:pt x="7266" y="8820"/>
                    <a:pt x="7415" y="8621"/>
                    <a:pt x="7564" y="8427"/>
                  </a:cubicBezTo>
                  <a:cubicBezTo>
                    <a:pt x="7622" y="8353"/>
                    <a:pt x="7679" y="8280"/>
                    <a:pt x="7737" y="8208"/>
                  </a:cubicBezTo>
                  <a:cubicBezTo>
                    <a:pt x="7893" y="8012"/>
                    <a:pt x="8052" y="7821"/>
                    <a:pt x="8216" y="7632"/>
                  </a:cubicBezTo>
                  <a:cubicBezTo>
                    <a:pt x="8257" y="7586"/>
                    <a:pt x="8296" y="7539"/>
                    <a:pt x="8336" y="7494"/>
                  </a:cubicBezTo>
                  <a:cubicBezTo>
                    <a:pt x="8539" y="7265"/>
                    <a:pt x="8748" y="7042"/>
                    <a:pt x="8961" y="6825"/>
                  </a:cubicBezTo>
                  <a:cubicBezTo>
                    <a:pt x="9015" y="6768"/>
                    <a:pt x="9072" y="6717"/>
                    <a:pt x="9126" y="6662"/>
                  </a:cubicBezTo>
                  <a:cubicBezTo>
                    <a:pt x="9295" y="6495"/>
                    <a:pt x="9465" y="6332"/>
                    <a:pt x="9637" y="6174"/>
                  </a:cubicBezTo>
                  <a:cubicBezTo>
                    <a:pt x="9702" y="6113"/>
                    <a:pt x="9768" y="6054"/>
                    <a:pt x="9833" y="5995"/>
                  </a:cubicBezTo>
                  <a:cubicBezTo>
                    <a:pt x="10075" y="5782"/>
                    <a:pt x="10320" y="5572"/>
                    <a:pt x="10572" y="5372"/>
                  </a:cubicBezTo>
                  <a:cubicBezTo>
                    <a:pt x="10595" y="5355"/>
                    <a:pt x="10618" y="5337"/>
                    <a:pt x="10641" y="5320"/>
                  </a:cubicBezTo>
                  <a:cubicBezTo>
                    <a:pt x="10874" y="5137"/>
                    <a:pt x="11113" y="4962"/>
                    <a:pt x="11355" y="4792"/>
                  </a:cubicBezTo>
                  <a:cubicBezTo>
                    <a:pt x="11417" y="4747"/>
                    <a:pt x="11480" y="4704"/>
                    <a:pt x="11543" y="4661"/>
                  </a:cubicBezTo>
                  <a:cubicBezTo>
                    <a:pt x="11863" y="4442"/>
                    <a:pt x="12188" y="4236"/>
                    <a:pt x="12520" y="4042"/>
                  </a:cubicBezTo>
                  <a:cubicBezTo>
                    <a:pt x="12574" y="4012"/>
                    <a:pt x="12628" y="3981"/>
                    <a:pt x="12681" y="3952"/>
                  </a:cubicBezTo>
                  <a:cubicBezTo>
                    <a:pt x="13025" y="3757"/>
                    <a:pt x="13373" y="3571"/>
                    <a:pt x="13730" y="3404"/>
                  </a:cubicBezTo>
                  <a:cubicBezTo>
                    <a:pt x="13771" y="3385"/>
                    <a:pt x="13811" y="3368"/>
                    <a:pt x="13851" y="3349"/>
                  </a:cubicBezTo>
                  <a:cubicBezTo>
                    <a:pt x="14106" y="3233"/>
                    <a:pt x="14364" y="3122"/>
                    <a:pt x="14624" y="3020"/>
                  </a:cubicBezTo>
                  <a:cubicBezTo>
                    <a:pt x="14701" y="2989"/>
                    <a:pt x="14775" y="2959"/>
                    <a:pt x="14852" y="2930"/>
                  </a:cubicBezTo>
                  <a:cubicBezTo>
                    <a:pt x="15151" y="2818"/>
                    <a:pt x="15452" y="2713"/>
                    <a:pt x="15757" y="2619"/>
                  </a:cubicBezTo>
                  <a:cubicBezTo>
                    <a:pt x="15783" y="2612"/>
                    <a:pt x="15809" y="2606"/>
                    <a:pt x="15835" y="2598"/>
                  </a:cubicBezTo>
                  <a:cubicBezTo>
                    <a:pt x="16119" y="2514"/>
                    <a:pt x="16405" y="2441"/>
                    <a:pt x="16693" y="2375"/>
                  </a:cubicBezTo>
                  <a:cubicBezTo>
                    <a:pt x="16774" y="2356"/>
                    <a:pt x="16854" y="2337"/>
                    <a:pt x="16936" y="2320"/>
                  </a:cubicBezTo>
                  <a:cubicBezTo>
                    <a:pt x="17250" y="2254"/>
                    <a:pt x="17567" y="2195"/>
                    <a:pt x="17887" y="2149"/>
                  </a:cubicBezTo>
                  <a:cubicBezTo>
                    <a:pt x="18197" y="2104"/>
                    <a:pt x="18506" y="2077"/>
                    <a:pt x="18811" y="2054"/>
                  </a:cubicBezTo>
                  <a:cubicBezTo>
                    <a:pt x="18874" y="2049"/>
                    <a:pt x="18937" y="2045"/>
                    <a:pt x="19001" y="2041"/>
                  </a:cubicBezTo>
                  <a:cubicBezTo>
                    <a:pt x="19253" y="2027"/>
                    <a:pt x="19504" y="2020"/>
                    <a:pt x="19753" y="2020"/>
                  </a:cubicBezTo>
                  <a:cubicBezTo>
                    <a:pt x="19795" y="2020"/>
                    <a:pt x="19837" y="2020"/>
                    <a:pt x="19879" y="2020"/>
                  </a:cubicBezTo>
                  <a:cubicBezTo>
                    <a:pt x="19931" y="2020"/>
                    <a:pt x="19983" y="2023"/>
                    <a:pt x="20034" y="2025"/>
                  </a:cubicBezTo>
                  <a:cubicBezTo>
                    <a:pt x="20304" y="2032"/>
                    <a:pt x="20571" y="2046"/>
                    <a:pt x="20836" y="2069"/>
                  </a:cubicBezTo>
                  <a:cubicBezTo>
                    <a:pt x="20875" y="2074"/>
                    <a:pt x="20916" y="2075"/>
                    <a:pt x="20954" y="2080"/>
                  </a:cubicBezTo>
                  <a:cubicBezTo>
                    <a:pt x="21238" y="2107"/>
                    <a:pt x="21519" y="2147"/>
                    <a:pt x="21797" y="2193"/>
                  </a:cubicBezTo>
                  <a:cubicBezTo>
                    <a:pt x="21857" y="2203"/>
                    <a:pt x="21918" y="2215"/>
                    <a:pt x="21978" y="2226"/>
                  </a:cubicBezTo>
                  <a:cubicBezTo>
                    <a:pt x="22253" y="2277"/>
                    <a:pt x="22525" y="2336"/>
                    <a:pt x="22793" y="2405"/>
                  </a:cubicBezTo>
                  <a:cubicBezTo>
                    <a:pt x="23147" y="2497"/>
                    <a:pt x="23494" y="2606"/>
                    <a:pt x="23834" y="2730"/>
                  </a:cubicBezTo>
                  <a:cubicBezTo>
                    <a:pt x="23932" y="2766"/>
                    <a:pt x="24028" y="2808"/>
                    <a:pt x="24124" y="2845"/>
                  </a:cubicBezTo>
                  <a:cubicBezTo>
                    <a:pt x="24368" y="2940"/>
                    <a:pt x="24607" y="3044"/>
                    <a:pt x="24841" y="3153"/>
                  </a:cubicBezTo>
                  <a:cubicBezTo>
                    <a:pt x="25040" y="3246"/>
                    <a:pt x="25239" y="3339"/>
                    <a:pt x="25431" y="3443"/>
                  </a:cubicBezTo>
                  <a:lnTo>
                    <a:pt x="25431" y="3443"/>
                  </a:lnTo>
                  <a:lnTo>
                    <a:pt x="21723" y="1426"/>
                  </a:lnTo>
                  <a:cubicBezTo>
                    <a:pt x="21581" y="1350"/>
                    <a:pt x="21437" y="1275"/>
                    <a:pt x="21291" y="1203"/>
                  </a:cubicBezTo>
                  <a:cubicBezTo>
                    <a:pt x="21238" y="1177"/>
                    <a:pt x="21182" y="1158"/>
                    <a:pt x="21127" y="1134"/>
                  </a:cubicBezTo>
                  <a:cubicBezTo>
                    <a:pt x="20894" y="1023"/>
                    <a:pt x="20654" y="921"/>
                    <a:pt x="20412" y="826"/>
                  </a:cubicBezTo>
                  <a:cubicBezTo>
                    <a:pt x="20314" y="788"/>
                    <a:pt x="20219" y="746"/>
                    <a:pt x="20119" y="710"/>
                  </a:cubicBezTo>
                  <a:cubicBezTo>
                    <a:pt x="19780" y="587"/>
                    <a:pt x="19434" y="476"/>
                    <a:pt x="19079" y="385"/>
                  </a:cubicBezTo>
                  <a:cubicBezTo>
                    <a:pt x="19071" y="384"/>
                    <a:pt x="19064" y="379"/>
                    <a:pt x="19057" y="378"/>
                  </a:cubicBezTo>
                  <a:cubicBezTo>
                    <a:pt x="18796" y="312"/>
                    <a:pt x="18531" y="255"/>
                    <a:pt x="18264" y="207"/>
                  </a:cubicBezTo>
                  <a:cubicBezTo>
                    <a:pt x="18205" y="195"/>
                    <a:pt x="18144" y="183"/>
                    <a:pt x="18084" y="173"/>
                  </a:cubicBezTo>
                  <a:cubicBezTo>
                    <a:pt x="17806" y="126"/>
                    <a:pt x="17527" y="87"/>
                    <a:pt x="17242" y="58"/>
                  </a:cubicBezTo>
                  <a:cubicBezTo>
                    <a:pt x="17201" y="55"/>
                    <a:pt x="17162" y="54"/>
                    <a:pt x="17124" y="50"/>
                  </a:cubicBezTo>
                  <a:cubicBezTo>
                    <a:pt x="16859" y="27"/>
                    <a:pt x="16591" y="12"/>
                    <a:pt x="16322" y="5"/>
                  </a:cubicBezTo>
                  <a:cubicBezTo>
                    <a:pt x="16270" y="4"/>
                    <a:pt x="16218" y="2"/>
                    <a:pt x="16166" y="1"/>
                  </a:cubicBezTo>
                  <a:cubicBezTo>
                    <a:pt x="16124" y="0"/>
                    <a:pt x="16082" y="0"/>
                    <a:pt x="16040" y="0"/>
                  </a:cubicBezTo>
                  <a:close/>
                </a:path>
              </a:pathLst>
            </a:custGeom>
            <a:solidFill>
              <a:srgbClr val="90C4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2"/>
            <p:cNvSpPr/>
            <p:nvPr/>
          </p:nvSpPr>
          <p:spPr>
            <a:xfrm>
              <a:off x="3207200" y="733300"/>
              <a:ext cx="707275" cy="769500"/>
            </a:xfrm>
            <a:custGeom>
              <a:rect b="b" l="l" r="r" t="t"/>
              <a:pathLst>
                <a:path extrusionOk="0" h="30780" w="28291">
                  <a:moveTo>
                    <a:pt x="16004" y="1"/>
                  </a:moveTo>
                  <a:cubicBezTo>
                    <a:pt x="15402" y="1"/>
                    <a:pt x="14788" y="43"/>
                    <a:pt x="14164" y="131"/>
                  </a:cubicBezTo>
                  <a:cubicBezTo>
                    <a:pt x="10284" y="678"/>
                    <a:pt x="6757" y="2860"/>
                    <a:pt x="4193" y="5964"/>
                  </a:cubicBezTo>
                  <a:cubicBezTo>
                    <a:pt x="3288" y="7060"/>
                    <a:pt x="2513" y="8257"/>
                    <a:pt x="1885" y="9533"/>
                  </a:cubicBezTo>
                  <a:cubicBezTo>
                    <a:pt x="688" y="11930"/>
                    <a:pt x="8" y="14619"/>
                    <a:pt x="1" y="17376"/>
                  </a:cubicBezTo>
                  <a:cubicBezTo>
                    <a:pt x="1" y="19255"/>
                    <a:pt x="313" y="21014"/>
                    <a:pt x="888" y="22593"/>
                  </a:cubicBezTo>
                  <a:cubicBezTo>
                    <a:pt x="2675" y="27533"/>
                    <a:pt x="7016" y="30779"/>
                    <a:pt x="12269" y="30779"/>
                  </a:cubicBezTo>
                  <a:cubicBezTo>
                    <a:pt x="12330" y="30779"/>
                    <a:pt x="12391" y="30779"/>
                    <a:pt x="12452" y="30778"/>
                  </a:cubicBezTo>
                  <a:lnTo>
                    <a:pt x="12432" y="25601"/>
                  </a:lnTo>
                  <a:cubicBezTo>
                    <a:pt x="8863" y="25414"/>
                    <a:pt x="5994" y="22926"/>
                    <a:pt x="5066" y="19317"/>
                  </a:cubicBezTo>
                  <a:cubicBezTo>
                    <a:pt x="4851" y="18499"/>
                    <a:pt x="4740" y="17627"/>
                    <a:pt x="4740" y="16711"/>
                  </a:cubicBezTo>
                  <a:cubicBezTo>
                    <a:pt x="4747" y="14999"/>
                    <a:pt x="5142" y="13336"/>
                    <a:pt x="5836" y="11826"/>
                  </a:cubicBezTo>
                  <a:cubicBezTo>
                    <a:pt x="6433" y="10525"/>
                    <a:pt x="7254" y="9339"/>
                    <a:pt x="8260" y="8321"/>
                  </a:cubicBezTo>
                  <a:cubicBezTo>
                    <a:pt x="9875" y="6692"/>
                    <a:pt x="11933" y="5562"/>
                    <a:pt x="14157" y="5250"/>
                  </a:cubicBezTo>
                  <a:cubicBezTo>
                    <a:pt x="14570" y="5192"/>
                    <a:pt x="14978" y="5164"/>
                    <a:pt x="15377" y="5164"/>
                  </a:cubicBezTo>
                  <a:cubicBezTo>
                    <a:pt x="19984" y="5164"/>
                    <a:pt x="23545" y="8919"/>
                    <a:pt x="23533" y="14063"/>
                  </a:cubicBezTo>
                  <a:cubicBezTo>
                    <a:pt x="23532" y="15040"/>
                    <a:pt x="23404" y="16011"/>
                    <a:pt x="23152" y="16954"/>
                  </a:cubicBezTo>
                  <a:lnTo>
                    <a:pt x="27219" y="19310"/>
                  </a:lnTo>
                  <a:cubicBezTo>
                    <a:pt x="27897" y="17438"/>
                    <a:pt x="28271" y="15435"/>
                    <a:pt x="28271" y="13398"/>
                  </a:cubicBezTo>
                  <a:cubicBezTo>
                    <a:pt x="28291" y="5653"/>
                    <a:pt x="22942" y="1"/>
                    <a:pt x="16004" y="1"/>
                  </a:cubicBezTo>
                  <a:close/>
                </a:path>
              </a:pathLst>
            </a:custGeom>
            <a:solidFill>
              <a:srgbClr val="C8E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2"/>
            <p:cNvSpPr/>
            <p:nvPr/>
          </p:nvSpPr>
          <p:spPr>
            <a:xfrm>
              <a:off x="3391700" y="1318050"/>
              <a:ext cx="88700" cy="49600"/>
            </a:xfrm>
            <a:custGeom>
              <a:rect b="b" l="l" r="r" t="t"/>
              <a:pathLst>
                <a:path extrusionOk="0" h="1984" w="3548">
                  <a:moveTo>
                    <a:pt x="1" y="1"/>
                  </a:moveTo>
                  <a:lnTo>
                    <a:pt x="1" y="1"/>
                  </a:lnTo>
                  <a:cubicBezTo>
                    <a:pt x="510" y="505"/>
                    <a:pt x="1087" y="935"/>
                    <a:pt x="1719" y="1275"/>
                  </a:cubicBezTo>
                  <a:lnTo>
                    <a:pt x="1" y="1"/>
                  </a:lnTo>
                  <a:close/>
                  <a:moveTo>
                    <a:pt x="3479" y="1969"/>
                  </a:moveTo>
                  <a:cubicBezTo>
                    <a:pt x="3482" y="1970"/>
                    <a:pt x="3485" y="1971"/>
                    <a:pt x="3488" y="1972"/>
                  </a:cubicBezTo>
                  <a:lnTo>
                    <a:pt x="3488" y="1972"/>
                  </a:lnTo>
                  <a:cubicBezTo>
                    <a:pt x="3485" y="1970"/>
                    <a:pt x="3482" y="1969"/>
                    <a:pt x="3479" y="1969"/>
                  </a:cubicBezTo>
                  <a:close/>
                  <a:moveTo>
                    <a:pt x="3488" y="1972"/>
                  </a:moveTo>
                  <a:lnTo>
                    <a:pt x="3488" y="1972"/>
                  </a:lnTo>
                  <a:cubicBezTo>
                    <a:pt x="3490" y="1973"/>
                    <a:pt x="3491" y="1974"/>
                    <a:pt x="3493" y="1976"/>
                  </a:cubicBezTo>
                  <a:cubicBezTo>
                    <a:pt x="3507" y="1981"/>
                    <a:pt x="3523" y="1984"/>
                    <a:pt x="3538" y="1984"/>
                  </a:cubicBezTo>
                  <a:cubicBezTo>
                    <a:pt x="3541" y="1984"/>
                    <a:pt x="3545" y="1984"/>
                    <a:pt x="3548" y="1983"/>
                  </a:cubicBezTo>
                  <a:cubicBezTo>
                    <a:pt x="3528" y="1982"/>
                    <a:pt x="3508" y="1978"/>
                    <a:pt x="3488" y="1972"/>
                  </a:cubicBezTo>
                  <a:close/>
                </a:path>
              </a:pathLst>
            </a:custGeom>
            <a:solidFill>
              <a:srgbClr val="C8E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2"/>
            <p:cNvSpPr/>
            <p:nvPr/>
          </p:nvSpPr>
          <p:spPr>
            <a:xfrm>
              <a:off x="2462625" y="710525"/>
              <a:ext cx="290075" cy="483400"/>
            </a:xfrm>
            <a:custGeom>
              <a:rect b="b" l="l" r="r" t="t"/>
              <a:pathLst>
                <a:path extrusionOk="0" h="19336" w="11603">
                  <a:moveTo>
                    <a:pt x="1" y="1"/>
                  </a:moveTo>
                  <a:lnTo>
                    <a:pt x="44" y="12619"/>
                  </a:lnTo>
                  <a:lnTo>
                    <a:pt x="11603" y="19335"/>
                  </a:lnTo>
                  <a:lnTo>
                    <a:pt x="11603" y="19335"/>
                  </a:lnTo>
                  <a:lnTo>
                    <a:pt x="11560" y="6715"/>
                  </a:lnTo>
                  <a:lnTo>
                    <a:pt x="1" y="1"/>
                  </a:lnTo>
                  <a:close/>
                </a:path>
              </a:pathLst>
            </a:custGeom>
            <a:solidFill>
              <a:srgbClr val="FF8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2"/>
            <p:cNvSpPr/>
            <p:nvPr/>
          </p:nvSpPr>
          <p:spPr>
            <a:xfrm>
              <a:off x="2462625" y="710525"/>
              <a:ext cx="290150" cy="483325"/>
            </a:xfrm>
            <a:custGeom>
              <a:rect b="b" l="l" r="r" t="t"/>
              <a:pathLst>
                <a:path extrusionOk="0" h="19333" w="11606">
                  <a:moveTo>
                    <a:pt x="1" y="1"/>
                  </a:moveTo>
                  <a:lnTo>
                    <a:pt x="21" y="5718"/>
                  </a:lnTo>
                  <a:lnTo>
                    <a:pt x="41" y="12618"/>
                  </a:lnTo>
                  <a:lnTo>
                    <a:pt x="11606" y="19332"/>
                  </a:lnTo>
                  <a:lnTo>
                    <a:pt x="11585" y="13900"/>
                  </a:lnTo>
                  <a:lnTo>
                    <a:pt x="11565" y="8724"/>
                  </a:lnTo>
                  <a:lnTo>
                    <a:pt x="11558" y="6715"/>
                  </a:lnTo>
                  <a:lnTo>
                    <a:pt x="4199" y="2439"/>
                  </a:lnTo>
                  <a:lnTo>
                    <a:pt x="1" y="1"/>
                  </a:lnTo>
                  <a:close/>
                </a:path>
              </a:pathLst>
            </a:custGeom>
            <a:solidFill>
              <a:srgbClr val="FF8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2"/>
            <p:cNvSpPr/>
            <p:nvPr/>
          </p:nvSpPr>
          <p:spPr>
            <a:xfrm>
              <a:off x="2734925" y="868675"/>
              <a:ext cx="16850" cy="59800"/>
            </a:xfrm>
            <a:custGeom>
              <a:rect b="b" l="l" r="r" t="t"/>
              <a:pathLst>
                <a:path extrusionOk="0" h="2392" w="674">
                  <a:moveTo>
                    <a:pt x="1" y="1"/>
                  </a:moveTo>
                  <a:lnTo>
                    <a:pt x="673" y="2392"/>
                  </a:lnTo>
                  <a:lnTo>
                    <a:pt x="666" y="389"/>
                  </a:lnTo>
                  <a:lnTo>
                    <a:pt x="1" y="1"/>
                  </a:lnTo>
                  <a:close/>
                </a:path>
              </a:pathLst>
            </a:custGeom>
            <a:solidFill>
              <a:srgbClr val="FF8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2"/>
            <p:cNvSpPr/>
            <p:nvPr/>
          </p:nvSpPr>
          <p:spPr>
            <a:xfrm>
              <a:off x="2462625" y="710525"/>
              <a:ext cx="281950" cy="315575"/>
            </a:xfrm>
            <a:custGeom>
              <a:rect b="b" l="l" r="r" t="t"/>
              <a:pathLst>
                <a:path extrusionOk="0" h="12623" w="11278">
                  <a:moveTo>
                    <a:pt x="1" y="1"/>
                  </a:moveTo>
                  <a:lnTo>
                    <a:pt x="47" y="12622"/>
                  </a:lnTo>
                  <a:lnTo>
                    <a:pt x="11277" y="6554"/>
                  </a:lnTo>
                  <a:lnTo>
                    <a:pt x="1" y="1"/>
                  </a:lnTo>
                  <a:close/>
                </a:path>
              </a:pathLst>
            </a:custGeom>
            <a:solidFill>
              <a:srgbClr val="C43C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2"/>
            <p:cNvSpPr/>
            <p:nvPr/>
          </p:nvSpPr>
          <p:spPr>
            <a:xfrm>
              <a:off x="2462625" y="710525"/>
              <a:ext cx="281950" cy="315575"/>
            </a:xfrm>
            <a:custGeom>
              <a:rect b="b" l="l" r="r" t="t"/>
              <a:pathLst>
                <a:path extrusionOk="0" h="12623" w="11278">
                  <a:moveTo>
                    <a:pt x="1" y="1"/>
                  </a:moveTo>
                  <a:lnTo>
                    <a:pt x="47" y="12622"/>
                  </a:lnTo>
                  <a:lnTo>
                    <a:pt x="11277" y="6554"/>
                  </a:lnTo>
                  <a:lnTo>
                    <a:pt x="1" y="1"/>
                  </a:lnTo>
                  <a:close/>
                </a:path>
              </a:pathLst>
            </a:custGeom>
            <a:solidFill>
              <a:srgbClr val="CB5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2"/>
            <p:cNvSpPr/>
            <p:nvPr/>
          </p:nvSpPr>
          <p:spPr>
            <a:xfrm>
              <a:off x="2625425" y="868675"/>
              <a:ext cx="126300" cy="59800"/>
            </a:xfrm>
            <a:custGeom>
              <a:rect b="b" l="l" r="r" t="t"/>
              <a:pathLst>
                <a:path extrusionOk="0" h="2392" w="5052">
                  <a:moveTo>
                    <a:pt x="4380" y="1"/>
                  </a:moveTo>
                  <a:cubicBezTo>
                    <a:pt x="4296" y="28"/>
                    <a:pt x="4220" y="49"/>
                    <a:pt x="4136" y="70"/>
                  </a:cubicBezTo>
                  <a:cubicBezTo>
                    <a:pt x="4054" y="97"/>
                    <a:pt x="3971" y="119"/>
                    <a:pt x="3887" y="139"/>
                  </a:cubicBezTo>
                  <a:cubicBezTo>
                    <a:pt x="3604" y="208"/>
                    <a:pt x="3318" y="264"/>
                    <a:pt x="3028" y="306"/>
                  </a:cubicBezTo>
                  <a:cubicBezTo>
                    <a:pt x="2764" y="340"/>
                    <a:pt x="2502" y="360"/>
                    <a:pt x="2245" y="375"/>
                  </a:cubicBezTo>
                  <a:cubicBezTo>
                    <a:pt x="2168" y="382"/>
                    <a:pt x="2086" y="382"/>
                    <a:pt x="2003" y="382"/>
                  </a:cubicBezTo>
                  <a:cubicBezTo>
                    <a:pt x="1916" y="385"/>
                    <a:pt x="1830" y="386"/>
                    <a:pt x="1743" y="386"/>
                  </a:cubicBezTo>
                  <a:cubicBezTo>
                    <a:pt x="1656" y="386"/>
                    <a:pt x="1569" y="385"/>
                    <a:pt x="1483" y="382"/>
                  </a:cubicBezTo>
                  <a:cubicBezTo>
                    <a:pt x="1394" y="375"/>
                    <a:pt x="1303" y="375"/>
                    <a:pt x="1214" y="368"/>
                  </a:cubicBezTo>
                  <a:cubicBezTo>
                    <a:pt x="1047" y="353"/>
                    <a:pt x="881" y="333"/>
                    <a:pt x="714" y="313"/>
                  </a:cubicBezTo>
                  <a:cubicBezTo>
                    <a:pt x="631" y="306"/>
                    <a:pt x="554" y="291"/>
                    <a:pt x="472" y="284"/>
                  </a:cubicBezTo>
                  <a:cubicBezTo>
                    <a:pt x="313" y="257"/>
                    <a:pt x="160" y="229"/>
                    <a:pt x="0" y="188"/>
                  </a:cubicBezTo>
                  <a:lnTo>
                    <a:pt x="0" y="188"/>
                  </a:lnTo>
                  <a:lnTo>
                    <a:pt x="1719" y="1463"/>
                  </a:lnTo>
                  <a:cubicBezTo>
                    <a:pt x="1768" y="1491"/>
                    <a:pt x="1824" y="1518"/>
                    <a:pt x="1879" y="1545"/>
                  </a:cubicBezTo>
                  <a:lnTo>
                    <a:pt x="2004" y="1609"/>
                  </a:lnTo>
                  <a:cubicBezTo>
                    <a:pt x="2037" y="1630"/>
                    <a:pt x="2075" y="1646"/>
                    <a:pt x="2115" y="1656"/>
                  </a:cubicBezTo>
                  <a:cubicBezTo>
                    <a:pt x="2273" y="1732"/>
                    <a:pt x="2433" y="1796"/>
                    <a:pt x="2593" y="1865"/>
                  </a:cubicBezTo>
                  <a:cubicBezTo>
                    <a:pt x="2699" y="1915"/>
                    <a:pt x="2810" y="1954"/>
                    <a:pt x="2925" y="1981"/>
                  </a:cubicBezTo>
                  <a:cubicBezTo>
                    <a:pt x="3071" y="2038"/>
                    <a:pt x="3223" y="2087"/>
                    <a:pt x="3375" y="2128"/>
                  </a:cubicBezTo>
                  <a:cubicBezTo>
                    <a:pt x="3409" y="2140"/>
                    <a:pt x="3444" y="2150"/>
                    <a:pt x="3480" y="2156"/>
                  </a:cubicBezTo>
                  <a:cubicBezTo>
                    <a:pt x="3485" y="2156"/>
                    <a:pt x="3485" y="2156"/>
                    <a:pt x="3493" y="2163"/>
                  </a:cubicBezTo>
                  <a:cubicBezTo>
                    <a:pt x="3508" y="2168"/>
                    <a:pt x="3524" y="2170"/>
                    <a:pt x="3539" y="2170"/>
                  </a:cubicBezTo>
                  <a:cubicBezTo>
                    <a:pt x="3542" y="2170"/>
                    <a:pt x="3546" y="2170"/>
                    <a:pt x="3549" y="2170"/>
                  </a:cubicBezTo>
                  <a:cubicBezTo>
                    <a:pt x="3558" y="2174"/>
                    <a:pt x="3564" y="2179"/>
                    <a:pt x="3572" y="2179"/>
                  </a:cubicBezTo>
                  <a:cubicBezTo>
                    <a:pt x="3575" y="2179"/>
                    <a:pt x="3579" y="2178"/>
                    <a:pt x="3583" y="2176"/>
                  </a:cubicBezTo>
                  <a:cubicBezTo>
                    <a:pt x="3771" y="2225"/>
                    <a:pt x="3965" y="2259"/>
                    <a:pt x="4151" y="2294"/>
                  </a:cubicBezTo>
                  <a:cubicBezTo>
                    <a:pt x="4177" y="2303"/>
                    <a:pt x="4201" y="2307"/>
                    <a:pt x="4227" y="2308"/>
                  </a:cubicBezTo>
                  <a:cubicBezTo>
                    <a:pt x="4295" y="2314"/>
                    <a:pt x="4362" y="2323"/>
                    <a:pt x="4428" y="2336"/>
                  </a:cubicBezTo>
                  <a:cubicBezTo>
                    <a:pt x="4594" y="2363"/>
                    <a:pt x="4760" y="2379"/>
                    <a:pt x="4927" y="2385"/>
                  </a:cubicBezTo>
                  <a:cubicBezTo>
                    <a:pt x="4968" y="2385"/>
                    <a:pt x="5010" y="2392"/>
                    <a:pt x="5052" y="2392"/>
                  </a:cubicBezTo>
                  <a:lnTo>
                    <a:pt x="5045" y="389"/>
                  </a:lnTo>
                  <a:lnTo>
                    <a:pt x="4380" y="1"/>
                  </a:lnTo>
                  <a:close/>
                </a:path>
              </a:pathLst>
            </a:custGeom>
            <a:solidFill>
              <a:srgbClr val="90C4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2"/>
            <p:cNvSpPr/>
            <p:nvPr/>
          </p:nvSpPr>
          <p:spPr>
            <a:xfrm>
              <a:off x="2347900" y="238125"/>
              <a:ext cx="635900" cy="784175"/>
            </a:xfrm>
            <a:custGeom>
              <a:rect b="b" l="l" r="r" t="t"/>
              <a:pathLst>
                <a:path extrusionOk="0" h="31367" w="25436">
                  <a:moveTo>
                    <a:pt x="25430" y="3444"/>
                  </a:moveTo>
                  <a:lnTo>
                    <a:pt x="25436" y="3447"/>
                  </a:lnTo>
                  <a:cubicBezTo>
                    <a:pt x="25434" y="3446"/>
                    <a:pt x="25432" y="3445"/>
                    <a:pt x="25430" y="3444"/>
                  </a:cubicBezTo>
                  <a:close/>
                  <a:moveTo>
                    <a:pt x="16040" y="1"/>
                  </a:moveTo>
                  <a:cubicBezTo>
                    <a:pt x="15792" y="1"/>
                    <a:pt x="15540" y="8"/>
                    <a:pt x="15288" y="22"/>
                  </a:cubicBezTo>
                  <a:cubicBezTo>
                    <a:pt x="15224" y="26"/>
                    <a:pt x="15161" y="30"/>
                    <a:pt x="15098" y="35"/>
                  </a:cubicBezTo>
                  <a:cubicBezTo>
                    <a:pt x="14792" y="56"/>
                    <a:pt x="14484" y="85"/>
                    <a:pt x="14173" y="130"/>
                  </a:cubicBezTo>
                  <a:cubicBezTo>
                    <a:pt x="13854" y="174"/>
                    <a:pt x="13537" y="235"/>
                    <a:pt x="13223" y="301"/>
                  </a:cubicBezTo>
                  <a:cubicBezTo>
                    <a:pt x="13141" y="318"/>
                    <a:pt x="13060" y="337"/>
                    <a:pt x="12980" y="356"/>
                  </a:cubicBezTo>
                  <a:cubicBezTo>
                    <a:pt x="12692" y="422"/>
                    <a:pt x="12405" y="495"/>
                    <a:pt x="12122" y="579"/>
                  </a:cubicBezTo>
                  <a:cubicBezTo>
                    <a:pt x="12096" y="587"/>
                    <a:pt x="12070" y="593"/>
                    <a:pt x="12044" y="600"/>
                  </a:cubicBezTo>
                  <a:cubicBezTo>
                    <a:pt x="11739" y="694"/>
                    <a:pt x="11438" y="799"/>
                    <a:pt x="11140" y="911"/>
                  </a:cubicBezTo>
                  <a:cubicBezTo>
                    <a:pt x="11062" y="940"/>
                    <a:pt x="10987" y="970"/>
                    <a:pt x="10911" y="1001"/>
                  </a:cubicBezTo>
                  <a:cubicBezTo>
                    <a:pt x="10651" y="1103"/>
                    <a:pt x="10393" y="1214"/>
                    <a:pt x="10138" y="1330"/>
                  </a:cubicBezTo>
                  <a:cubicBezTo>
                    <a:pt x="10106" y="1345"/>
                    <a:pt x="10075" y="1356"/>
                    <a:pt x="10043" y="1371"/>
                  </a:cubicBezTo>
                  <a:cubicBezTo>
                    <a:pt x="10034" y="1375"/>
                    <a:pt x="10026" y="1381"/>
                    <a:pt x="10017" y="1385"/>
                  </a:cubicBezTo>
                  <a:cubicBezTo>
                    <a:pt x="9661" y="1552"/>
                    <a:pt x="9312" y="1738"/>
                    <a:pt x="8968" y="1932"/>
                  </a:cubicBezTo>
                  <a:cubicBezTo>
                    <a:pt x="8914" y="1964"/>
                    <a:pt x="8860" y="1992"/>
                    <a:pt x="8806" y="2024"/>
                  </a:cubicBezTo>
                  <a:cubicBezTo>
                    <a:pt x="8475" y="2217"/>
                    <a:pt x="8150" y="2423"/>
                    <a:pt x="7832" y="2642"/>
                  </a:cubicBezTo>
                  <a:cubicBezTo>
                    <a:pt x="7803" y="2660"/>
                    <a:pt x="7774" y="2676"/>
                    <a:pt x="7747" y="2696"/>
                  </a:cubicBezTo>
                  <a:cubicBezTo>
                    <a:pt x="7711" y="2721"/>
                    <a:pt x="7678" y="2748"/>
                    <a:pt x="7642" y="2774"/>
                  </a:cubicBezTo>
                  <a:cubicBezTo>
                    <a:pt x="7400" y="2944"/>
                    <a:pt x="7161" y="3120"/>
                    <a:pt x="6928" y="3303"/>
                  </a:cubicBezTo>
                  <a:cubicBezTo>
                    <a:pt x="6905" y="3320"/>
                    <a:pt x="6882" y="3337"/>
                    <a:pt x="6859" y="3354"/>
                  </a:cubicBezTo>
                  <a:cubicBezTo>
                    <a:pt x="6607" y="3554"/>
                    <a:pt x="6362" y="3763"/>
                    <a:pt x="6121" y="3978"/>
                  </a:cubicBezTo>
                  <a:cubicBezTo>
                    <a:pt x="6094" y="4002"/>
                    <a:pt x="6065" y="4024"/>
                    <a:pt x="6038" y="4048"/>
                  </a:cubicBezTo>
                  <a:cubicBezTo>
                    <a:pt x="5999" y="4083"/>
                    <a:pt x="5963" y="4120"/>
                    <a:pt x="5926" y="4156"/>
                  </a:cubicBezTo>
                  <a:cubicBezTo>
                    <a:pt x="5751" y="4316"/>
                    <a:pt x="5582" y="4477"/>
                    <a:pt x="5415" y="4644"/>
                  </a:cubicBezTo>
                  <a:cubicBezTo>
                    <a:pt x="5360" y="4698"/>
                    <a:pt x="5304" y="4752"/>
                    <a:pt x="5249" y="4807"/>
                  </a:cubicBezTo>
                  <a:cubicBezTo>
                    <a:pt x="5034" y="5024"/>
                    <a:pt x="4827" y="5247"/>
                    <a:pt x="4623" y="5476"/>
                  </a:cubicBezTo>
                  <a:cubicBezTo>
                    <a:pt x="4614" y="5486"/>
                    <a:pt x="4604" y="5497"/>
                    <a:pt x="4595" y="5507"/>
                  </a:cubicBezTo>
                  <a:cubicBezTo>
                    <a:pt x="4564" y="5543"/>
                    <a:pt x="4535" y="5579"/>
                    <a:pt x="4505" y="5615"/>
                  </a:cubicBezTo>
                  <a:cubicBezTo>
                    <a:pt x="4341" y="5803"/>
                    <a:pt x="4181" y="5995"/>
                    <a:pt x="4025" y="6190"/>
                  </a:cubicBezTo>
                  <a:cubicBezTo>
                    <a:pt x="3968" y="6262"/>
                    <a:pt x="3910" y="6336"/>
                    <a:pt x="3853" y="6409"/>
                  </a:cubicBezTo>
                  <a:cubicBezTo>
                    <a:pt x="3701" y="6605"/>
                    <a:pt x="3555" y="6802"/>
                    <a:pt x="3411" y="7004"/>
                  </a:cubicBezTo>
                  <a:cubicBezTo>
                    <a:pt x="3382" y="7044"/>
                    <a:pt x="3350" y="7082"/>
                    <a:pt x="3323" y="7123"/>
                  </a:cubicBezTo>
                  <a:cubicBezTo>
                    <a:pt x="3313" y="7135"/>
                    <a:pt x="3305" y="7149"/>
                    <a:pt x="3297" y="7161"/>
                  </a:cubicBezTo>
                  <a:cubicBezTo>
                    <a:pt x="3113" y="7426"/>
                    <a:pt x="2935" y="7695"/>
                    <a:pt x="2766" y="7968"/>
                  </a:cubicBezTo>
                  <a:cubicBezTo>
                    <a:pt x="2724" y="8036"/>
                    <a:pt x="2684" y="8104"/>
                    <a:pt x="2642" y="8173"/>
                  </a:cubicBezTo>
                  <a:cubicBezTo>
                    <a:pt x="2506" y="8397"/>
                    <a:pt x="2374" y="8625"/>
                    <a:pt x="2247" y="8857"/>
                  </a:cubicBezTo>
                  <a:cubicBezTo>
                    <a:pt x="2223" y="8901"/>
                    <a:pt x="2194" y="8944"/>
                    <a:pt x="2170" y="8991"/>
                  </a:cubicBezTo>
                  <a:cubicBezTo>
                    <a:pt x="2158" y="9012"/>
                    <a:pt x="2149" y="9034"/>
                    <a:pt x="2138" y="9055"/>
                  </a:cubicBezTo>
                  <a:cubicBezTo>
                    <a:pt x="1961" y="9386"/>
                    <a:pt x="1794" y="9725"/>
                    <a:pt x="1638" y="10069"/>
                  </a:cubicBezTo>
                  <a:cubicBezTo>
                    <a:pt x="1607" y="10137"/>
                    <a:pt x="1578" y="10204"/>
                    <a:pt x="1548" y="10272"/>
                  </a:cubicBezTo>
                  <a:cubicBezTo>
                    <a:pt x="1392" y="10623"/>
                    <a:pt x="1245" y="10977"/>
                    <a:pt x="1111" y="11339"/>
                  </a:cubicBezTo>
                  <a:cubicBezTo>
                    <a:pt x="1109" y="11350"/>
                    <a:pt x="1103" y="11360"/>
                    <a:pt x="1100" y="11370"/>
                  </a:cubicBezTo>
                  <a:cubicBezTo>
                    <a:pt x="1058" y="11483"/>
                    <a:pt x="1022" y="11596"/>
                    <a:pt x="982" y="11710"/>
                  </a:cubicBezTo>
                  <a:cubicBezTo>
                    <a:pt x="943" y="11824"/>
                    <a:pt x="903" y="11935"/>
                    <a:pt x="867" y="12048"/>
                  </a:cubicBezTo>
                  <a:cubicBezTo>
                    <a:pt x="824" y="12179"/>
                    <a:pt x="786" y="12310"/>
                    <a:pt x="747" y="12443"/>
                  </a:cubicBezTo>
                  <a:cubicBezTo>
                    <a:pt x="713" y="12557"/>
                    <a:pt x="677" y="12670"/>
                    <a:pt x="645" y="12784"/>
                  </a:cubicBezTo>
                  <a:cubicBezTo>
                    <a:pt x="609" y="12918"/>
                    <a:pt x="576" y="13053"/>
                    <a:pt x="543" y="13187"/>
                  </a:cubicBezTo>
                  <a:cubicBezTo>
                    <a:pt x="514" y="13301"/>
                    <a:pt x="482" y="13415"/>
                    <a:pt x="456" y="13530"/>
                  </a:cubicBezTo>
                  <a:cubicBezTo>
                    <a:pt x="425" y="13669"/>
                    <a:pt x="397" y="13809"/>
                    <a:pt x="369" y="13950"/>
                  </a:cubicBezTo>
                  <a:cubicBezTo>
                    <a:pt x="346" y="14061"/>
                    <a:pt x="320" y="14172"/>
                    <a:pt x="300" y="14284"/>
                  </a:cubicBezTo>
                  <a:cubicBezTo>
                    <a:pt x="272" y="14428"/>
                    <a:pt x="252" y="14573"/>
                    <a:pt x="229" y="14719"/>
                  </a:cubicBezTo>
                  <a:cubicBezTo>
                    <a:pt x="210" y="14828"/>
                    <a:pt x="192" y="14938"/>
                    <a:pt x="174" y="15047"/>
                  </a:cubicBezTo>
                  <a:cubicBezTo>
                    <a:pt x="154" y="15200"/>
                    <a:pt x="138" y="15354"/>
                    <a:pt x="121" y="15505"/>
                  </a:cubicBezTo>
                  <a:cubicBezTo>
                    <a:pt x="109" y="15610"/>
                    <a:pt x="94" y="15712"/>
                    <a:pt x="85" y="15817"/>
                  </a:cubicBezTo>
                  <a:cubicBezTo>
                    <a:pt x="69" y="15984"/>
                    <a:pt x="59" y="16154"/>
                    <a:pt x="49" y="16323"/>
                  </a:cubicBezTo>
                  <a:cubicBezTo>
                    <a:pt x="43" y="16412"/>
                    <a:pt x="33" y="16503"/>
                    <a:pt x="29" y="16593"/>
                  </a:cubicBezTo>
                  <a:cubicBezTo>
                    <a:pt x="17" y="16854"/>
                    <a:pt x="10" y="17114"/>
                    <a:pt x="10" y="17375"/>
                  </a:cubicBezTo>
                  <a:cubicBezTo>
                    <a:pt x="0" y="22802"/>
                    <a:pt x="2616" y="27199"/>
                    <a:pt x="6566" y="29349"/>
                  </a:cubicBezTo>
                  <a:lnTo>
                    <a:pt x="10279" y="31367"/>
                  </a:lnTo>
                  <a:cubicBezTo>
                    <a:pt x="6329" y="29218"/>
                    <a:pt x="3713" y="24821"/>
                    <a:pt x="3723" y="19393"/>
                  </a:cubicBezTo>
                  <a:cubicBezTo>
                    <a:pt x="3723" y="19131"/>
                    <a:pt x="3729" y="18871"/>
                    <a:pt x="3742" y="18612"/>
                  </a:cubicBezTo>
                  <a:cubicBezTo>
                    <a:pt x="3746" y="18528"/>
                    <a:pt x="3755" y="18446"/>
                    <a:pt x="3760" y="18361"/>
                  </a:cubicBezTo>
                  <a:cubicBezTo>
                    <a:pt x="3770" y="18186"/>
                    <a:pt x="3781" y="18010"/>
                    <a:pt x="3798" y="17836"/>
                  </a:cubicBezTo>
                  <a:cubicBezTo>
                    <a:pt x="3806" y="17734"/>
                    <a:pt x="3821" y="17633"/>
                    <a:pt x="3834" y="17531"/>
                  </a:cubicBezTo>
                  <a:cubicBezTo>
                    <a:pt x="3851" y="17375"/>
                    <a:pt x="3867" y="17220"/>
                    <a:pt x="3889" y="17066"/>
                  </a:cubicBezTo>
                  <a:cubicBezTo>
                    <a:pt x="3903" y="16958"/>
                    <a:pt x="3923" y="16851"/>
                    <a:pt x="3940" y="16744"/>
                  </a:cubicBezTo>
                  <a:cubicBezTo>
                    <a:pt x="3963" y="16596"/>
                    <a:pt x="3985" y="16449"/>
                    <a:pt x="4012" y="16303"/>
                  </a:cubicBezTo>
                  <a:cubicBezTo>
                    <a:pt x="4032" y="16190"/>
                    <a:pt x="4058" y="16079"/>
                    <a:pt x="4081" y="15969"/>
                  </a:cubicBezTo>
                  <a:cubicBezTo>
                    <a:pt x="4110" y="15827"/>
                    <a:pt x="4136" y="15686"/>
                    <a:pt x="4169" y="15548"/>
                  </a:cubicBezTo>
                  <a:cubicBezTo>
                    <a:pt x="4195" y="15434"/>
                    <a:pt x="4225" y="15322"/>
                    <a:pt x="4254" y="15210"/>
                  </a:cubicBezTo>
                  <a:cubicBezTo>
                    <a:pt x="4287" y="15074"/>
                    <a:pt x="4320" y="14938"/>
                    <a:pt x="4358" y="14802"/>
                  </a:cubicBezTo>
                  <a:cubicBezTo>
                    <a:pt x="4390" y="14689"/>
                    <a:pt x="4426" y="14578"/>
                    <a:pt x="4459" y="14466"/>
                  </a:cubicBezTo>
                  <a:cubicBezTo>
                    <a:pt x="4497" y="14332"/>
                    <a:pt x="4536" y="14199"/>
                    <a:pt x="4578" y="14067"/>
                  </a:cubicBezTo>
                  <a:cubicBezTo>
                    <a:pt x="4614" y="13954"/>
                    <a:pt x="4656" y="13844"/>
                    <a:pt x="4693" y="13731"/>
                  </a:cubicBezTo>
                  <a:cubicBezTo>
                    <a:pt x="4736" y="13606"/>
                    <a:pt x="4778" y="13481"/>
                    <a:pt x="4824" y="13357"/>
                  </a:cubicBezTo>
                  <a:cubicBezTo>
                    <a:pt x="4958" y="12996"/>
                    <a:pt x="5105" y="12641"/>
                    <a:pt x="5261" y="12290"/>
                  </a:cubicBezTo>
                  <a:cubicBezTo>
                    <a:pt x="5291" y="12223"/>
                    <a:pt x="5320" y="12155"/>
                    <a:pt x="5350" y="12087"/>
                  </a:cubicBezTo>
                  <a:cubicBezTo>
                    <a:pt x="5507" y="11743"/>
                    <a:pt x="5674" y="11405"/>
                    <a:pt x="5851" y="11072"/>
                  </a:cubicBezTo>
                  <a:cubicBezTo>
                    <a:pt x="5887" y="11006"/>
                    <a:pt x="5923" y="10941"/>
                    <a:pt x="5959" y="10876"/>
                  </a:cubicBezTo>
                  <a:cubicBezTo>
                    <a:pt x="6087" y="10645"/>
                    <a:pt x="6218" y="10416"/>
                    <a:pt x="6355" y="10190"/>
                  </a:cubicBezTo>
                  <a:cubicBezTo>
                    <a:pt x="6396" y="10122"/>
                    <a:pt x="6437" y="10054"/>
                    <a:pt x="6478" y="9987"/>
                  </a:cubicBezTo>
                  <a:cubicBezTo>
                    <a:pt x="6648" y="9713"/>
                    <a:pt x="6825" y="9444"/>
                    <a:pt x="7010" y="9179"/>
                  </a:cubicBezTo>
                  <a:cubicBezTo>
                    <a:pt x="7047" y="9126"/>
                    <a:pt x="7086" y="9074"/>
                    <a:pt x="7123" y="9022"/>
                  </a:cubicBezTo>
                  <a:cubicBezTo>
                    <a:pt x="7267" y="8821"/>
                    <a:pt x="7414" y="8622"/>
                    <a:pt x="7565" y="8428"/>
                  </a:cubicBezTo>
                  <a:cubicBezTo>
                    <a:pt x="7623" y="8354"/>
                    <a:pt x="7679" y="8281"/>
                    <a:pt x="7738" y="8209"/>
                  </a:cubicBezTo>
                  <a:cubicBezTo>
                    <a:pt x="7894" y="8013"/>
                    <a:pt x="8053" y="7822"/>
                    <a:pt x="8218" y="7633"/>
                  </a:cubicBezTo>
                  <a:cubicBezTo>
                    <a:pt x="8258" y="7587"/>
                    <a:pt x="8295" y="7539"/>
                    <a:pt x="8336" y="7495"/>
                  </a:cubicBezTo>
                  <a:cubicBezTo>
                    <a:pt x="8539" y="7266"/>
                    <a:pt x="8747" y="7043"/>
                    <a:pt x="8962" y="6825"/>
                  </a:cubicBezTo>
                  <a:cubicBezTo>
                    <a:pt x="9015" y="6771"/>
                    <a:pt x="9071" y="6717"/>
                    <a:pt x="9127" y="6663"/>
                  </a:cubicBezTo>
                  <a:cubicBezTo>
                    <a:pt x="9294" y="6496"/>
                    <a:pt x="9466" y="6333"/>
                    <a:pt x="9638" y="6175"/>
                  </a:cubicBezTo>
                  <a:cubicBezTo>
                    <a:pt x="9703" y="6116"/>
                    <a:pt x="9768" y="6055"/>
                    <a:pt x="9834" y="5998"/>
                  </a:cubicBezTo>
                  <a:cubicBezTo>
                    <a:pt x="10076" y="5783"/>
                    <a:pt x="10321" y="5573"/>
                    <a:pt x="10573" y="5373"/>
                  </a:cubicBezTo>
                  <a:cubicBezTo>
                    <a:pt x="10596" y="5355"/>
                    <a:pt x="10619" y="5340"/>
                    <a:pt x="10640" y="5321"/>
                  </a:cubicBezTo>
                  <a:cubicBezTo>
                    <a:pt x="10875" y="5138"/>
                    <a:pt x="11113" y="4962"/>
                    <a:pt x="11354" y="4793"/>
                  </a:cubicBezTo>
                  <a:cubicBezTo>
                    <a:pt x="11418" y="4748"/>
                    <a:pt x="11481" y="4705"/>
                    <a:pt x="11545" y="4662"/>
                  </a:cubicBezTo>
                  <a:cubicBezTo>
                    <a:pt x="11863" y="4443"/>
                    <a:pt x="12188" y="4237"/>
                    <a:pt x="12521" y="4043"/>
                  </a:cubicBezTo>
                  <a:cubicBezTo>
                    <a:pt x="12575" y="4012"/>
                    <a:pt x="12629" y="3982"/>
                    <a:pt x="12682" y="3953"/>
                  </a:cubicBezTo>
                  <a:cubicBezTo>
                    <a:pt x="13024" y="3757"/>
                    <a:pt x="13374" y="3573"/>
                    <a:pt x="13731" y="3405"/>
                  </a:cubicBezTo>
                  <a:cubicBezTo>
                    <a:pt x="13770" y="3386"/>
                    <a:pt x="13812" y="3369"/>
                    <a:pt x="13852" y="3350"/>
                  </a:cubicBezTo>
                  <a:cubicBezTo>
                    <a:pt x="14107" y="3232"/>
                    <a:pt x="14363" y="3123"/>
                    <a:pt x="14624" y="3020"/>
                  </a:cubicBezTo>
                  <a:cubicBezTo>
                    <a:pt x="14700" y="2990"/>
                    <a:pt x="14777" y="2960"/>
                    <a:pt x="14853" y="2931"/>
                  </a:cubicBezTo>
                  <a:cubicBezTo>
                    <a:pt x="15152" y="2819"/>
                    <a:pt x="15453" y="2714"/>
                    <a:pt x="15758" y="2622"/>
                  </a:cubicBezTo>
                  <a:cubicBezTo>
                    <a:pt x="15784" y="2613"/>
                    <a:pt x="15810" y="2607"/>
                    <a:pt x="15836" y="2599"/>
                  </a:cubicBezTo>
                  <a:cubicBezTo>
                    <a:pt x="16118" y="2515"/>
                    <a:pt x="16405" y="2442"/>
                    <a:pt x="16694" y="2375"/>
                  </a:cubicBezTo>
                  <a:cubicBezTo>
                    <a:pt x="16775" y="2357"/>
                    <a:pt x="16855" y="2338"/>
                    <a:pt x="16936" y="2321"/>
                  </a:cubicBezTo>
                  <a:cubicBezTo>
                    <a:pt x="17251" y="2254"/>
                    <a:pt x="17568" y="2195"/>
                    <a:pt x="17888" y="2149"/>
                  </a:cubicBezTo>
                  <a:cubicBezTo>
                    <a:pt x="18199" y="2105"/>
                    <a:pt x="18505" y="2077"/>
                    <a:pt x="18812" y="2056"/>
                  </a:cubicBezTo>
                  <a:cubicBezTo>
                    <a:pt x="18875" y="2050"/>
                    <a:pt x="18937" y="2046"/>
                    <a:pt x="19000" y="2043"/>
                  </a:cubicBezTo>
                  <a:cubicBezTo>
                    <a:pt x="19255" y="2028"/>
                    <a:pt x="19506" y="2021"/>
                    <a:pt x="19755" y="2021"/>
                  </a:cubicBezTo>
                  <a:cubicBezTo>
                    <a:pt x="19797" y="2021"/>
                    <a:pt x="19839" y="2021"/>
                    <a:pt x="19880" y="2021"/>
                  </a:cubicBezTo>
                  <a:cubicBezTo>
                    <a:pt x="19932" y="2021"/>
                    <a:pt x="19984" y="2024"/>
                    <a:pt x="20036" y="2026"/>
                  </a:cubicBezTo>
                  <a:cubicBezTo>
                    <a:pt x="20305" y="2033"/>
                    <a:pt x="20573" y="2047"/>
                    <a:pt x="20837" y="2070"/>
                  </a:cubicBezTo>
                  <a:cubicBezTo>
                    <a:pt x="20876" y="2075"/>
                    <a:pt x="20915" y="2076"/>
                    <a:pt x="20954" y="2079"/>
                  </a:cubicBezTo>
                  <a:cubicBezTo>
                    <a:pt x="21239" y="2108"/>
                    <a:pt x="21520" y="2147"/>
                    <a:pt x="21798" y="2194"/>
                  </a:cubicBezTo>
                  <a:cubicBezTo>
                    <a:pt x="21858" y="2204"/>
                    <a:pt x="21919" y="2216"/>
                    <a:pt x="21978" y="2227"/>
                  </a:cubicBezTo>
                  <a:cubicBezTo>
                    <a:pt x="22253" y="2278"/>
                    <a:pt x="22525" y="2337"/>
                    <a:pt x="22792" y="2406"/>
                  </a:cubicBezTo>
                  <a:cubicBezTo>
                    <a:pt x="23147" y="2498"/>
                    <a:pt x="23494" y="2609"/>
                    <a:pt x="23833" y="2731"/>
                  </a:cubicBezTo>
                  <a:cubicBezTo>
                    <a:pt x="23931" y="2767"/>
                    <a:pt x="24028" y="2807"/>
                    <a:pt x="24124" y="2846"/>
                  </a:cubicBezTo>
                  <a:cubicBezTo>
                    <a:pt x="24367" y="2941"/>
                    <a:pt x="24606" y="3045"/>
                    <a:pt x="24842" y="3154"/>
                  </a:cubicBezTo>
                  <a:cubicBezTo>
                    <a:pt x="25039" y="3247"/>
                    <a:pt x="25239" y="3340"/>
                    <a:pt x="25430" y="3444"/>
                  </a:cubicBezTo>
                  <a:lnTo>
                    <a:pt x="25430" y="3444"/>
                  </a:lnTo>
                  <a:lnTo>
                    <a:pt x="21723" y="1427"/>
                  </a:lnTo>
                  <a:cubicBezTo>
                    <a:pt x="21580" y="1350"/>
                    <a:pt x="21438" y="1276"/>
                    <a:pt x="21292" y="1204"/>
                  </a:cubicBezTo>
                  <a:cubicBezTo>
                    <a:pt x="21238" y="1178"/>
                    <a:pt x="21181" y="1159"/>
                    <a:pt x="21128" y="1134"/>
                  </a:cubicBezTo>
                  <a:cubicBezTo>
                    <a:pt x="20894" y="1024"/>
                    <a:pt x="20655" y="921"/>
                    <a:pt x="20411" y="826"/>
                  </a:cubicBezTo>
                  <a:cubicBezTo>
                    <a:pt x="20313" y="787"/>
                    <a:pt x="20218" y="747"/>
                    <a:pt x="20120" y="711"/>
                  </a:cubicBezTo>
                  <a:cubicBezTo>
                    <a:pt x="19779" y="587"/>
                    <a:pt x="19434" y="477"/>
                    <a:pt x="19080" y="386"/>
                  </a:cubicBezTo>
                  <a:cubicBezTo>
                    <a:pt x="19071" y="383"/>
                    <a:pt x="19065" y="380"/>
                    <a:pt x="19057" y="379"/>
                  </a:cubicBezTo>
                  <a:cubicBezTo>
                    <a:pt x="18797" y="312"/>
                    <a:pt x="18531" y="256"/>
                    <a:pt x="18265" y="207"/>
                  </a:cubicBezTo>
                  <a:cubicBezTo>
                    <a:pt x="18204" y="196"/>
                    <a:pt x="18144" y="184"/>
                    <a:pt x="18085" y="174"/>
                  </a:cubicBezTo>
                  <a:cubicBezTo>
                    <a:pt x="17806" y="127"/>
                    <a:pt x="17526" y="88"/>
                    <a:pt x="17241" y="59"/>
                  </a:cubicBezTo>
                  <a:cubicBezTo>
                    <a:pt x="17202" y="56"/>
                    <a:pt x="17162" y="55"/>
                    <a:pt x="17123" y="50"/>
                  </a:cubicBezTo>
                  <a:cubicBezTo>
                    <a:pt x="16860" y="27"/>
                    <a:pt x="16592" y="13"/>
                    <a:pt x="16321" y="6"/>
                  </a:cubicBezTo>
                  <a:cubicBezTo>
                    <a:pt x="16269" y="4"/>
                    <a:pt x="16218" y="1"/>
                    <a:pt x="16166" y="1"/>
                  </a:cubicBezTo>
                  <a:cubicBezTo>
                    <a:pt x="16124" y="1"/>
                    <a:pt x="16082" y="1"/>
                    <a:pt x="16040" y="1"/>
                  </a:cubicBezTo>
                  <a:close/>
                </a:path>
              </a:pathLst>
            </a:custGeom>
            <a:solidFill>
              <a:srgbClr val="90C4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2"/>
            <p:cNvSpPr/>
            <p:nvPr/>
          </p:nvSpPr>
          <p:spPr>
            <a:xfrm>
              <a:off x="2440925" y="288600"/>
              <a:ext cx="707325" cy="769475"/>
            </a:xfrm>
            <a:custGeom>
              <a:rect b="b" l="l" r="r" t="t"/>
              <a:pathLst>
                <a:path extrusionOk="0" h="30779" w="28293">
                  <a:moveTo>
                    <a:pt x="16005" y="0"/>
                  </a:moveTo>
                  <a:cubicBezTo>
                    <a:pt x="15403" y="0"/>
                    <a:pt x="14789" y="43"/>
                    <a:pt x="14165" y="130"/>
                  </a:cubicBezTo>
                  <a:cubicBezTo>
                    <a:pt x="10284" y="677"/>
                    <a:pt x="6758" y="2860"/>
                    <a:pt x="4194" y="5964"/>
                  </a:cubicBezTo>
                  <a:cubicBezTo>
                    <a:pt x="3287" y="7059"/>
                    <a:pt x="2513" y="8257"/>
                    <a:pt x="1886" y="9533"/>
                  </a:cubicBezTo>
                  <a:cubicBezTo>
                    <a:pt x="687" y="11930"/>
                    <a:pt x="8" y="14619"/>
                    <a:pt x="1" y="17376"/>
                  </a:cubicBezTo>
                  <a:cubicBezTo>
                    <a:pt x="1" y="19255"/>
                    <a:pt x="313" y="21014"/>
                    <a:pt x="887" y="22595"/>
                  </a:cubicBezTo>
                  <a:cubicBezTo>
                    <a:pt x="2676" y="27533"/>
                    <a:pt x="7016" y="30779"/>
                    <a:pt x="12269" y="30779"/>
                  </a:cubicBezTo>
                  <a:cubicBezTo>
                    <a:pt x="12330" y="30779"/>
                    <a:pt x="12391" y="30778"/>
                    <a:pt x="12452" y="30777"/>
                  </a:cubicBezTo>
                  <a:lnTo>
                    <a:pt x="12432" y="25601"/>
                  </a:lnTo>
                  <a:cubicBezTo>
                    <a:pt x="8863" y="25413"/>
                    <a:pt x="5995" y="22927"/>
                    <a:pt x="5067" y="19316"/>
                  </a:cubicBezTo>
                  <a:cubicBezTo>
                    <a:pt x="4852" y="18499"/>
                    <a:pt x="4740" y="17625"/>
                    <a:pt x="4740" y="16711"/>
                  </a:cubicBezTo>
                  <a:cubicBezTo>
                    <a:pt x="4747" y="14999"/>
                    <a:pt x="5143" y="13336"/>
                    <a:pt x="5835" y="11826"/>
                  </a:cubicBezTo>
                  <a:cubicBezTo>
                    <a:pt x="6433" y="10525"/>
                    <a:pt x="7253" y="9338"/>
                    <a:pt x="8261" y="8321"/>
                  </a:cubicBezTo>
                  <a:cubicBezTo>
                    <a:pt x="9876" y="6691"/>
                    <a:pt x="11934" y="5562"/>
                    <a:pt x="14159" y="5251"/>
                  </a:cubicBezTo>
                  <a:cubicBezTo>
                    <a:pt x="14573" y="5193"/>
                    <a:pt x="14980" y="5165"/>
                    <a:pt x="15380" y="5165"/>
                  </a:cubicBezTo>
                  <a:cubicBezTo>
                    <a:pt x="19986" y="5165"/>
                    <a:pt x="23546" y="8919"/>
                    <a:pt x="23534" y="14065"/>
                  </a:cubicBezTo>
                  <a:cubicBezTo>
                    <a:pt x="23534" y="15041"/>
                    <a:pt x="23406" y="16013"/>
                    <a:pt x="23153" y="16954"/>
                  </a:cubicBezTo>
                  <a:lnTo>
                    <a:pt x="27220" y="19311"/>
                  </a:lnTo>
                  <a:cubicBezTo>
                    <a:pt x="27899" y="17439"/>
                    <a:pt x="28274" y="15437"/>
                    <a:pt x="28274" y="13400"/>
                  </a:cubicBezTo>
                  <a:cubicBezTo>
                    <a:pt x="28292" y="5653"/>
                    <a:pt x="22943" y="0"/>
                    <a:pt x="16005" y="0"/>
                  </a:cubicBezTo>
                  <a:close/>
                </a:path>
              </a:pathLst>
            </a:custGeom>
            <a:solidFill>
              <a:srgbClr val="C8E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2"/>
            <p:cNvSpPr/>
            <p:nvPr/>
          </p:nvSpPr>
          <p:spPr>
            <a:xfrm>
              <a:off x="2625450" y="873350"/>
              <a:ext cx="88700" cy="49600"/>
            </a:xfrm>
            <a:custGeom>
              <a:rect b="b" l="l" r="r" t="t"/>
              <a:pathLst>
                <a:path extrusionOk="0" h="1984" w="3548">
                  <a:moveTo>
                    <a:pt x="1" y="1"/>
                  </a:moveTo>
                  <a:lnTo>
                    <a:pt x="1" y="1"/>
                  </a:lnTo>
                  <a:cubicBezTo>
                    <a:pt x="509" y="505"/>
                    <a:pt x="1087" y="935"/>
                    <a:pt x="1718" y="1276"/>
                  </a:cubicBezTo>
                  <a:lnTo>
                    <a:pt x="1" y="1"/>
                  </a:lnTo>
                  <a:close/>
                  <a:moveTo>
                    <a:pt x="3479" y="1969"/>
                  </a:moveTo>
                  <a:cubicBezTo>
                    <a:pt x="3482" y="1970"/>
                    <a:pt x="3485" y="1971"/>
                    <a:pt x="3488" y="1972"/>
                  </a:cubicBezTo>
                  <a:lnTo>
                    <a:pt x="3488" y="1972"/>
                  </a:lnTo>
                  <a:cubicBezTo>
                    <a:pt x="3485" y="1970"/>
                    <a:pt x="3482" y="1969"/>
                    <a:pt x="3479" y="1969"/>
                  </a:cubicBezTo>
                  <a:close/>
                  <a:moveTo>
                    <a:pt x="3488" y="1972"/>
                  </a:moveTo>
                  <a:cubicBezTo>
                    <a:pt x="3490" y="1973"/>
                    <a:pt x="3491" y="1974"/>
                    <a:pt x="3493" y="1976"/>
                  </a:cubicBezTo>
                  <a:cubicBezTo>
                    <a:pt x="3507" y="1981"/>
                    <a:pt x="3523" y="1983"/>
                    <a:pt x="3538" y="1983"/>
                  </a:cubicBezTo>
                  <a:cubicBezTo>
                    <a:pt x="3541" y="1983"/>
                    <a:pt x="3545" y="1983"/>
                    <a:pt x="3548" y="1983"/>
                  </a:cubicBezTo>
                  <a:cubicBezTo>
                    <a:pt x="3528" y="1982"/>
                    <a:pt x="3507" y="1977"/>
                    <a:pt x="3488" y="1972"/>
                  </a:cubicBezTo>
                  <a:close/>
                </a:path>
              </a:pathLst>
            </a:custGeom>
            <a:solidFill>
              <a:srgbClr val="C8E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2"/>
            <p:cNvSpPr/>
            <p:nvPr/>
          </p:nvSpPr>
          <p:spPr>
            <a:xfrm>
              <a:off x="4795625" y="2287375"/>
              <a:ext cx="1559100" cy="3189550"/>
            </a:xfrm>
            <a:custGeom>
              <a:rect b="b" l="l" r="r" t="t"/>
              <a:pathLst>
                <a:path extrusionOk="0" h="127582" w="62364">
                  <a:moveTo>
                    <a:pt x="37701" y="0"/>
                  </a:moveTo>
                  <a:lnTo>
                    <a:pt x="37676" y="113"/>
                  </a:lnTo>
                  <a:lnTo>
                    <a:pt x="37676" y="56"/>
                  </a:lnTo>
                  <a:lnTo>
                    <a:pt x="37674" y="58"/>
                  </a:lnTo>
                  <a:lnTo>
                    <a:pt x="37674" y="55"/>
                  </a:lnTo>
                  <a:lnTo>
                    <a:pt x="35399" y="1227"/>
                  </a:lnTo>
                  <a:lnTo>
                    <a:pt x="33169" y="2374"/>
                  </a:lnTo>
                  <a:lnTo>
                    <a:pt x="33170" y="2380"/>
                  </a:lnTo>
                  <a:lnTo>
                    <a:pt x="1" y="127581"/>
                  </a:lnTo>
                  <a:lnTo>
                    <a:pt x="5880" y="124092"/>
                  </a:lnTo>
                  <a:lnTo>
                    <a:pt x="35179" y="9786"/>
                  </a:lnTo>
                  <a:lnTo>
                    <a:pt x="57818" y="93270"/>
                  </a:lnTo>
                  <a:lnTo>
                    <a:pt x="62363" y="91022"/>
                  </a:lnTo>
                  <a:lnTo>
                    <a:pt x="377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2"/>
            <p:cNvSpPr/>
            <p:nvPr/>
          </p:nvSpPr>
          <p:spPr>
            <a:xfrm>
              <a:off x="2638950" y="1856575"/>
              <a:ext cx="550900" cy="649300"/>
            </a:xfrm>
            <a:custGeom>
              <a:rect b="b" l="l" r="r" t="t"/>
              <a:pathLst>
                <a:path extrusionOk="0" h="25972" w="22036">
                  <a:moveTo>
                    <a:pt x="6347" y="1"/>
                  </a:moveTo>
                  <a:cubicBezTo>
                    <a:pt x="5192" y="1"/>
                    <a:pt x="4098" y="761"/>
                    <a:pt x="3779" y="1981"/>
                  </a:cubicBezTo>
                  <a:lnTo>
                    <a:pt x="303" y="15280"/>
                  </a:lnTo>
                  <a:cubicBezTo>
                    <a:pt x="0" y="16436"/>
                    <a:pt x="510" y="17651"/>
                    <a:pt x="1547" y="18246"/>
                  </a:cubicBezTo>
                  <a:lnTo>
                    <a:pt x="14375" y="25618"/>
                  </a:lnTo>
                  <a:cubicBezTo>
                    <a:pt x="14796" y="25860"/>
                    <a:pt x="15248" y="25972"/>
                    <a:pt x="15691" y="25972"/>
                  </a:cubicBezTo>
                  <a:cubicBezTo>
                    <a:pt x="16845" y="25972"/>
                    <a:pt x="17939" y="25212"/>
                    <a:pt x="18258" y="23991"/>
                  </a:cubicBezTo>
                  <a:lnTo>
                    <a:pt x="21735" y="10693"/>
                  </a:lnTo>
                  <a:cubicBezTo>
                    <a:pt x="22036" y="9537"/>
                    <a:pt x="21527" y="8321"/>
                    <a:pt x="20491" y="7726"/>
                  </a:cubicBezTo>
                  <a:lnTo>
                    <a:pt x="7662" y="354"/>
                  </a:lnTo>
                  <a:cubicBezTo>
                    <a:pt x="7242" y="113"/>
                    <a:pt x="6790" y="1"/>
                    <a:pt x="6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2"/>
            <p:cNvSpPr/>
            <p:nvPr/>
          </p:nvSpPr>
          <p:spPr>
            <a:xfrm>
              <a:off x="3231025" y="2196375"/>
              <a:ext cx="550950" cy="649325"/>
            </a:xfrm>
            <a:custGeom>
              <a:rect b="b" l="l" r="r" t="t"/>
              <a:pathLst>
                <a:path extrusionOk="0" h="25973" w="22038">
                  <a:moveTo>
                    <a:pt x="6346" y="1"/>
                  </a:moveTo>
                  <a:cubicBezTo>
                    <a:pt x="5193" y="1"/>
                    <a:pt x="4099" y="761"/>
                    <a:pt x="3780" y="1982"/>
                  </a:cubicBezTo>
                  <a:lnTo>
                    <a:pt x="303" y="15280"/>
                  </a:lnTo>
                  <a:cubicBezTo>
                    <a:pt x="1" y="16436"/>
                    <a:pt x="511" y="17651"/>
                    <a:pt x="1547" y="18247"/>
                  </a:cubicBezTo>
                  <a:lnTo>
                    <a:pt x="14376" y="25619"/>
                  </a:lnTo>
                  <a:cubicBezTo>
                    <a:pt x="14796" y="25861"/>
                    <a:pt x="15248" y="25973"/>
                    <a:pt x="15691" y="25973"/>
                  </a:cubicBezTo>
                  <a:cubicBezTo>
                    <a:pt x="16845" y="25973"/>
                    <a:pt x="17939" y="25213"/>
                    <a:pt x="18258" y="23993"/>
                  </a:cubicBezTo>
                  <a:lnTo>
                    <a:pt x="21735" y="10693"/>
                  </a:lnTo>
                  <a:cubicBezTo>
                    <a:pt x="22038" y="9537"/>
                    <a:pt x="21528" y="8322"/>
                    <a:pt x="20491" y="7726"/>
                  </a:cubicBezTo>
                  <a:lnTo>
                    <a:pt x="7663" y="355"/>
                  </a:lnTo>
                  <a:cubicBezTo>
                    <a:pt x="7242" y="113"/>
                    <a:pt x="6790" y="1"/>
                    <a:pt x="63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2"/>
            <p:cNvSpPr/>
            <p:nvPr/>
          </p:nvSpPr>
          <p:spPr>
            <a:xfrm>
              <a:off x="3823125" y="2534900"/>
              <a:ext cx="550950" cy="649325"/>
            </a:xfrm>
            <a:custGeom>
              <a:rect b="b" l="l" r="r" t="t"/>
              <a:pathLst>
                <a:path extrusionOk="0" h="25973" w="22038">
                  <a:moveTo>
                    <a:pt x="6347" y="0"/>
                  </a:moveTo>
                  <a:cubicBezTo>
                    <a:pt x="5193" y="0"/>
                    <a:pt x="4099" y="761"/>
                    <a:pt x="3780" y="1981"/>
                  </a:cubicBezTo>
                  <a:lnTo>
                    <a:pt x="303" y="15280"/>
                  </a:lnTo>
                  <a:cubicBezTo>
                    <a:pt x="0" y="16436"/>
                    <a:pt x="510" y="17651"/>
                    <a:pt x="1547" y="18247"/>
                  </a:cubicBezTo>
                  <a:lnTo>
                    <a:pt x="14375" y="25618"/>
                  </a:lnTo>
                  <a:cubicBezTo>
                    <a:pt x="14796" y="25860"/>
                    <a:pt x="15248" y="25973"/>
                    <a:pt x="15692" y="25973"/>
                  </a:cubicBezTo>
                  <a:cubicBezTo>
                    <a:pt x="16846" y="25973"/>
                    <a:pt x="17940" y="25212"/>
                    <a:pt x="18258" y="23991"/>
                  </a:cubicBezTo>
                  <a:lnTo>
                    <a:pt x="21735" y="10693"/>
                  </a:lnTo>
                  <a:cubicBezTo>
                    <a:pt x="22037" y="9537"/>
                    <a:pt x="21527" y="8321"/>
                    <a:pt x="20491" y="7726"/>
                  </a:cubicBezTo>
                  <a:lnTo>
                    <a:pt x="7662" y="354"/>
                  </a:lnTo>
                  <a:cubicBezTo>
                    <a:pt x="7242" y="113"/>
                    <a:pt x="6790" y="0"/>
                    <a:pt x="6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2"/>
            <p:cNvSpPr/>
            <p:nvPr/>
          </p:nvSpPr>
          <p:spPr>
            <a:xfrm>
              <a:off x="1861875" y="2174300"/>
              <a:ext cx="550925" cy="649325"/>
            </a:xfrm>
            <a:custGeom>
              <a:rect b="b" l="l" r="r" t="t"/>
              <a:pathLst>
                <a:path extrusionOk="0" h="25973" w="22037">
                  <a:moveTo>
                    <a:pt x="6346" y="1"/>
                  </a:moveTo>
                  <a:cubicBezTo>
                    <a:pt x="5192" y="1"/>
                    <a:pt x="4097" y="761"/>
                    <a:pt x="3779" y="1981"/>
                  </a:cubicBezTo>
                  <a:lnTo>
                    <a:pt x="302" y="15280"/>
                  </a:lnTo>
                  <a:cubicBezTo>
                    <a:pt x="0" y="16436"/>
                    <a:pt x="510" y="17651"/>
                    <a:pt x="1546" y="18246"/>
                  </a:cubicBezTo>
                  <a:lnTo>
                    <a:pt x="14375" y="25618"/>
                  </a:lnTo>
                  <a:cubicBezTo>
                    <a:pt x="14796" y="25860"/>
                    <a:pt x="15248" y="25973"/>
                    <a:pt x="15691" y="25973"/>
                  </a:cubicBezTo>
                  <a:cubicBezTo>
                    <a:pt x="16845" y="25973"/>
                    <a:pt x="17938" y="25212"/>
                    <a:pt x="18258" y="23992"/>
                  </a:cubicBezTo>
                  <a:lnTo>
                    <a:pt x="21734" y="10692"/>
                  </a:lnTo>
                  <a:cubicBezTo>
                    <a:pt x="22037" y="9536"/>
                    <a:pt x="21527" y="8321"/>
                    <a:pt x="20491" y="7727"/>
                  </a:cubicBezTo>
                  <a:lnTo>
                    <a:pt x="7662" y="354"/>
                  </a:lnTo>
                  <a:cubicBezTo>
                    <a:pt x="7242" y="113"/>
                    <a:pt x="6790" y="1"/>
                    <a:pt x="63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2"/>
            <p:cNvSpPr/>
            <p:nvPr/>
          </p:nvSpPr>
          <p:spPr>
            <a:xfrm>
              <a:off x="2453600" y="2515575"/>
              <a:ext cx="550925" cy="649325"/>
            </a:xfrm>
            <a:custGeom>
              <a:rect b="b" l="l" r="r" t="t"/>
              <a:pathLst>
                <a:path extrusionOk="0" h="25973" w="22037">
                  <a:moveTo>
                    <a:pt x="6345" y="1"/>
                  </a:moveTo>
                  <a:cubicBezTo>
                    <a:pt x="5192" y="1"/>
                    <a:pt x="4098" y="761"/>
                    <a:pt x="3779" y="1982"/>
                  </a:cubicBezTo>
                  <a:lnTo>
                    <a:pt x="303" y="15280"/>
                  </a:lnTo>
                  <a:cubicBezTo>
                    <a:pt x="0" y="16436"/>
                    <a:pt x="510" y="17653"/>
                    <a:pt x="1546" y="18247"/>
                  </a:cubicBezTo>
                  <a:lnTo>
                    <a:pt x="14375" y="25620"/>
                  </a:lnTo>
                  <a:cubicBezTo>
                    <a:pt x="14795" y="25861"/>
                    <a:pt x="15247" y="25973"/>
                    <a:pt x="15691" y="25973"/>
                  </a:cubicBezTo>
                  <a:cubicBezTo>
                    <a:pt x="16844" y="25973"/>
                    <a:pt x="17938" y="25213"/>
                    <a:pt x="18258" y="23993"/>
                  </a:cubicBezTo>
                  <a:lnTo>
                    <a:pt x="21735" y="10693"/>
                  </a:lnTo>
                  <a:cubicBezTo>
                    <a:pt x="22037" y="9537"/>
                    <a:pt x="21527" y="8322"/>
                    <a:pt x="20491" y="7728"/>
                  </a:cubicBezTo>
                  <a:lnTo>
                    <a:pt x="7662" y="355"/>
                  </a:lnTo>
                  <a:cubicBezTo>
                    <a:pt x="7241" y="113"/>
                    <a:pt x="6789" y="1"/>
                    <a:pt x="63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2"/>
            <p:cNvSpPr/>
            <p:nvPr/>
          </p:nvSpPr>
          <p:spPr>
            <a:xfrm>
              <a:off x="3045675" y="2855400"/>
              <a:ext cx="550950" cy="649350"/>
            </a:xfrm>
            <a:custGeom>
              <a:rect b="b" l="l" r="r" t="t"/>
              <a:pathLst>
                <a:path extrusionOk="0" h="25974" w="22038">
                  <a:moveTo>
                    <a:pt x="6347" y="0"/>
                  </a:moveTo>
                  <a:cubicBezTo>
                    <a:pt x="5193" y="0"/>
                    <a:pt x="4099" y="761"/>
                    <a:pt x="3780" y="1981"/>
                  </a:cubicBezTo>
                  <a:lnTo>
                    <a:pt x="303" y="15280"/>
                  </a:lnTo>
                  <a:cubicBezTo>
                    <a:pt x="1" y="16436"/>
                    <a:pt x="510" y="17651"/>
                    <a:pt x="1547" y="18247"/>
                  </a:cubicBezTo>
                  <a:lnTo>
                    <a:pt x="14376" y="25620"/>
                  </a:lnTo>
                  <a:cubicBezTo>
                    <a:pt x="14796" y="25861"/>
                    <a:pt x="15248" y="25973"/>
                    <a:pt x="15691" y="25973"/>
                  </a:cubicBezTo>
                  <a:cubicBezTo>
                    <a:pt x="16845" y="25973"/>
                    <a:pt x="17940" y="25213"/>
                    <a:pt x="18258" y="23991"/>
                  </a:cubicBezTo>
                  <a:lnTo>
                    <a:pt x="21735" y="10693"/>
                  </a:lnTo>
                  <a:cubicBezTo>
                    <a:pt x="22037" y="9537"/>
                    <a:pt x="21528" y="8322"/>
                    <a:pt x="20491" y="7726"/>
                  </a:cubicBezTo>
                  <a:lnTo>
                    <a:pt x="7663" y="354"/>
                  </a:lnTo>
                  <a:cubicBezTo>
                    <a:pt x="7242" y="113"/>
                    <a:pt x="6790" y="0"/>
                    <a:pt x="6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2"/>
            <p:cNvSpPr/>
            <p:nvPr/>
          </p:nvSpPr>
          <p:spPr>
            <a:xfrm>
              <a:off x="3637775" y="3193900"/>
              <a:ext cx="550925" cy="649350"/>
            </a:xfrm>
            <a:custGeom>
              <a:rect b="b" l="l" r="r" t="t"/>
              <a:pathLst>
                <a:path extrusionOk="0" h="25974" w="22037">
                  <a:moveTo>
                    <a:pt x="6346" y="1"/>
                  </a:moveTo>
                  <a:cubicBezTo>
                    <a:pt x="5192" y="1"/>
                    <a:pt x="4099" y="761"/>
                    <a:pt x="3779" y="1982"/>
                  </a:cubicBezTo>
                  <a:lnTo>
                    <a:pt x="303" y="15280"/>
                  </a:lnTo>
                  <a:cubicBezTo>
                    <a:pt x="0" y="16436"/>
                    <a:pt x="510" y="17651"/>
                    <a:pt x="1547" y="18247"/>
                  </a:cubicBezTo>
                  <a:lnTo>
                    <a:pt x="14375" y="25619"/>
                  </a:lnTo>
                  <a:cubicBezTo>
                    <a:pt x="14796" y="25861"/>
                    <a:pt x="15248" y="25974"/>
                    <a:pt x="15692" y="25974"/>
                  </a:cubicBezTo>
                  <a:cubicBezTo>
                    <a:pt x="16846" y="25974"/>
                    <a:pt x="17940" y="25213"/>
                    <a:pt x="18258" y="23993"/>
                  </a:cubicBezTo>
                  <a:lnTo>
                    <a:pt x="21735" y="10693"/>
                  </a:lnTo>
                  <a:cubicBezTo>
                    <a:pt x="22037" y="9537"/>
                    <a:pt x="21527" y="8322"/>
                    <a:pt x="20492" y="7728"/>
                  </a:cubicBezTo>
                  <a:lnTo>
                    <a:pt x="7662" y="355"/>
                  </a:lnTo>
                  <a:cubicBezTo>
                    <a:pt x="7241" y="113"/>
                    <a:pt x="6789" y="1"/>
                    <a:pt x="63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2"/>
            <p:cNvSpPr/>
            <p:nvPr/>
          </p:nvSpPr>
          <p:spPr>
            <a:xfrm>
              <a:off x="1655925" y="2843625"/>
              <a:ext cx="550900" cy="649325"/>
            </a:xfrm>
            <a:custGeom>
              <a:rect b="b" l="l" r="r" t="t"/>
              <a:pathLst>
                <a:path extrusionOk="0" h="25973" w="22036">
                  <a:moveTo>
                    <a:pt x="6347" y="1"/>
                  </a:moveTo>
                  <a:cubicBezTo>
                    <a:pt x="5192" y="1"/>
                    <a:pt x="4098" y="761"/>
                    <a:pt x="3780" y="1981"/>
                  </a:cubicBezTo>
                  <a:lnTo>
                    <a:pt x="303" y="15280"/>
                  </a:lnTo>
                  <a:cubicBezTo>
                    <a:pt x="1" y="16436"/>
                    <a:pt x="510" y="17651"/>
                    <a:pt x="1545" y="18246"/>
                  </a:cubicBezTo>
                  <a:lnTo>
                    <a:pt x="14375" y="25618"/>
                  </a:lnTo>
                  <a:cubicBezTo>
                    <a:pt x="14796" y="25860"/>
                    <a:pt x="15248" y="25973"/>
                    <a:pt x="15692" y="25973"/>
                  </a:cubicBezTo>
                  <a:cubicBezTo>
                    <a:pt x="16845" y="25973"/>
                    <a:pt x="17939" y="25212"/>
                    <a:pt x="18258" y="23992"/>
                  </a:cubicBezTo>
                  <a:lnTo>
                    <a:pt x="21735" y="10692"/>
                  </a:lnTo>
                  <a:cubicBezTo>
                    <a:pt x="22036" y="9536"/>
                    <a:pt x="21527" y="8321"/>
                    <a:pt x="20491" y="7725"/>
                  </a:cubicBezTo>
                  <a:lnTo>
                    <a:pt x="7662" y="354"/>
                  </a:lnTo>
                  <a:cubicBezTo>
                    <a:pt x="7242" y="113"/>
                    <a:pt x="6790" y="1"/>
                    <a:pt x="6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2"/>
            <p:cNvSpPr/>
            <p:nvPr/>
          </p:nvSpPr>
          <p:spPr>
            <a:xfrm>
              <a:off x="2247650" y="3184900"/>
              <a:ext cx="550900" cy="649350"/>
            </a:xfrm>
            <a:custGeom>
              <a:rect b="b" l="l" r="r" t="t"/>
              <a:pathLst>
                <a:path extrusionOk="0" h="25974" w="22036">
                  <a:moveTo>
                    <a:pt x="6346" y="1"/>
                  </a:moveTo>
                  <a:cubicBezTo>
                    <a:pt x="5192" y="1"/>
                    <a:pt x="4098" y="761"/>
                    <a:pt x="3780" y="1982"/>
                  </a:cubicBezTo>
                  <a:lnTo>
                    <a:pt x="303" y="15280"/>
                  </a:lnTo>
                  <a:cubicBezTo>
                    <a:pt x="1" y="16436"/>
                    <a:pt x="510" y="17651"/>
                    <a:pt x="1545" y="18247"/>
                  </a:cubicBezTo>
                  <a:lnTo>
                    <a:pt x="14375" y="25620"/>
                  </a:lnTo>
                  <a:cubicBezTo>
                    <a:pt x="14796" y="25861"/>
                    <a:pt x="15248" y="25973"/>
                    <a:pt x="15691" y="25973"/>
                  </a:cubicBezTo>
                  <a:cubicBezTo>
                    <a:pt x="16845" y="25973"/>
                    <a:pt x="17939" y="25213"/>
                    <a:pt x="18258" y="23993"/>
                  </a:cubicBezTo>
                  <a:lnTo>
                    <a:pt x="21735" y="10693"/>
                  </a:lnTo>
                  <a:cubicBezTo>
                    <a:pt x="22036" y="9537"/>
                    <a:pt x="21528" y="8322"/>
                    <a:pt x="20491" y="7728"/>
                  </a:cubicBezTo>
                  <a:lnTo>
                    <a:pt x="7662" y="355"/>
                  </a:lnTo>
                  <a:cubicBezTo>
                    <a:pt x="7242" y="113"/>
                    <a:pt x="6789" y="1"/>
                    <a:pt x="63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2"/>
            <p:cNvSpPr/>
            <p:nvPr/>
          </p:nvSpPr>
          <p:spPr>
            <a:xfrm>
              <a:off x="2839750" y="3524725"/>
              <a:ext cx="550925" cy="649350"/>
            </a:xfrm>
            <a:custGeom>
              <a:rect b="b" l="l" r="r" t="t"/>
              <a:pathLst>
                <a:path extrusionOk="0" h="25974" w="22037">
                  <a:moveTo>
                    <a:pt x="6346" y="1"/>
                  </a:moveTo>
                  <a:cubicBezTo>
                    <a:pt x="5192" y="1"/>
                    <a:pt x="4098" y="761"/>
                    <a:pt x="3779" y="1981"/>
                  </a:cubicBezTo>
                  <a:lnTo>
                    <a:pt x="303" y="15280"/>
                  </a:lnTo>
                  <a:cubicBezTo>
                    <a:pt x="0" y="16436"/>
                    <a:pt x="510" y="17651"/>
                    <a:pt x="1546" y="18247"/>
                  </a:cubicBezTo>
                  <a:lnTo>
                    <a:pt x="14375" y="25620"/>
                  </a:lnTo>
                  <a:cubicBezTo>
                    <a:pt x="14795" y="25861"/>
                    <a:pt x="15247" y="25973"/>
                    <a:pt x="15690" y="25973"/>
                  </a:cubicBezTo>
                  <a:cubicBezTo>
                    <a:pt x="16844" y="25973"/>
                    <a:pt x="17938" y="25213"/>
                    <a:pt x="18258" y="23991"/>
                  </a:cubicBezTo>
                  <a:lnTo>
                    <a:pt x="21734" y="10693"/>
                  </a:lnTo>
                  <a:cubicBezTo>
                    <a:pt x="22037" y="9537"/>
                    <a:pt x="21527" y="8322"/>
                    <a:pt x="20491" y="7726"/>
                  </a:cubicBezTo>
                  <a:lnTo>
                    <a:pt x="7662" y="354"/>
                  </a:lnTo>
                  <a:cubicBezTo>
                    <a:pt x="7242" y="113"/>
                    <a:pt x="6790" y="1"/>
                    <a:pt x="63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2"/>
            <p:cNvSpPr/>
            <p:nvPr/>
          </p:nvSpPr>
          <p:spPr>
            <a:xfrm>
              <a:off x="3431825" y="3863250"/>
              <a:ext cx="550900" cy="649325"/>
            </a:xfrm>
            <a:custGeom>
              <a:rect b="b" l="l" r="r" t="t"/>
              <a:pathLst>
                <a:path extrusionOk="0" h="25973" w="22036">
                  <a:moveTo>
                    <a:pt x="6346" y="1"/>
                  </a:moveTo>
                  <a:cubicBezTo>
                    <a:pt x="5193" y="1"/>
                    <a:pt x="4099" y="760"/>
                    <a:pt x="3780" y="1981"/>
                  </a:cubicBezTo>
                  <a:lnTo>
                    <a:pt x="303" y="15280"/>
                  </a:lnTo>
                  <a:cubicBezTo>
                    <a:pt x="1" y="16436"/>
                    <a:pt x="510" y="17652"/>
                    <a:pt x="1547" y="18246"/>
                  </a:cubicBezTo>
                  <a:lnTo>
                    <a:pt x="14376" y="25619"/>
                  </a:lnTo>
                  <a:cubicBezTo>
                    <a:pt x="14796" y="25860"/>
                    <a:pt x="15248" y="25972"/>
                    <a:pt x="15692" y="25972"/>
                  </a:cubicBezTo>
                  <a:cubicBezTo>
                    <a:pt x="16845" y="25972"/>
                    <a:pt x="17939" y="25213"/>
                    <a:pt x="18258" y="23992"/>
                  </a:cubicBezTo>
                  <a:lnTo>
                    <a:pt x="21735" y="10692"/>
                  </a:lnTo>
                  <a:cubicBezTo>
                    <a:pt x="22036" y="9536"/>
                    <a:pt x="21528" y="8321"/>
                    <a:pt x="20491" y="7727"/>
                  </a:cubicBezTo>
                  <a:lnTo>
                    <a:pt x="7662" y="354"/>
                  </a:lnTo>
                  <a:cubicBezTo>
                    <a:pt x="7242" y="113"/>
                    <a:pt x="6790" y="1"/>
                    <a:pt x="63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2"/>
            <p:cNvSpPr/>
            <p:nvPr/>
          </p:nvSpPr>
          <p:spPr>
            <a:xfrm>
              <a:off x="2047225" y="1515275"/>
              <a:ext cx="550900" cy="649325"/>
            </a:xfrm>
            <a:custGeom>
              <a:rect b="b" l="l" r="r" t="t"/>
              <a:pathLst>
                <a:path extrusionOk="0" h="25973" w="22036">
                  <a:moveTo>
                    <a:pt x="6346" y="0"/>
                  </a:moveTo>
                  <a:cubicBezTo>
                    <a:pt x="5192" y="0"/>
                    <a:pt x="4098" y="761"/>
                    <a:pt x="3779" y="1981"/>
                  </a:cubicBezTo>
                  <a:lnTo>
                    <a:pt x="303" y="15280"/>
                  </a:lnTo>
                  <a:cubicBezTo>
                    <a:pt x="0" y="16436"/>
                    <a:pt x="510" y="17651"/>
                    <a:pt x="1546" y="18247"/>
                  </a:cubicBezTo>
                  <a:lnTo>
                    <a:pt x="14375" y="25618"/>
                  </a:lnTo>
                  <a:cubicBezTo>
                    <a:pt x="14796" y="25860"/>
                    <a:pt x="15248" y="25972"/>
                    <a:pt x="15692" y="25972"/>
                  </a:cubicBezTo>
                  <a:cubicBezTo>
                    <a:pt x="16845" y="25972"/>
                    <a:pt x="17939" y="25212"/>
                    <a:pt x="18258" y="23991"/>
                  </a:cubicBezTo>
                  <a:lnTo>
                    <a:pt x="21735" y="10693"/>
                  </a:lnTo>
                  <a:cubicBezTo>
                    <a:pt x="22035" y="9537"/>
                    <a:pt x="21527" y="8322"/>
                    <a:pt x="20491" y="7726"/>
                  </a:cubicBezTo>
                  <a:lnTo>
                    <a:pt x="7662" y="354"/>
                  </a:lnTo>
                  <a:cubicBezTo>
                    <a:pt x="7242" y="113"/>
                    <a:pt x="6790" y="0"/>
                    <a:pt x="63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2"/>
            <p:cNvSpPr/>
            <p:nvPr/>
          </p:nvSpPr>
          <p:spPr>
            <a:xfrm>
              <a:off x="2237600" y="1681575"/>
              <a:ext cx="228325" cy="143650"/>
            </a:xfrm>
            <a:custGeom>
              <a:rect b="b" l="l" r="r" t="t"/>
              <a:pathLst>
                <a:path extrusionOk="0" h="5746" w="9133">
                  <a:moveTo>
                    <a:pt x="1035" y="1"/>
                  </a:moveTo>
                  <a:cubicBezTo>
                    <a:pt x="625" y="1"/>
                    <a:pt x="235" y="271"/>
                    <a:pt x="122" y="706"/>
                  </a:cubicBezTo>
                  <a:lnTo>
                    <a:pt x="109" y="683"/>
                  </a:lnTo>
                  <a:lnTo>
                    <a:pt x="109" y="683"/>
                  </a:lnTo>
                  <a:cubicBezTo>
                    <a:pt x="1" y="1094"/>
                    <a:pt x="182" y="1528"/>
                    <a:pt x="551" y="1739"/>
                  </a:cubicBezTo>
                  <a:lnTo>
                    <a:pt x="7628" y="5619"/>
                  </a:lnTo>
                  <a:cubicBezTo>
                    <a:pt x="7778" y="5705"/>
                    <a:pt x="7940" y="5745"/>
                    <a:pt x="8098" y="5745"/>
                  </a:cubicBezTo>
                  <a:cubicBezTo>
                    <a:pt x="8509" y="5745"/>
                    <a:pt x="8898" y="5475"/>
                    <a:pt x="9012" y="5040"/>
                  </a:cubicBezTo>
                  <a:lnTo>
                    <a:pt x="9025" y="5064"/>
                  </a:lnTo>
                  <a:cubicBezTo>
                    <a:pt x="9133" y="4652"/>
                    <a:pt x="8951" y="4218"/>
                    <a:pt x="8583" y="4007"/>
                  </a:cubicBezTo>
                  <a:lnTo>
                    <a:pt x="1504" y="127"/>
                  </a:lnTo>
                  <a:cubicBezTo>
                    <a:pt x="1354" y="41"/>
                    <a:pt x="1193" y="1"/>
                    <a:pt x="1035" y="1"/>
                  </a:cubicBezTo>
                  <a:close/>
                </a:path>
              </a:pathLst>
            </a:custGeom>
            <a:solidFill>
              <a:srgbClr val="3247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2"/>
            <p:cNvSpPr/>
            <p:nvPr/>
          </p:nvSpPr>
          <p:spPr>
            <a:xfrm>
              <a:off x="2201800" y="1786100"/>
              <a:ext cx="228325" cy="143650"/>
            </a:xfrm>
            <a:custGeom>
              <a:rect b="b" l="l" r="r" t="t"/>
              <a:pathLst>
                <a:path extrusionOk="0" h="5746" w="9133">
                  <a:moveTo>
                    <a:pt x="1036" y="1"/>
                  </a:moveTo>
                  <a:cubicBezTo>
                    <a:pt x="625" y="1"/>
                    <a:pt x="235" y="272"/>
                    <a:pt x="121" y="707"/>
                  </a:cubicBezTo>
                  <a:lnTo>
                    <a:pt x="109" y="682"/>
                  </a:lnTo>
                  <a:lnTo>
                    <a:pt x="109" y="682"/>
                  </a:lnTo>
                  <a:cubicBezTo>
                    <a:pt x="1" y="1094"/>
                    <a:pt x="182" y="1527"/>
                    <a:pt x="552" y="1739"/>
                  </a:cubicBezTo>
                  <a:lnTo>
                    <a:pt x="7629" y="5619"/>
                  </a:lnTo>
                  <a:cubicBezTo>
                    <a:pt x="7779" y="5705"/>
                    <a:pt x="7940" y="5746"/>
                    <a:pt x="8098" y="5746"/>
                  </a:cubicBezTo>
                  <a:cubicBezTo>
                    <a:pt x="8509" y="5746"/>
                    <a:pt x="8898" y="5475"/>
                    <a:pt x="9011" y="5040"/>
                  </a:cubicBezTo>
                  <a:lnTo>
                    <a:pt x="9026" y="5063"/>
                  </a:lnTo>
                  <a:cubicBezTo>
                    <a:pt x="9132" y="4651"/>
                    <a:pt x="8951" y="4218"/>
                    <a:pt x="8582" y="4007"/>
                  </a:cubicBezTo>
                  <a:lnTo>
                    <a:pt x="1505" y="127"/>
                  </a:lnTo>
                  <a:cubicBezTo>
                    <a:pt x="1355" y="41"/>
                    <a:pt x="1194" y="1"/>
                    <a:pt x="1036" y="1"/>
                  </a:cubicBezTo>
                  <a:close/>
                </a:path>
              </a:pathLst>
            </a:custGeom>
            <a:solidFill>
              <a:srgbClr val="3247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2"/>
            <p:cNvSpPr/>
            <p:nvPr/>
          </p:nvSpPr>
          <p:spPr>
            <a:xfrm>
              <a:off x="2204675" y="1913550"/>
              <a:ext cx="137975" cy="94550"/>
            </a:xfrm>
            <a:custGeom>
              <a:rect b="b" l="l" r="r" t="t"/>
              <a:pathLst>
                <a:path extrusionOk="0" h="3782" w="5519">
                  <a:moveTo>
                    <a:pt x="1035" y="0"/>
                  </a:moveTo>
                  <a:cubicBezTo>
                    <a:pt x="625" y="0"/>
                    <a:pt x="235" y="271"/>
                    <a:pt x="122" y="705"/>
                  </a:cubicBezTo>
                  <a:lnTo>
                    <a:pt x="109" y="682"/>
                  </a:lnTo>
                  <a:lnTo>
                    <a:pt x="109" y="682"/>
                  </a:lnTo>
                  <a:cubicBezTo>
                    <a:pt x="1" y="1094"/>
                    <a:pt x="182" y="1527"/>
                    <a:pt x="551" y="1739"/>
                  </a:cubicBezTo>
                  <a:lnTo>
                    <a:pt x="4016" y="3655"/>
                  </a:lnTo>
                  <a:cubicBezTo>
                    <a:pt x="4165" y="3741"/>
                    <a:pt x="4327" y="3781"/>
                    <a:pt x="4484" y="3781"/>
                  </a:cubicBezTo>
                  <a:cubicBezTo>
                    <a:pt x="4895" y="3781"/>
                    <a:pt x="5285" y="3511"/>
                    <a:pt x="5398" y="3076"/>
                  </a:cubicBezTo>
                  <a:lnTo>
                    <a:pt x="5411" y="3099"/>
                  </a:lnTo>
                  <a:cubicBezTo>
                    <a:pt x="5519" y="2688"/>
                    <a:pt x="5337" y="2254"/>
                    <a:pt x="4969" y="2043"/>
                  </a:cubicBezTo>
                  <a:lnTo>
                    <a:pt x="1504" y="126"/>
                  </a:lnTo>
                  <a:cubicBezTo>
                    <a:pt x="1354" y="40"/>
                    <a:pt x="1193" y="0"/>
                    <a:pt x="1035" y="0"/>
                  </a:cubicBezTo>
                  <a:close/>
                </a:path>
              </a:pathLst>
            </a:custGeom>
            <a:solidFill>
              <a:srgbClr val="3247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2"/>
            <p:cNvSpPr/>
            <p:nvPr/>
          </p:nvSpPr>
          <p:spPr>
            <a:xfrm>
              <a:off x="2647150" y="2668225"/>
              <a:ext cx="228325" cy="143650"/>
            </a:xfrm>
            <a:custGeom>
              <a:rect b="b" l="l" r="r" t="t"/>
              <a:pathLst>
                <a:path extrusionOk="0" h="5746" w="9133">
                  <a:moveTo>
                    <a:pt x="1035" y="1"/>
                  </a:moveTo>
                  <a:cubicBezTo>
                    <a:pt x="624" y="1"/>
                    <a:pt x="235" y="272"/>
                    <a:pt x="122" y="706"/>
                  </a:cubicBezTo>
                  <a:lnTo>
                    <a:pt x="109" y="683"/>
                  </a:lnTo>
                  <a:lnTo>
                    <a:pt x="109" y="683"/>
                  </a:lnTo>
                  <a:cubicBezTo>
                    <a:pt x="1" y="1095"/>
                    <a:pt x="182" y="1527"/>
                    <a:pt x="551" y="1740"/>
                  </a:cubicBezTo>
                  <a:lnTo>
                    <a:pt x="7629" y="5620"/>
                  </a:lnTo>
                  <a:cubicBezTo>
                    <a:pt x="7779" y="5705"/>
                    <a:pt x="7939" y="5745"/>
                    <a:pt x="8097" y="5745"/>
                  </a:cubicBezTo>
                  <a:cubicBezTo>
                    <a:pt x="8508" y="5745"/>
                    <a:pt x="8898" y="5474"/>
                    <a:pt x="9011" y="5039"/>
                  </a:cubicBezTo>
                  <a:lnTo>
                    <a:pt x="9024" y="5064"/>
                  </a:lnTo>
                  <a:cubicBezTo>
                    <a:pt x="9132" y="4651"/>
                    <a:pt x="8951" y="4219"/>
                    <a:pt x="8582" y="4007"/>
                  </a:cubicBezTo>
                  <a:lnTo>
                    <a:pt x="1505" y="127"/>
                  </a:lnTo>
                  <a:cubicBezTo>
                    <a:pt x="1355" y="41"/>
                    <a:pt x="1194" y="1"/>
                    <a:pt x="1035" y="1"/>
                  </a:cubicBezTo>
                  <a:close/>
                </a:path>
              </a:pathLst>
            </a:custGeom>
            <a:solidFill>
              <a:srgbClr val="3247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
            <p:cNvSpPr/>
            <p:nvPr/>
          </p:nvSpPr>
          <p:spPr>
            <a:xfrm>
              <a:off x="2611375" y="2772750"/>
              <a:ext cx="228325" cy="143625"/>
            </a:xfrm>
            <a:custGeom>
              <a:rect b="b" l="l" r="r" t="t"/>
              <a:pathLst>
                <a:path extrusionOk="0" h="5745" w="9133">
                  <a:moveTo>
                    <a:pt x="1035" y="0"/>
                  </a:moveTo>
                  <a:cubicBezTo>
                    <a:pt x="624" y="0"/>
                    <a:pt x="235" y="271"/>
                    <a:pt x="122" y="706"/>
                  </a:cubicBezTo>
                  <a:lnTo>
                    <a:pt x="109" y="683"/>
                  </a:lnTo>
                  <a:lnTo>
                    <a:pt x="109" y="683"/>
                  </a:lnTo>
                  <a:cubicBezTo>
                    <a:pt x="1" y="1094"/>
                    <a:pt x="182" y="1528"/>
                    <a:pt x="551" y="1739"/>
                  </a:cubicBezTo>
                  <a:lnTo>
                    <a:pt x="7629" y="5619"/>
                  </a:lnTo>
                  <a:cubicBezTo>
                    <a:pt x="7779" y="5705"/>
                    <a:pt x="7939" y="5745"/>
                    <a:pt x="8097" y="5745"/>
                  </a:cubicBezTo>
                  <a:cubicBezTo>
                    <a:pt x="8508" y="5745"/>
                    <a:pt x="8898" y="5474"/>
                    <a:pt x="9011" y="5039"/>
                  </a:cubicBezTo>
                  <a:lnTo>
                    <a:pt x="9024" y="5064"/>
                  </a:lnTo>
                  <a:cubicBezTo>
                    <a:pt x="9132" y="4652"/>
                    <a:pt x="8951" y="4219"/>
                    <a:pt x="8582" y="4007"/>
                  </a:cubicBezTo>
                  <a:lnTo>
                    <a:pt x="1504" y="127"/>
                  </a:lnTo>
                  <a:cubicBezTo>
                    <a:pt x="1354" y="41"/>
                    <a:pt x="1193" y="0"/>
                    <a:pt x="1035" y="0"/>
                  </a:cubicBezTo>
                  <a:close/>
                </a:path>
              </a:pathLst>
            </a:custGeom>
            <a:solidFill>
              <a:srgbClr val="3247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2"/>
            <p:cNvSpPr/>
            <p:nvPr/>
          </p:nvSpPr>
          <p:spPr>
            <a:xfrm>
              <a:off x="2614225" y="2900175"/>
              <a:ext cx="137975" cy="94575"/>
            </a:xfrm>
            <a:custGeom>
              <a:rect b="b" l="l" r="r" t="t"/>
              <a:pathLst>
                <a:path extrusionOk="0" h="3783" w="5519">
                  <a:moveTo>
                    <a:pt x="1036" y="1"/>
                  </a:moveTo>
                  <a:cubicBezTo>
                    <a:pt x="625" y="1"/>
                    <a:pt x="235" y="272"/>
                    <a:pt x="121" y="707"/>
                  </a:cubicBezTo>
                  <a:lnTo>
                    <a:pt x="107" y="684"/>
                  </a:lnTo>
                  <a:lnTo>
                    <a:pt x="107" y="684"/>
                  </a:lnTo>
                  <a:cubicBezTo>
                    <a:pt x="0" y="1095"/>
                    <a:pt x="182" y="1527"/>
                    <a:pt x="550" y="1740"/>
                  </a:cubicBezTo>
                  <a:lnTo>
                    <a:pt x="4016" y="3656"/>
                  </a:lnTo>
                  <a:cubicBezTo>
                    <a:pt x="4165" y="3742"/>
                    <a:pt x="4326" y="3782"/>
                    <a:pt x="4483" y="3782"/>
                  </a:cubicBezTo>
                  <a:cubicBezTo>
                    <a:pt x="4894" y="3782"/>
                    <a:pt x="5284" y="3511"/>
                    <a:pt x="5398" y="3076"/>
                  </a:cubicBezTo>
                  <a:lnTo>
                    <a:pt x="5411" y="3101"/>
                  </a:lnTo>
                  <a:cubicBezTo>
                    <a:pt x="5519" y="2688"/>
                    <a:pt x="5337" y="2256"/>
                    <a:pt x="4969" y="2044"/>
                  </a:cubicBezTo>
                  <a:lnTo>
                    <a:pt x="1503" y="126"/>
                  </a:lnTo>
                  <a:cubicBezTo>
                    <a:pt x="1354" y="41"/>
                    <a:pt x="1193" y="1"/>
                    <a:pt x="1036" y="1"/>
                  </a:cubicBezTo>
                  <a:close/>
                </a:path>
              </a:pathLst>
            </a:custGeom>
            <a:solidFill>
              <a:srgbClr val="3247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2"/>
            <p:cNvSpPr/>
            <p:nvPr/>
          </p:nvSpPr>
          <p:spPr>
            <a:xfrm>
              <a:off x="3838575" y="3357025"/>
              <a:ext cx="228300" cy="143625"/>
            </a:xfrm>
            <a:custGeom>
              <a:rect b="b" l="l" r="r" t="t"/>
              <a:pathLst>
                <a:path extrusionOk="0" h="5745" w="9132">
                  <a:moveTo>
                    <a:pt x="1036" y="0"/>
                  </a:moveTo>
                  <a:cubicBezTo>
                    <a:pt x="625" y="0"/>
                    <a:pt x="234" y="271"/>
                    <a:pt x="121" y="706"/>
                  </a:cubicBezTo>
                  <a:lnTo>
                    <a:pt x="108" y="683"/>
                  </a:lnTo>
                  <a:lnTo>
                    <a:pt x="108" y="683"/>
                  </a:lnTo>
                  <a:cubicBezTo>
                    <a:pt x="0" y="1095"/>
                    <a:pt x="181" y="1527"/>
                    <a:pt x="551" y="1738"/>
                  </a:cubicBezTo>
                  <a:lnTo>
                    <a:pt x="7629" y="5618"/>
                  </a:lnTo>
                  <a:cubicBezTo>
                    <a:pt x="7778" y="5704"/>
                    <a:pt x="7940" y="5745"/>
                    <a:pt x="8098" y="5745"/>
                  </a:cubicBezTo>
                  <a:cubicBezTo>
                    <a:pt x="8508" y="5745"/>
                    <a:pt x="8897" y="5474"/>
                    <a:pt x="9011" y="5039"/>
                  </a:cubicBezTo>
                  <a:lnTo>
                    <a:pt x="9025" y="5062"/>
                  </a:lnTo>
                  <a:cubicBezTo>
                    <a:pt x="9132" y="4651"/>
                    <a:pt x="8950" y="4219"/>
                    <a:pt x="8582" y="4006"/>
                  </a:cubicBezTo>
                  <a:lnTo>
                    <a:pt x="1505" y="126"/>
                  </a:lnTo>
                  <a:cubicBezTo>
                    <a:pt x="1355" y="40"/>
                    <a:pt x="1194" y="0"/>
                    <a:pt x="1036" y="0"/>
                  </a:cubicBezTo>
                  <a:close/>
                </a:path>
              </a:pathLst>
            </a:custGeom>
            <a:solidFill>
              <a:srgbClr val="3247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2"/>
            <p:cNvSpPr/>
            <p:nvPr/>
          </p:nvSpPr>
          <p:spPr>
            <a:xfrm>
              <a:off x="3802800" y="3461525"/>
              <a:ext cx="228300" cy="143650"/>
            </a:xfrm>
            <a:custGeom>
              <a:rect b="b" l="l" r="r" t="t"/>
              <a:pathLst>
                <a:path extrusionOk="0" h="5746" w="9132">
                  <a:moveTo>
                    <a:pt x="1035" y="1"/>
                  </a:moveTo>
                  <a:cubicBezTo>
                    <a:pt x="624" y="1"/>
                    <a:pt x="234" y="272"/>
                    <a:pt x="120" y="707"/>
                  </a:cubicBezTo>
                  <a:lnTo>
                    <a:pt x="107" y="684"/>
                  </a:lnTo>
                  <a:lnTo>
                    <a:pt x="107" y="684"/>
                  </a:lnTo>
                  <a:cubicBezTo>
                    <a:pt x="0" y="1095"/>
                    <a:pt x="181" y="1527"/>
                    <a:pt x="550" y="1740"/>
                  </a:cubicBezTo>
                  <a:lnTo>
                    <a:pt x="7627" y="5620"/>
                  </a:lnTo>
                  <a:cubicBezTo>
                    <a:pt x="7777" y="5706"/>
                    <a:pt x="7938" y="5746"/>
                    <a:pt x="8096" y="5746"/>
                  </a:cubicBezTo>
                  <a:cubicBezTo>
                    <a:pt x="8507" y="5746"/>
                    <a:pt x="8896" y="5475"/>
                    <a:pt x="9011" y="5040"/>
                  </a:cubicBezTo>
                  <a:lnTo>
                    <a:pt x="9024" y="5063"/>
                  </a:lnTo>
                  <a:cubicBezTo>
                    <a:pt x="9132" y="4651"/>
                    <a:pt x="8950" y="4219"/>
                    <a:pt x="8580" y="4008"/>
                  </a:cubicBezTo>
                  <a:lnTo>
                    <a:pt x="1503" y="126"/>
                  </a:lnTo>
                  <a:cubicBezTo>
                    <a:pt x="1354" y="41"/>
                    <a:pt x="1193" y="1"/>
                    <a:pt x="1035" y="1"/>
                  </a:cubicBezTo>
                  <a:close/>
                </a:path>
              </a:pathLst>
            </a:custGeom>
            <a:solidFill>
              <a:srgbClr val="3247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2"/>
            <p:cNvSpPr/>
            <p:nvPr/>
          </p:nvSpPr>
          <p:spPr>
            <a:xfrm>
              <a:off x="3805625" y="3588975"/>
              <a:ext cx="137975" cy="94550"/>
            </a:xfrm>
            <a:custGeom>
              <a:rect b="b" l="l" r="r" t="t"/>
              <a:pathLst>
                <a:path extrusionOk="0" h="3782" w="5519">
                  <a:moveTo>
                    <a:pt x="1037" y="1"/>
                  </a:moveTo>
                  <a:cubicBezTo>
                    <a:pt x="625" y="1"/>
                    <a:pt x="235" y="272"/>
                    <a:pt x="122" y="706"/>
                  </a:cubicBezTo>
                  <a:lnTo>
                    <a:pt x="109" y="682"/>
                  </a:lnTo>
                  <a:lnTo>
                    <a:pt x="109" y="682"/>
                  </a:lnTo>
                  <a:cubicBezTo>
                    <a:pt x="1" y="1094"/>
                    <a:pt x="182" y="1527"/>
                    <a:pt x="552" y="1739"/>
                  </a:cubicBezTo>
                  <a:lnTo>
                    <a:pt x="4016" y="3655"/>
                  </a:lnTo>
                  <a:cubicBezTo>
                    <a:pt x="4166" y="3741"/>
                    <a:pt x="4327" y="3781"/>
                    <a:pt x="4485" y="3781"/>
                  </a:cubicBezTo>
                  <a:cubicBezTo>
                    <a:pt x="4895" y="3781"/>
                    <a:pt x="5285" y="3511"/>
                    <a:pt x="5399" y="3076"/>
                  </a:cubicBezTo>
                  <a:lnTo>
                    <a:pt x="5412" y="3099"/>
                  </a:lnTo>
                  <a:cubicBezTo>
                    <a:pt x="5519" y="2687"/>
                    <a:pt x="5338" y="2255"/>
                    <a:pt x="4969" y="2042"/>
                  </a:cubicBezTo>
                  <a:lnTo>
                    <a:pt x="1505" y="126"/>
                  </a:lnTo>
                  <a:cubicBezTo>
                    <a:pt x="1356" y="40"/>
                    <a:pt x="1195" y="1"/>
                    <a:pt x="1037" y="1"/>
                  </a:cubicBezTo>
                  <a:close/>
                </a:path>
              </a:pathLst>
            </a:custGeom>
            <a:solidFill>
              <a:srgbClr val="3247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2"/>
            <p:cNvSpPr/>
            <p:nvPr/>
          </p:nvSpPr>
          <p:spPr>
            <a:xfrm>
              <a:off x="3038100" y="3673475"/>
              <a:ext cx="228300" cy="143650"/>
            </a:xfrm>
            <a:custGeom>
              <a:rect b="b" l="l" r="r" t="t"/>
              <a:pathLst>
                <a:path extrusionOk="0" h="5746" w="9132">
                  <a:moveTo>
                    <a:pt x="1035" y="1"/>
                  </a:moveTo>
                  <a:cubicBezTo>
                    <a:pt x="625" y="1"/>
                    <a:pt x="234" y="272"/>
                    <a:pt x="121" y="707"/>
                  </a:cubicBezTo>
                  <a:lnTo>
                    <a:pt x="108" y="684"/>
                  </a:lnTo>
                  <a:lnTo>
                    <a:pt x="108" y="684"/>
                  </a:lnTo>
                  <a:cubicBezTo>
                    <a:pt x="0" y="1095"/>
                    <a:pt x="181" y="1527"/>
                    <a:pt x="550" y="1740"/>
                  </a:cubicBezTo>
                  <a:lnTo>
                    <a:pt x="7629" y="5619"/>
                  </a:lnTo>
                  <a:cubicBezTo>
                    <a:pt x="7778" y="5705"/>
                    <a:pt x="7940" y="5745"/>
                    <a:pt x="8098" y="5745"/>
                  </a:cubicBezTo>
                  <a:cubicBezTo>
                    <a:pt x="8508" y="5745"/>
                    <a:pt x="8897" y="5475"/>
                    <a:pt x="9011" y="5040"/>
                  </a:cubicBezTo>
                  <a:lnTo>
                    <a:pt x="9024" y="5063"/>
                  </a:lnTo>
                  <a:cubicBezTo>
                    <a:pt x="9132" y="4651"/>
                    <a:pt x="8950" y="4219"/>
                    <a:pt x="8582" y="4006"/>
                  </a:cubicBezTo>
                  <a:lnTo>
                    <a:pt x="1503" y="127"/>
                  </a:lnTo>
                  <a:cubicBezTo>
                    <a:pt x="1354" y="41"/>
                    <a:pt x="1193" y="1"/>
                    <a:pt x="1035" y="1"/>
                  </a:cubicBezTo>
                  <a:close/>
                </a:path>
              </a:pathLst>
            </a:custGeom>
            <a:solidFill>
              <a:srgbClr val="3247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2"/>
            <p:cNvSpPr/>
            <p:nvPr/>
          </p:nvSpPr>
          <p:spPr>
            <a:xfrm>
              <a:off x="3002275" y="3778000"/>
              <a:ext cx="228350" cy="143650"/>
            </a:xfrm>
            <a:custGeom>
              <a:rect b="b" l="l" r="r" t="t"/>
              <a:pathLst>
                <a:path extrusionOk="0" h="5746" w="9134">
                  <a:moveTo>
                    <a:pt x="1037" y="1"/>
                  </a:moveTo>
                  <a:cubicBezTo>
                    <a:pt x="626" y="1"/>
                    <a:pt x="236" y="272"/>
                    <a:pt x="122" y="706"/>
                  </a:cubicBezTo>
                  <a:lnTo>
                    <a:pt x="109" y="683"/>
                  </a:lnTo>
                  <a:lnTo>
                    <a:pt x="109" y="683"/>
                  </a:lnTo>
                  <a:cubicBezTo>
                    <a:pt x="1" y="1095"/>
                    <a:pt x="182" y="1527"/>
                    <a:pt x="552" y="1740"/>
                  </a:cubicBezTo>
                  <a:lnTo>
                    <a:pt x="7629" y="5620"/>
                  </a:lnTo>
                  <a:cubicBezTo>
                    <a:pt x="7779" y="5706"/>
                    <a:pt x="7940" y="5746"/>
                    <a:pt x="8098" y="5746"/>
                  </a:cubicBezTo>
                  <a:cubicBezTo>
                    <a:pt x="8509" y="5746"/>
                    <a:pt x="8898" y="5475"/>
                    <a:pt x="9013" y="5040"/>
                  </a:cubicBezTo>
                  <a:lnTo>
                    <a:pt x="9026" y="5063"/>
                  </a:lnTo>
                  <a:cubicBezTo>
                    <a:pt x="9134" y="4651"/>
                    <a:pt x="8952" y="4219"/>
                    <a:pt x="8582" y="4008"/>
                  </a:cubicBezTo>
                  <a:lnTo>
                    <a:pt x="1505" y="126"/>
                  </a:lnTo>
                  <a:cubicBezTo>
                    <a:pt x="1355" y="40"/>
                    <a:pt x="1194" y="1"/>
                    <a:pt x="1037" y="1"/>
                  </a:cubicBezTo>
                  <a:close/>
                </a:path>
              </a:pathLst>
            </a:custGeom>
            <a:solidFill>
              <a:srgbClr val="3247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2"/>
            <p:cNvSpPr/>
            <p:nvPr/>
          </p:nvSpPr>
          <p:spPr>
            <a:xfrm>
              <a:off x="3005150" y="3905450"/>
              <a:ext cx="137975" cy="94550"/>
            </a:xfrm>
            <a:custGeom>
              <a:rect b="b" l="l" r="r" t="t"/>
              <a:pathLst>
                <a:path extrusionOk="0" h="3782" w="5519">
                  <a:moveTo>
                    <a:pt x="1037" y="0"/>
                  </a:moveTo>
                  <a:cubicBezTo>
                    <a:pt x="625" y="0"/>
                    <a:pt x="235" y="271"/>
                    <a:pt x="122" y="706"/>
                  </a:cubicBezTo>
                  <a:lnTo>
                    <a:pt x="109" y="682"/>
                  </a:lnTo>
                  <a:lnTo>
                    <a:pt x="109" y="682"/>
                  </a:lnTo>
                  <a:cubicBezTo>
                    <a:pt x="1" y="1093"/>
                    <a:pt x="182" y="1527"/>
                    <a:pt x="552" y="1738"/>
                  </a:cubicBezTo>
                  <a:lnTo>
                    <a:pt x="4016" y="3655"/>
                  </a:lnTo>
                  <a:cubicBezTo>
                    <a:pt x="4166" y="3741"/>
                    <a:pt x="4327" y="3781"/>
                    <a:pt x="4485" y="3781"/>
                  </a:cubicBezTo>
                  <a:cubicBezTo>
                    <a:pt x="4895" y="3781"/>
                    <a:pt x="5285" y="3510"/>
                    <a:pt x="5399" y="3076"/>
                  </a:cubicBezTo>
                  <a:lnTo>
                    <a:pt x="5412" y="3099"/>
                  </a:lnTo>
                  <a:cubicBezTo>
                    <a:pt x="5519" y="2687"/>
                    <a:pt x="5339" y="2255"/>
                    <a:pt x="4969" y="2042"/>
                  </a:cubicBezTo>
                  <a:lnTo>
                    <a:pt x="1505" y="126"/>
                  </a:lnTo>
                  <a:cubicBezTo>
                    <a:pt x="1355" y="40"/>
                    <a:pt x="1195" y="0"/>
                    <a:pt x="1037" y="0"/>
                  </a:cubicBezTo>
                  <a:close/>
                </a:path>
              </a:pathLst>
            </a:custGeom>
            <a:solidFill>
              <a:srgbClr val="3247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
            <p:cNvSpPr/>
            <p:nvPr/>
          </p:nvSpPr>
          <p:spPr>
            <a:xfrm>
              <a:off x="1972550" y="2418525"/>
              <a:ext cx="319425" cy="190225"/>
            </a:xfrm>
            <a:custGeom>
              <a:rect b="b" l="l" r="r" t="t"/>
              <a:pathLst>
                <a:path extrusionOk="0" h="7609" w="12777">
                  <a:moveTo>
                    <a:pt x="11720" y="0"/>
                  </a:moveTo>
                  <a:lnTo>
                    <a:pt x="3179" y="4793"/>
                  </a:lnTo>
                  <a:lnTo>
                    <a:pt x="1826" y="2433"/>
                  </a:lnTo>
                  <a:lnTo>
                    <a:pt x="0" y="3418"/>
                  </a:lnTo>
                  <a:lnTo>
                    <a:pt x="2411" y="7609"/>
                  </a:lnTo>
                  <a:lnTo>
                    <a:pt x="12777" y="1832"/>
                  </a:lnTo>
                  <a:lnTo>
                    <a:pt x="11720" y="0"/>
                  </a:lnTo>
                  <a:close/>
                </a:path>
              </a:pathLst>
            </a:custGeom>
            <a:solidFill>
              <a:srgbClr val="FF6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2"/>
            <p:cNvSpPr/>
            <p:nvPr/>
          </p:nvSpPr>
          <p:spPr>
            <a:xfrm>
              <a:off x="2382075" y="3414475"/>
              <a:ext cx="319450" cy="190225"/>
            </a:xfrm>
            <a:custGeom>
              <a:rect b="b" l="l" r="r" t="t"/>
              <a:pathLst>
                <a:path extrusionOk="0" h="7609" w="12778">
                  <a:moveTo>
                    <a:pt x="11721" y="0"/>
                  </a:moveTo>
                  <a:lnTo>
                    <a:pt x="3179" y="4793"/>
                  </a:lnTo>
                  <a:lnTo>
                    <a:pt x="1826" y="2433"/>
                  </a:lnTo>
                  <a:lnTo>
                    <a:pt x="1" y="3418"/>
                  </a:lnTo>
                  <a:lnTo>
                    <a:pt x="2412" y="7609"/>
                  </a:lnTo>
                  <a:lnTo>
                    <a:pt x="12778" y="1833"/>
                  </a:lnTo>
                  <a:lnTo>
                    <a:pt x="11721" y="0"/>
                  </a:lnTo>
                  <a:close/>
                </a:path>
              </a:pathLst>
            </a:custGeom>
            <a:solidFill>
              <a:srgbClr val="FF6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2"/>
            <p:cNvSpPr/>
            <p:nvPr/>
          </p:nvSpPr>
          <p:spPr>
            <a:xfrm>
              <a:off x="3350125" y="2427850"/>
              <a:ext cx="319425" cy="190200"/>
            </a:xfrm>
            <a:custGeom>
              <a:rect b="b" l="l" r="r" t="t"/>
              <a:pathLst>
                <a:path extrusionOk="0" h="7608" w="12777">
                  <a:moveTo>
                    <a:pt x="11721" y="0"/>
                  </a:moveTo>
                  <a:lnTo>
                    <a:pt x="3178" y="4793"/>
                  </a:lnTo>
                  <a:lnTo>
                    <a:pt x="1826" y="2433"/>
                  </a:lnTo>
                  <a:lnTo>
                    <a:pt x="1" y="3418"/>
                  </a:lnTo>
                  <a:lnTo>
                    <a:pt x="2411" y="7607"/>
                  </a:lnTo>
                  <a:lnTo>
                    <a:pt x="12776" y="1832"/>
                  </a:lnTo>
                  <a:lnTo>
                    <a:pt x="11721" y="0"/>
                  </a:lnTo>
                  <a:close/>
                </a:path>
              </a:pathLst>
            </a:custGeom>
            <a:solidFill>
              <a:srgbClr val="FF6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3"/>
          <p:cNvSpPr txBox="1"/>
          <p:nvPr>
            <p:ph idx="1" type="body"/>
          </p:nvPr>
        </p:nvSpPr>
        <p:spPr>
          <a:xfrm>
            <a:off x="616650" y="1373950"/>
            <a:ext cx="7783200" cy="3380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latin typeface="Raleway"/>
              <a:ea typeface="Raleway"/>
              <a:cs typeface="Raleway"/>
              <a:sym typeface="Raleway"/>
            </a:endParaRPr>
          </a:p>
          <a:p>
            <a:pPr indent="-330200" lvl="0" marL="457200" rtl="0" algn="l">
              <a:spcBef>
                <a:spcPts val="0"/>
              </a:spcBef>
              <a:spcAft>
                <a:spcPts val="0"/>
              </a:spcAft>
              <a:buSzPts val="1600"/>
              <a:buChar char="●"/>
            </a:pPr>
            <a:r>
              <a:rPr lang="en-GB"/>
              <a:t>Leer el enunciado (hay muchos detalles y ayudas)</a:t>
            </a:r>
            <a:endParaRPr/>
          </a:p>
          <a:p>
            <a:pPr indent="-330200" lvl="0" marL="457200" rtl="0" algn="l">
              <a:spcBef>
                <a:spcPts val="0"/>
              </a:spcBef>
              <a:spcAft>
                <a:spcPts val="0"/>
              </a:spcAft>
              <a:buSzPts val="1600"/>
              <a:buChar char="●"/>
            </a:pPr>
            <a:r>
              <a:rPr lang="en-GB"/>
              <a:t>Bajar XV6 aplicar kickstarter patch y hacer el primer commit al repo</a:t>
            </a:r>
            <a:endParaRPr/>
          </a:p>
          <a:p>
            <a:pPr indent="-330200" lvl="0" marL="457200" rtl="0" algn="l">
              <a:spcBef>
                <a:spcPts val="0"/>
              </a:spcBef>
              <a:spcAft>
                <a:spcPts val="0"/>
              </a:spcAft>
              <a:buSzPts val="1600"/>
              <a:buChar char="●"/>
            </a:pPr>
            <a:r>
              <a:rPr lang="en-GB"/>
              <a:t>Instalar qemu para RISC-V y correr XV6</a:t>
            </a:r>
            <a:endParaRPr/>
          </a:p>
          <a:p>
            <a:pPr indent="-330200" lvl="0" marL="457200" rtl="0" algn="l">
              <a:spcBef>
                <a:spcPts val="0"/>
              </a:spcBef>
              <a:spcAft>
                <a:spcPts val="0"/>
              </a:spcAft>
              <a:buSzPts val="1600"/>
              <a:buChar char="●"/>
            </a:pPr>
            <a:r>
              <a:rPr lang="en-GB"/>
              <a:t>Leer el manual de XV6</a:t>
            </a:r>
            <a:endParaRPr/>
          </a:p>
          <a:p>
            <a:pPr indent="-330200" lvl="0" marL="457200" rtl="0" algn="l">
              <a:spcBef>
                <a:spcPts val="0"/>
              </a:spcBef>
              <a:spcAft>
                <a:spcPts val="0"/>
              </a:spcAft>
              <a:buSzPts val="1600"/>
              <a:buChar char="●"/>
            </a:pPr>
            <a:r>
              <a:rPr lang="en-GB"/>
              <a:t>Crear un programa “hello world”</a:t>
            </a:r>
            <a:endParaRPr/>
          </a:p>
          <a:p>
            <a:pPr indent="-330200" lvl="0" marL="457200" rtl="0" algn="l">
              <a:spcBef>
                <a:spcPts val="0"/>
              </a:spcBef>
              <a:spcAft>
                <a:spcPts val="0"/>
              </a:spcAft>
              <a:buSzPts val="1600"/>
              <a:buChar char="●"/>
            </a:pPr>
            <a:r>
              <a:rPr lang="en-GB"/>
              <a:t>Crear una syscall “hello world”</a:t>
            </a:r>
            <a:endParaRPr/>
          </a:p>
          <a:p>
            <a:pPr indent="-330200" lvl="0" marL="457200" rtl="0" algn="l">
              <a:spcBef>
                <a:spcPts val="0"/>
              </a:spcBef>
              <a:spcAft>
                <a:spcPts val="0"/>
              </a:spcAft>
              <a:buSzPts val="1600"/>
              <a:buChar char="●"/>
            </a:pPr>
            <a:r>
              <a:rPr lang="en-GB"/>
              <a:t>Leer sobre semaforos en OSTEP</a:t>
            </a:r>
            <a:endParaRPr/>
          </a:p>
        </p:txBody>
      </p:sp>
      <p:sp>
        <p:nvSpPr>
          <p:cNvPr id="326" name="Google Shape;326;p33"/>
          <p:cNvSpPr txBox="1"/>
          <p:nvPr>
            <p:ph type="title"/>
          </p:nvPr>
        </p:nvSpPr>
        <p:spPr>
          <a:xfrm>
            <a:off x="602950" y="344150"/>
            <a:ext cx="5039100" cy="11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Primeros pasos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4"/>
          <p:cNvSpPr txBox="1"/>
          <p:nvPr/>
        </p:nvSpPr>
        <p:spPr>
          <a:xfrm>
            <a:off x="615500" y="1701550"/>
            <a:ext cx="1648800" cy="46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GB" sz="1000">
                <a:solidFill>
                  <a:schemeClr val="dk1"/>
                </a:solidFill>
                <a:latin typeface="Raleway Light"/>
                <a:ea typeface="Raleway Light"/>
                <a:cs typeface="Raleway Light"/>
                <a:sym typeface="Raleway Light"/>
              </a:rPr>
              <a:t>Please keep this slide for attribution.</a:t>
            </a:r>
            <a:endParaRPr sz="1000">
              <a:solidFill>
                <a:schemeClr val="dk1"/>
              </a:solidFill>
              <a:latin typeface="Raleway Light"/>
              <a:ea typeface="Raleway Light"/>
              <a:cs typeface="Raleway Light"/>
              <a:sym typeface="Raleway Light"/>
            </a:endParaRPr>
          </a:p>
        </p:txBody>
      </p:sp>
      <p:grpSp>
        <p:nvGrpSpPr>
          <p:cNvPr id="332" name="Google Shape;332;p34"/>
          <p:cNvGrpSpPr/>
          <p:nvPr/>
        </p:nvGrpSpPr>
        <p:grpSpPr>
          <a:xfrm>
            <a:off x="4899514" y="1113806"/>
            <a:ext cx="4518911" cy="4258295"/>
            <a:chOff x="1021675" y="238100"/>
            <a:chExt cx="5559000" cy="5238400"/>
          </a:xfrm>
        </p:grpSpPr>
        <p:sp>
          <p:nvSpPr>
            <p:cNvPr id="333" name="Google Shape;333;p34"/>
            <p:cNvSpPr/>
            <p:nvPr/>
          </p:nvSpPr>
          <p:spPr>
            <a:xfrm>
              <a:off x="6029375" y="3564250"/>
              <a:ext cx="477225" cy="480625"/>
            </a:xfrm>
            <a:custGeom>
              <a:rect b="b" l="l" r="r" t="t"/>
              <a:pathLst>
                <a:path extrusionOk="0" h="19225" w="19089">
                  <a:moveTo>
                    <a:pt x="14327" y="1"/>
                  </a:moveTo>
                  <a:lnTo>
                    <a:pt x="0" y="8272"/>
                  </a:lnTo>
                  <a:lnTo>
                    <a:pt x="19089" y="19224"/>
                  </a:lnTo>
                  <a:lnTo>
                    <a:pt x="19089" y="2746"/>
                  </a:lnTo>
                  <a:lnTo>
                    <a:pt x="14327" y="1"/>
                  </a:lnTo>
                  <a:close/>
                </a:path>
              </a:pathLst>
            </a:custGeom>
            <a:solidFill>
              <a:srgbClr val="6F2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4"/>
            <p:cNvSpPr/>
            <p:nvPr/>
          </p:nvSpPr>
          <p:spPr>
            <a:xfrm>
              <a:off x="1039125" y="3515050"/>
              <a:ext cx="3155475" cy="1961450"/>
            </a:xfrm>
            <a:custGeom>
              <a:rect b="b" l="l" r="r" t="t"/>
              <a:pathLst>
                <a:path extrusionOk="0" h="78458" w="126219">
                  <a:moveTo>
                    <a:pt x="0" y="0"/>
                  </a:moveTo>
                  <a:lnTo>
                    <a:pt x="0" y="4460"/>
                  </a:lnTo>
                  <a:cubicBezTo>
                    <a:pt x="0" y="5977"/>
                    <a:pt x="1136" y="7863"/>
                    <a:pt x="2537" y="8672"/>
                  </a:cubicBezTo>
                  <a:lnTo>
                    <a:pt x="116699" y="74580"/>
                  </a:lnTo>
                  <a:cubicBezTo>
                    <a:pt x="116699" y="74580"/>
                    <a:pt x="116734" y="74604"/>
                    <a:pt x="116792" y="74639"/>
                  </a:cubicBezTo>
                  <a:cubicBezTo>
                    <a:pt x="116862" y="74674"/>
                    <a:pt x="116957" y="74721"/>
                    <a:pt x="117074" y="74791"/>
                  </a:cubicBezTo>
                  <a:cubicBezTo>
                    <a:pt x="117167" y="74849"/>
                    <a:pt x="117261" y="74908"/>
                    <a:pt x="117390" y="74979"/>
                  </a:cubicBezTo>
                  <a:cubicBezTo>
                    <a:pt x="117508" y="75049"/>
                    <a:pt x="117636" y="75120"/>
                    <a:pt x="117788" y="75213"/>
                  </a:cubicBezTo>
                  <a:cubicBezTo>
                    <a:pt x="118080" y="75376"/>
                    <a:pt x="118421" y="75576"/>
                    <a:pt x="118796" y="75786"/>
                  </a:cubicBezTo>
                  <a:lnTo>
                    <a:pt x="119603" y="76254"/>
                  </a:lnTo>
                  <a:cubicBezTo>
                    <a:pt x="120177" y="76584"/>
                    <a:pt x="120797" y="76946"/>
                    <a:pt x="121453" y="77321"/>
                  </a:cubicBezTo>
                  <a:cubicBezTo>
                    <a:pt x="122759" y="78070"/>
                    <a:pt x="124451" y="78457"/>
                    <a:pt x="126147" y="78457"/>
                  </a:cubicBezTo>
                  <a:cubicBezTo>
                    <a:pt x="126171" y="78457"/>
                    <a:pt x="126195" y="78457"/>
                    <a:pt x="126219" y="78457"/>
                  </a:cubicBezTo>
                  <a:lnTo>
                    <a:pt x="126219" y="72882"/>
                  </a:lnTo>
                  <a:cubicBezTo>
                    <a:pt x="124380" y="72882"/>
                    <a:pt x="122554" y="72472"/>
                    <a:pt x="121149" y="71665"/>
                  </a:cubicBezTo>
                  <a:cubicBezTo>
                    <a:pt x="121149" y="71665"/>
                    <a:pt x="116699" y="69100"/>
                    <a:pt x="116699" y="69089"/>
                  </a:cubicBezTo>
                  <a:lnTo>
                    <a:pt x="2535" y="3178"/>
                  </a:lnTo>
                  <a:cubicBezTo>
                    <a:pt x="1742" y="2719"/>
                    <a:pt x="0" y="169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4"/>
            <p:cNvSpPr/>
            <p:nvPr/>
          </p:nvSpPr>
          <p:spPr>
            <a:xfrm>
              <a:off x="1021675" y="2223625"/>
              <a:ext cx="5439800" cy="3113500"/>
            </a:xfrm>
            <a:custGeom>
              <a:rect b="b" l="l" r="r" t="t"/>
              <a:pathLst>
                <a:path extrusionOk="0" h="124540" w="217592">
                  <a:moveTo>
                    <a:pt x="89368" y="0"/>
                  </a:moveTo>
                  <a:cubicBezTo>
                    <a:pt x="87519" y="0"/>
                    <a:pt x="85667" y="410"/>
                    <a:pt x="84258" y="1230"/>
                  </a:cubicBezTo>
                  <a:lnTo>
                    <a:pt x="16663" y="40628"/>
                  </a:lnTo>
                  <a:lnTo>
                    <a:pt x="2787" y="48720"/>
                  </a:lnTo>
                  <a:cubicBezTo>
                    <a:pt x="0" y="50347"/>
                    <a:pt x="0" y="52983"/>
                    <a:pt x="2799" y="54599"/>
                  </a:cubicBezTo>
                  <a:lnTo>
                    <a:pt x="117408" y="120757"/>
                  </a:lnTo>
                  <a:lnTo>
                    <a:pt x="121845" y="123322"/>
                  </a:lnTo>
                  <a:cubicBezTo>
                    <a:pt x="123252" y="124129"/>
                    <a:pt x="125089" y="124539"/>
                    <a:pt x="126917" y="124539"/>
                  </a:cubicBezTo>
                  <a:cubicBezTo>
                    <a:pt x="126921" y="124539"/>
                    <a:pt x="126924" y="124539"/>
                    <a:pt x="126928" y="124539"/>
                  </a:cubicBezTo>
                  <a:cubicBezTo>
                    <a:pt x="128818" y="124539"/>
                    <a:pt x="130505" y="124134"/>
                    <a:pt x="131987" y="123310"/>
                  </a:cubicBezTo>
                  <a:lnTo>
                    <a:pt x="136426" y="120746"/>
                  </a:lnTo>
                  <a:lnTo>
                    <a:pt x="136437" y="120746"/>
                  </a:lnTo>
                  <a:lnTo>
                    <a:pt x="215578" y="75047"/>
                  </a:lnTo>
                  <a:cubicBezTo>
                    <a:pt x="215683" y="74976"/>
                    <a:pt x="215800" y="74895"/>
                    <a:pt x="215906" y="74813"/>
                  </a:cubicBezTo>
                  <a:cubicBezTo>
                    <a:pt x="216023" y="74731"/>
                    <a:pt x="216128" y="74626"/>
                    <a:pt x="216245" y="74520"/>
                  </a:cubicBezTo>
                  <a:lnTo>
                    <a:pt x="216444" y="74321"/>
                  </a:lnTo>
                  <a:cubicBezTo>
                    <a:pt x="216536" y="74216"/>
                    <a:pt x="216623" y="74107"/>
                    <a:pt x="216702" y="73993"/>
                  </a:cubicBezTo>
                  <a:cubicBezTo>
                    <a:pt x="216819" y="73853"/>
                    <a:pt x="216912" y="73701"/>
                    <a:pt x="217006" y="73536"/>
                  </a:cubicBezTo>
                  <a:cubicBezTo>
                    <a:pt x="217098" y="73378"/>
                    <a:pt x="217180" y="73213"/>
                    <a:pt x="217253" y="73044"/>
                  </a:cubicBezTo>
                  <a:cubicBezTo>
                    <a:pt x="217330" y="72882"/>
                    <a:pt x="217392" y="72715"/>
                    <a:pt x="217439" y="72541"/>
                  </a:cubicBezTo>
                  <a:cubicBezTo>
                    <a:pt x="217484" y="72395"/>
                    <a:pt x="217518" y="72246"/>
                    <a:pt x="217544" y="72096"/>
                  </a:cubicBezTo>
                  <a:cubicBezTo>
                    <a:pt x="217561" y="72060"/>
                    <a:pt x="217564" y="72018"/>
                    <a:pt x="217556" y="71979"/>
                  </a:cubicBezTo>
                  <a:cubicBezTo>
                    <a:pt x="217580" y="71920"/>
                    <a:pt x="217580" y="71862"/>
                    <a:pt x="217591" y="71803"/>
                  </a:cubicBezTo>
                  <a:lnTo>
                    <a:pt x="217580" y="71792"/>
                  </a:lnTo>
                  <a:lnTo>
                    <a:pt x="205073" y="64636"/>
                  </a:lnTo>
                  <a:lnTo>
                    <a:pt x="200306" y="61897"/>
                  </a:lnTo>
                  <a:lnTo>
                    <a:pt x="94400" y="1195"/>
                  </a:lnTo>
                  <a:cubicBezTo>
                    <a:pt x="93010" y="399"/>
                    <a:pt x="91190" y="0"/>
                    <a:pt x="89368" y="0"/>
                  </a:cubicBezTo>
                  <a:close/>
                </a:path>
              </a:pathLst>
            </a:custGeom>
            <a:solidFill>
              <a:srgbClr val="922D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4"/>
            <p:cNvSpPr/>
            <p:nvPr/>
          </p:nvSpPr>
          <p:spPr>
            <a:xfrm>
              <a:off x="1120775" y="3119275"/>
              <a:ext cx="5266925" cy="2147700"/>
            </a:xfrm>
            <a:custGeom>
              <a:rect b="b" l="l" r="r" t="t"/>
              <a:pathLst>
                <a:path extrusionOk="0" h="85908" w="210677">
                  <a:moveTo>
                    <a:pt x="0" y="1"/>
                  </a:moveTo>
                  <a:lnTo>
                    <a:pt x="0" y="14140"/>
                  </a:lnTo>
                  <a:cubicBezTo>
                    <a:pt x="0" y="15186"/>
                    <a:pt x="557" y="16153"/>
                    <a:pt x="1464" y="16676"/>
                  </a:cubicBezTo>
                  <a:lnTo>
                    <a:pt x="120025" y="85123"/>
                  </a:lnTo>
                  <a:cubicBezTo>
                    <a:pt x="120931" y="85646"/>
                    <a:pt x="121942" y="85907"/>
                    <a:pt x="122953" y="85907"/>
                  </a:cubicBezTo>
                  <a:cubicBezTo>
                    <a:pt x="123964" y="85907"/>
                    <a:pt x="124974" y="85646"/>
                    <a:pt x="125880" y="85123"/>
                  </a:cubicBezTo>
                  <a:lnTo>
                    <a:pt x="210663" y="36173"/>
                  </a:lnTo>
                  <a:lnTo>
                    <a:pt x="210676" y="20547"/>
                  </a:lnTo>
                  <a:lnTo>
                    <a:pt x="122953" y="71186"/>
                  </a:lnTo>
                  <a:lnTo>
                    <a:pt x="0" y="1"/>
                  </a:lnTo>
                  <a:close/>
                </a:path>
              </a:pathLst>
            </a:custGeom>
            <a:solidFill>
              <a:srgbClr val="F8C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4"/>
            <p:cNvSpPr/>
            <p:nvPr/>
          </p:nvSpPr>
          <p:spPr>
            <a:xfrm>
              <a:off x="1120725" y="3119275"/>
              <a:ext cx="3073875" cy="2147700"/>
            </a:xfrm>
            <a:custGeom>
              <a:rect b="b" l="l" r="r" t="t"/>
              <a:pathLst>
                <a:path extrusionOk="0" h="85908" w="122955">
                  <a:moveTo>
                    <a:pt x="2" y="1"/>
                  </a:moveTo>
                  <a:lnTo>
                    <a:pt x="2" y="14140"/>
                  </a:lnTo>
                  <a:cubicBezTo>
                    <a:pt x="1" y="15186"/>
                    <a:pt x="559" y="16153"/>
                    <a:pt x="1466" y="16676"/>
                  </a:cubicBezTo>
                  <a:lnTo>
                    <a:pt x="120027" y="85123"/>
                  </a:lnTo>
                  <a:cubicBezTo>
                    <a:pt x="120917" y="85637"/>
                    <a:pt x="121926" y="85908"/>
                    <a:pt x="122955" y="85908"/>
                  </a:cubicBezTo>
                  <a:lnTo>
                    <a:pt x="122955" y="71186"/>
                  </a:lnTo>
                  <a:lnTo>
                    <a:pt x="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
            <p:cNvSpPr/>
            <p:nvPr/>
          </p:nvSpPr>
          <p:spPr>
            <a:xfrm>
              <a:off x="6357875" y="3655225"/>
              <a:ext cx="59625" cy="418350"/>
            </a:xfrm>
            <a:custGeom>
              <a:rect b="b" l="l" r="r" t="t"/>
              <a:pathLst>
                <a:path extrusionOk="0" h="16734" w="2385">
                  <a:moveTo>
                    <a:pt x="1629" y="0"/>
                  </a:moveTo>
                  <a:cubicBezTo>
                    <a:pt x="1494" y="0"/>
                    <a:pt x="1347" y="42"/>
                    <a:pt x="1194" y="131"/>
                  </a:cubicBezTo>
                  <a:cubicBezTo>
                    <a:pt x="535" y="511"/>
                    <a:pt x="0" y="1604"/>
                    <a:pt x="0" y="2576"/>
                  </a:cubicBezTo>
                  <a:lnTo>
                    <a:pt x="0" y="15533"/>
                  </a:lnTo>
                  <a:cubicBezTo>
                    <a:pt x="0" y="16278"/>
                    <a:pt x="314" y="16734"/>
                    <a:pt x="756" y="16734"/>
                  </a:cubicBezTo>
                  <a:cubicBezTo>
                    <a:pt x="889" y="16734"/>
                    <a:pt x="1034" y="16692"/>
                    <a:pt x="1186" y="16604"/>
                  </a:cubicBezTo>
                  <a:cubicBezTo>
                    <a:pt x="1841" y="16226"/>
                    <a:pt x="2373" y="15133"/>
                    <a:pt x="2373" y="14164"/>
                  </a:cubicBezTo>
                  <a:lnTo>
                    <a:pt x="2384" y="1199"/>
                  </a:lnTo>
                  <a:cubicBezTo>
                    <a:pt x="2385" y="456"/>
                    <a:pt x="2072" y="0"/>
                    <a:pt x="1629" y="0"/>
                  </a:cubicBezTo>
                  <a:close/>
                </a:path>
              </a:pathLst>
            </a:custGeom>
            <a:solidFill>
              <a:srgbClr val="FFD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
            <p:cNvSpPr/>
            <p:nvPr/>
          </p:nvSpPr>
          <p:spPr>
            <a:xfrm>
              <a:off x="1039125" y="2965775"/>
              <a:ext cx="3155450" cy="1961500"/>
            </a:xfrm>
            <a:custGeom>
              <a:rect b="b" l="l" r="r" t="t"/>
              <a:pathLst>
                <a:path extrusionOk="0" h="78460" w="126218">
                  <a:moveTo>
                    <a:pt x="2" y="1"/>
                  </a:moveTo>
                  <a:cubicBezTo>
                    <a:pt x="2" y="1"/>
                    <a:pt x="0" y="3753"/>
                    <a:pt x="0" y="4463"/>
                  </a:cubicBezTo>
                  <a:cubicBezTo>
                    <a:pt x="0" y="5979"/>
                    <a:pt x="1135" y="7864"/>
                    <a:pt x="2535" y="8673"/>
                  </a:cubicBezTo>
                  <a:lnTo>
                    <a:pt x="54915" y="38903"/>
                  </a:lnTo>
                  <a:cubicBezTo>
                    <a:pt x="54915" y="38903"/>
                    <a:pt x="116697" y="74584"/>
                    <a:pt x="116721" y="74595"/>
                  </a:cubicBezTo>
                  <a:lnTo>
                    <a:pt x="116909" y="74701"/>
                  </a:lnTo>
                  <a:cubicBezTo>
                    <a:pt x="117237" y="74899"/>
                    <a:pt x="117903" y="75287"/>
                    <a:pt x="118794" y="75790"/>
                  </a:cubicBezTo>
                  <a:lnTo>
                    <a:pt x="119601" y="76258"/>
                  </a:lnTo>
                  <a:cubicBezTo>
                    <a:pt x="120176" y="76586"/>
                    <a:pt x="120796" y="76950"/>
                    <a:pt x="121451" y="77325"/>
                  </a:cubicBezTo>
                  <a:cubicBezTo>
                    <a:pt x="122755" y="78072"/>
                    <a:pt x="124443" y="78460"/>
                    <a:pt x="126136" y="78460"/>
                  </a:cubicBezTo>
                  <a:cubicBezTo>
                    <a:pt x="126163" y="78460"/>
                    <a:pt x="126190" y="78460"/>
                    <a:pt x="126217" y="78459"/>
                  </a:cubicBezTo>
                  <a:lnTo>
                    <a:pt x="126217" y="72862"/>
                  </a:lnTo>
                  <a:cubicBezTo>
                    <a:pt x="124380" y="72862"/>
                    <a:pt x="122552" y="72463"/>
                    <a:pt x="121136" y="71644"/>
                  </a:cubicBezTo>
                  <a:cubicBezTo>
                    <a:pt x="121136" y="71644"/>
                    <a:pt x="116708" y="69091"/>
                    <a:pt x="116697" y="69091"/>
                  </a:cubicBezTo>
                  <a:lnTo>
                    <a:pt x="59681" y="36163"/>
                  </a:lnTo>
                  <a:lnTo>
                    <a:pt x="2535" y="3182"/>
                  </a:lnTo>
                  <a:cubicBezTo>
                    <a:pt x="1791" y="2751"/>
                    <a:pt x="2" y="1754"/>
                    <a:pt x="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4"/>
            <p:cNvSpPr/>
            <p:nvPr/>
          </p:nvSpPr>
          <p:spPr>
            <a:xfrm>
              <a:off x="1021675" y="1674025"/>
              <a:ext cx="5523500" cy="3113350"/>
            </a:xfrm>
            <a:custGeom>
              <a:rect b="b" l="l" r="r" t="t"/>
              <a:pathLst>
                <a:path extrusionOk="0" h="124534" w="220940">
                  <a:moveTo>
                    <a:pt x="220779" y="73670"/>
                  </a:moveTo>
                  <a:lnTo>
                    <a:pt x="220940" y="73762"/>
                  </a:lnTo>
                  <a:cubicBezTo>
                    <a:pt x="220890" y="73726"/>
                    <a:pt x="220836" y="73695"/>
                    <a:pt x="220779" y="73670"/>
                  </a:cubicBezTo>
                  <a:close/>
                  <a:moveTo>
                    <a:pt x="89377" y="0"/>
                  </a:moveTo>
                  <a:cubicBezTo>
                    <a:pt x="87525" y="0"/>
                    <a:pt x="85670" y="413"/>
                    <a:pt x="84258" y="1234"/>
                  </a:cubicBezTo>
                  <a:lnTo>
                    <a:pt x="2787" y="48726"/>
                  </a:lnTo>
                  <a:cubicBezTo>
                    <a:pt x="0" y="50353"/>
                    <a:pt x="0" y="52975"/>
                    <a:pt x="2799" y="54603"/>
                  </a:cubicBezTo>
                  <a:lnTo>
                    <a:pt x="16663" y="62612"/>
                  </a:lnTo>
                  <a:lnTo>
                    <a:pt x="117408" y="120761"/>
                  </a:lnTo>
                  <a:lnTo>
                    <a:pt x="121845" y="123326"/>
                  </a:lnTo>
                  <a:cubicBezTo>
                    <a:pt x="123252" y="124133"/>
                    <a:pt x="125089" y="124532"/>
                    <a:pt x="126917" y="124532"/>
                  </a:cubicBezTo>
                  <a:cubicBezTo>
                    <a:pt x="126965" y="124533"/>
                    <a:pt x="127012" y="124533"/>
                    <a:pt x="127060" y="124533"/>
                  </a:cubicBezTo>
                  <a:cubicBezTo>
                    <a:pt x="128937" y="124533"/>
                    <a:pt x="130556" y="124078"/>
                    <a:pt x="131998" y="123314"/>
                  </a:cubicBezTo>
                  <a:lnTo>
                    <a:pt x="136426" y="120761"/>
                  </a:lnTo>
                  <a:lnTo>
                    <a:pt x="136437" y="120761"/>
                  </a:lnTo>
                  <a:lnTo>
                    <a:pt x="200308" y="83881"/>
                  </a:lnTo>
                  <a:lnTo>
                    <a:pt x="214324" y="75789"/>
                  </a:lnTo>
                  <a:lnTo>
                    <a:pt x="217287" y="74080"/>
                  </a:lnTo>
                  <a:cubicBezTo>
                    <a:pt x="217697" y="73857"/>
                    <a:pt x="218083" y="73681"/>
                    <a:pt x="218458" y="73564"/>
                  </a:cubicBezTo>
                  <a:cubicBezTo>
                    <a:pt x="218658" y="73505"/>
                    <a:pt x="218832" y="73458"/>
                    <a:pt x="219020" y="73436"/>
                  </a:cubicBezTo>
                  <a:cubicBezTo>
                    <a:pt x="219194" y="73404"/>
                    <a:pt x="219369" y="73388"/>
                    <a:pt x="219546" y="73388"/>
                  </a:cubicBezTo>
                  <a:cubicBezTo>
                    <a:pt x="219554" y="73388"/>
                    <a:pt x="219562" y="73388"/>
                    <a:pt x="219571" y="73388"/>
                  </a:cubicBezTo>
                  <a:cubicBezTo>
                    <a:pt x="219688" y="73390"/>
                    <a:pt x="219805" y="73398"/>
                    <a:pt x="219922" y="73412"/>
                  </a:cubicBezTo>
                  <a:cubicBezTo>
                    <a:pt x="220033" y="73421"/>
                    <a:pt x="220144" y="73445"/>
                    <a:pt x="220250" y="73482"/>
                  </a:cubicBezTo>
                  <a:cubicBezTo>
                    <a:pt x="220327" y="73493"/>
                    <a:pt x="220403" y="73516"/>
                    <a:pt x="220473" y="73551"/>
                  </a:cubicBezTo>
                  <a:cubicBezTo>
                    <a:pt x="220547" y="73564"/>
                    <a:pt x="220620" y="73591"/>
                    <a:pt x="220683" y="73633"/>
                  </a:cubicBezTo>
                  <a:cubicBezTo>
                    <a:pt x="220716" y="73644"/>
                    <a:pt x="220748" y="73656"/>
                    <a:pt x="220779" y="73670"/>
                  </a:cubicBezTo>
                  <a:lnTo>
                    <a:pt x="220779" y="73670"/>
                  </a:lnTo>
                  <a:lnTo>
                    <a:pt x="94400" y="1199"/>
                  </a:lnTo>
                  <a:cubicBezTo>
                    <a:pt x="93012" y="399"/>
                    <a:pt x="91197" y="0"/>
                    <a:pt x="893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4"/>
            <p:cNvSpPr/>
            <p:nvPr/>
          </p:nvSpPr>
          <p:spPr>
            <a:xfrm>
              <a:off x="4194575" y="3508725"/>
              <a:ext cx="2386100" cy="1967775"/>
            </a:xfrm>
            <a:custGeom>
              <a:rect b="b" l="l" r="r" t="t"/>
              <a:pathLst>
                <a:path extrusionOk="0" h="78711" w="95444">
                  <a:moveTo>
                    <a:pt x="92630" y="0"/>
                  </a:moveTo>
                  <a:cubicBezTo>
                    <a:pt x="92453" y="0"/>
                    <a:pt x="92278" y="16"/>
                    <a:pt x="92104" y="46"/>
                  </a:cubicBezTo>
                  <a:cubicBezTo>
                    <a:pt x="91917" y="70"/>
                    <a:pt x="91742" y="117"/>
                    <a:pt x="91542" y="176"/>
                  </a:cubicBezTo>
                  <a:cubicBezTo>
                    <a:pt x="91167" y="293"/>
                    <a:pt x="90781" y="469"/>
                    <a:pt x="90371" y="690"/>
                  </a:cubicBezTo>
                  <a:lnTo>
                    <a:pt x="87408" y="2401"/>
                  </a:lnTo>
                  <a:lnTo>
                    <a:pt x="73390" y="10493"/>
                  </a:lnTo>
                  <a:lnTo>
                    <a:pt x="9521" y="47373"/>
                  </a:lnTo>
                  <a:lnTo>
                    <a:pt x="9510" y="47373"/>
                  </a:lnTo>
                  <a:lnTo>
                    <a:pt x="5082" y="49926"/>
                  </a:lnTo>
                  <a:lnTo>
                    <a:pt x="5071" y="49938"/>
                  </a:lnTo>
                  <a:cubicBezTo>
                    <a:pt x="3667" y="50745"/>
                    <a:pt x="1840" y="51144"/>
                    <a:pt x="1" y="51144"/>
                  </a:cubicBezTo>
                  <a:lnTo>
                    <a:pt x="1" y="56743"/>
                  </a:lnTo>
                  <a:cubicBezTo>
                    <a:pt x="25" y="56743"/>
                    <a:pt x="49" y="56743"/>
                    <a:pt x="73" y="56743"/>
                  </a:cubicBezTo>
                  <a:cubicBezTo>
                    <a:pt x="1769" y="56743"/>
                    <a:pt x="3461" y="56356"/>
                    <a:pt x="4767" y="55607"/>
                  </a:cubicBezTo>
                  <a:cubicBezTo>
                    <a:pt x="5422" y="55232"/>
                    <a:pt x="6043" y="54869"/>
                    <a:pt x="6617" y="54540"/>
                  </a:cubicBezTo>
                  <a:lnTo>
                    <a:pt x="7426" y="54072"/>
                  </a:lnTo>
                  <a:cubicBezTo>
                    <a:pt x="8315" y="53569"/>
                    <a:pt x="8983" y="53182"/>
                    <a:pt x="9310" y="52983"/>
                  </a:cubicBezTo>
                  <a:lnTo>
                    <a:pt x="9497" y="52879"/>
                  </a:lnTo>
                  <a:cubicBezTo>
                    <a:pt x="9503" y="52871"/>
                    <a:pt x="9511" y="52868"/>
                    <a:pt x="9521" y="52866"/>
                  </a:cubicBezTo>
                  <a:lnTo>
                    <a:pt x="78158" y="13234"/>
                  </a:lnTo>
                  <a:lnTo>
                    <a:pt x="88662" y="7167"/>
                  </a:lnTo>
                  <a:cubicBezTo>
                    <a:pt x="88985" y="6980"/>
                    <a:pt x="89290" y="6892"/>
                    <a:pt x="89562" y="6892"/>
                  </a:cubicBezTo>
                  <a:cubicBezTo>
                    <a:pt x="90227" y="6892"/>
                    <a:pt x="90688" y="7423"/>
                    <a:pt x="90688" y="8338"/>
                  </a:cubicBezTo>
                  <a:lnTo>
                    <a:pt x="90688" y="20130"/>
                  </a:lnTo>
                  <a:cubicBezTo>
                    <a:pt x="90691" y="20216"/>
                    <a:pt x="90683" y="20303"/>
                    <a:pt x="90664" y="20387"/>
                  </a:cubicBezTo>
                  <a:cubicBezTo>
                    <a:pt x="90677" y="20447"/>
                    <a:pt x="90664" y="20504"/>
                    <a:pt x="90640" y="20575"/>
                  </a:cubicBezTo>
                  <a:cubicBezTo>
                    <a:pt x="90650" y="20613"/>
                    <a:pt x="90645" y="20654"/>
                    <a:pt x="90629" y="20692"/>
                  </a:cubicBezTo>
                  <a:cubicBezTo>
                    <a:pt x="90604" y="20842"/>
                    <a:pt x="90569" y="20991"/>
                    <a:pt x="90523" y="21137"/>
                  </a:cubicBezTo>
                  <a:cubicBezTo>
                    <a:pt x="90477" y="21309"/>
                    <a:pt x="90414" y="21478"/>
                    <a:pt x="90337" y="21640"/>
                  </a:cubicBezTo>
                  <a:cubicBezTo>
                    <a:pt x="90264" y="21808"/>
                    <a:pt x="90182" y="21972"/>
                    <a:pt x="90091" y="22132"/>
                  </a:cubicBezTo>
                  <a:cubicBezTo>
                    <a:pt x="89996" y="22297"/>
                    <a:pt x="89903" y="22449"/>
                    <a:pt x="89786" y="22589"/>
                  </a:cubicBezTo>
                  <a:cubicBezTo>
                    <a:pt x="89707" y="22703"/>
                    <a:pt x="89621" y="22812"/>
                    <a:pt x="89530" y="22917"/>
                  </a:cubicBezTo>
                  <a:lnTo>
                    <a:pt x="89330" y="23116"/>
                  </a:lnTo>
                  <a:cubicBezTo>
                    <a:pt x="89227" y="23225"/>
                    <a:pt x="89113" y="23324"/>
                    <a:pt x="88990" y="23409"/>
                  </a:cubicBezTo>
                  <a:cubicBezTo>
                    <a:pt x="88886" y="23490"/>
                    <a:pt x="88768" y="23572"/>
                    <a:pt x="88662" y="23643"/>
                  </a:cubicBezTo>
                  <a:lnTo>
                    <a:pt x="9522" y="69341"/>
                  </a:lnTo>
                  <a:lnTo>
                    <a:pt x="9522" y="69353"/>
                  </a:lnTo>
                  <a:lnTo>
                    <a:pt x="5071" y="71917"/>
                  </a:lnTo>
                  <a:cubicBezTo>
                    <a:pt x="3667" y="72725"/>
                    <a:pt x="1840" y="73135"/>
                    <a:pt x="1" y="73135"/>
                  </a:cubicBezTo>
                  <a:lnTo>
                    <a:pt x="1" y="78710"/>
                  </a:lnTo>
                  <a:cubicBezTo>
                    <a:pt x="25" y="78710"/>
                    <a:pt x="49" y="78710"/>
                    <a:pt x="73" y="78710"/>
                  </a:cubicBezTo>
                  <a:cubicBezTo>
                    <a:pt x="1769" y="78710"/>
                    <a:pt x="3461" y="78323"/>
                    <a:pt x="4767" y="77574"/>
                  </a:cubicBezTo>
                  <a:cubicBezTo>
                    <a:pt x="5422" y="77199"/>
                    <a:pt x="6043" y="76837"/>
                    <a:pt x="6617" y="76507"/>
                  </a:cubicBezTo>
                  <a:lnTo>
                    <a:pt x="7426" y="76039"/>
                  </a:lnTo>
                  <a:cubicBezTo>
                    <a:pt x="7799" y="75829"/>
                    <a:pt x="8139" y="75629"/>
                    <a:pt x="8432" y="75466"/>
                  </a:cubicBezTo>
                  <a:cubicBezTo>
                    <a:pt x="8584" y="75373"/>
                    <a:pt x="8714" y="75302"/>
                    <a:pt x="8831" y="75232"/>
                  </a:cubicBezTo>
                  <a:cubicBezTo>
                    <a:pt x="8959" y="75161"/>
                    <a:pt x="9052" y="75102"/>
                    <a:pt x="9147" y="75044"/>
                  </a:cubicBezTo>
                  <a:cubicBezTo>
                    <a:pt x="9263" y="74974"/>
                    <a:pt x="9358" y="74927"/>
                    <a:pt x="9427" y="74892"/>
                  </a:cubicBezTo>
                  <a:cubicBezTo>
                    <a:pt x="9487" y="74857"/>
                    <a:pt x="9521" y="74833"/>
                    <a:pt x="9521" y="74833"/>
                  </a:cubicBezTo>
                  <a:lnTo>
                    <a:pt x="90371" y="28152"/>
                  </a:lnTo>
                  <a:cubicBezTo>
                    <a:pt x="93171" y="26534"/>
                    <a:pt x="95443" y="22600"/>
                    <a:pt x="95443" y="19369"/>
                  </a:cubicBezTo>
                  <a:lnTo>
                    <a:pt x="95443" y="3619"/>
                  </a:lnTo>
                  <a:cubicBezTo>
                    <a:pt x="95443" y="2049"/>
                    <a:pt x="94903" y="937"/>
                    <a:pt x="94038" y="375"/>
                  </a:cubicBezTo>
                  <a:lnTo>
                    <a:pt x="94027" y="375"/>
                  </a:lnTo>
                  <a:lnTo>
                    <a:pt x="93862" y="282"/>
                  </a:lnTo>
                  <a:cubicBezTo>
                    <a:pt x="93827" y="269"/>
                    <a:pt x="93804" y="258"/>
                    <a:pt x="93769" y="245"/>
                  </a:cubicBezTo>
                  <a:cubicBezTo>
                    <a:pt x="93699" y="211"/>
                    <a:pt x="93628" y="176"/>
                    <a:pt x="93558" y="165"/>
                  </a:cubicBezTo>
                  <a:cubicBezTo>
                    <a:pt x="93489" y="128"/>
                    <a:pt x="93413" y="105"/>
                    <a:pt x="93335" y="94"/>
                  </a:cubicBezTo>
                  <a:cubicBezTo>
                    <a:pt x="93229" y="57"/>
                    <a:pt x="93119" y="33"/>
                    <a:pt x="93006" y="24"/>
                  </a:cubicBezTo>
                  <a:cubicBezTo>
                    <a:pt x="92889" y="10"/>
                    <a:pt x="92772" y="2"/>
                    <a:pt x="92655" y="0"/>
                  </a:cubicBezTo>
                  <a:cubicBezTo>
                    <a:pt x="92646" y="0"/>
                    <a:pt x="92638" y="0"/>
                    <a:pt x="926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4"/>
            <p:cNvSpPr/>
            <p:nvPr/>
          </p:nvSpPr>
          <p:spPr>
            <a:xfrm>
              <a:off x="3297500" y="2949000"/>
              <a:ext cx="1085425" cy="626325"/>
            </a:xfrm>
            <a:custGeom>
              <a:rect b="b" l="l" r="r" t="t"/>
              <a:pathLst>
                <a:path extrusionOk="0" h="25053" w="43417">
                  <a:moveTo>
                    <a:pt x="21708" y="1"/>
                  </a:moveTo>
                  <a:cubicBezTo>
                    <a:pt x="15950" y="1"/>
                    <a:pt x="10429" y="1321"/>
                    <a:pt x="6357" y="3669"/>
                  </a:cubicBezTo>
                  <a:cubicBezTo>
                    <a:pt x="2287" y="6019"/>
                    <a:pt x="1" y="9204"/>
                    <a:pt x="1" y="12527"/>
                  </a:cubicBezTo>
                  <a:cubicBezTo>
                    <a:pt x="1" y="15849"/>
                    <a:pt x="2287" y="19036"/>
                    <a:pt x="6357" y="21384"/>
                  </a:cubicBezTo>
                  <a:cubicBezTo>
                    <a:pt x="10429" y="23734"/>
                    <a:pt x="15950" y="25052"/>
                    <a:pt x="21708" y="25052"/>
                  </a:cubicBezTo>
                  <a:cubicBezTo>
                    <a:pt x="27465" y="25052"/>
                    <a:pt x="32986" y="23734"/>
                    <a:pt x="37058" y="21384"/>
                  </a:cubicBezTo>
                  <a:cubicBezTo>
                    <a:pt x="41128" y="19036"/>
                    <a:pt x="43416" y="15849"/>
                    <a:pt x="43416" y="12527"/>
                  </a:cubicBezTo>
                  <a:cubicBezTo>
                    <a:pt x="43416" y="9204"/>
                    <a:pt x="41128" y="6019"/>
                    <a:pt x="37058" y="3669"/>
                  </a:cubicBezTo>
                  <a:cubicBezTo>
                    <a:pt x="32986" y="1321"/>
                    <a:pt x="27465" y="1"/>
                    <a:pt x="21708" y="1"/>
                  </a:cubicBezTo>
                  <a:close/>
                </a:path>
              </a:pathLst>
            </a:custGeom>
            <a:solidFill>
              <a:srgbClr val="90C4FE">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4"/>
            <p:cNvSpPr/>
            <p:nvPr/>
          </p:nvSpPr>
          <p:spPr>
            <a:xfrm>
              <a:off x="3557575" y="728875"/>
              <a:ext cx="525975" cy="679950"/>
            </a:xfrm>
            <a:custGeom>
              <a:rect b="b" l="l" r="r" t="t"/>
              <a:pathLst>
                <a:path extrusionOk="0" h="27198" w="21039">
                  <a:moveTo>
                    <a:pt x="6715" y="0"/>
                  </a:moveTo>
                  <a:cubicBezTo>
                    <a:pt x="6389" y="0"/>
                    <a:pt x="5450" y="141"/>
                    <a:pt x="4594" y="1630"/>
                  </a:cubicBezTo>
                  <a:cubicBezTo>
                    <a:pt x="3537" y="3467"/>
                    <a:pt x="3925" y="8653"/>
                    <a:pt x="3272" y="11826"/>
                  </a:cubicBezTo>
                  <a:cubicBezTo>
                    <a:pt x="2618" y="14998"/>
                    <a:pt x="1102" y="16790"/>
                    <a:pt x="551" y="19361"/>
                  </a:cubicBezTo>
                  <a:cubicBezTo>
                    <a:pt x="1" y="21933"/>
                    <a:pt x="873" y="26253"/>
                    <a:pt x="7074" y="27034"/>
                  </a:cubicBezTo>
                  <a:cubicBezTo>
                    <a:pt x="7964" y="27146"/>
                    <a:pt x="8824" y="27198"/>
                    <a:pt x="9650" y="27198"/>
                  </a:cubicBezTo>
                  <a:cubicBezTo>
                    <a:pt x="14578" y="27198"/>
                    <a:pt x="18264" y="25368"/>
                    <a:pt x="19523" y="23678"/>
                  </a:cubicBezTo>
                  <a:cubicBezTo>
                    <a:pt x="20993" y="21705"/>
                    <a:pt x="21039" y="17503"/>
                    <a:pt x="19523" y="15240"/>
                  </a:cubicBezTo>
                  <a:cubicBezTo>
                    <a:pt x="18009" y="12976"/>
                    <a:pt x="16860" y="11139"/>
                    <a:pt x="16906" y="8199"/>
                  </a:cubicBezTo>
                  <a:lnTo>
                    <a:pt x="6834" y="8"/>
                  </a:lnTo>
                  <a:cubicBezTo>
                    <a:pt x="6834" y="8"/>
                    <a:pt x="6791" y="0"/>
                    <a:pt x="6715" y="0"/>
                  </a:cubicBezTo>
                  <a:close/>
                </a:path>
              </a:pathLst>
            </a:custGeom>
            <a:solidFill>
              <a:srgbClr val="FFD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4"/>
            <p:cNvSpPr/>
            <p:nvPr/>
          </p:nvSpPr>
          <p:spPr>
            <a:xfrm>
              <a:off x="3916350" y="313450"/>
              <a:ext cx="452650" cy="932950"/>
            </a:xfrm>
            <a:custGeom>
              <a:rect b="b" l="l" r="r" t="t"/>
              <a:pathLst>
                <a:path extrusionOk="0" h="37318" w="18106">
                  <a:moveTo>
                    <a:pt x="14072" y="1"/>
                  </a:moveTo>
                  <a:cubicBezTo>
                    <a:pt x="13778" y="1"/>
                    <a:pt x="13552" y="151"/>
                    <a:pt x="13635" y="454"/>
                  </a:cubicBezTo>
                  <a:cubicBezTo>
                    <a:pt x="13798" y="1057"/>
                    <a:pt x="14086" y="1473"/>
                    <a:pt x="14454" y="2613"/>
                  </a:cubicBezTo>
                  <a:cubicBezTo>
                    <a:pt x="14792" y="3649"/>
                    <a:pt x="14833" y="4475"/>
                    <a:pt x="14833" y="4475"/>
                  </a:cubicBezTo>
                  <a:cubicBezTo>
                    <a:pt x="14833" y="4475"/>
                    <a:pt x="14366" y="3260"/>
                    <a:pt x="13784" y="2317"/>
                  </a:cubicBezTo>
                  <a:cubicBezTo>
                    <a:pt x="13201" y="1373"/>
                    <a:pt x="12766" y="1104"/>
                    <a:pt x="12470" y="943"/>
                  </a:cubicBezTo>
                  <a:cubicBezTo>
                    <a:pt x="12406" y="908"/>
                    <a:pt x="12327" y="889"/>
                    <a:pt x="12247" y="889"/>
                  </a:cubicBezTo>
                  <a:cubicBezTo>
                    <a:pt x="11961" y="889"/>
                    <a:pt x="11653" y="1126"/>
                    <a:pt x="11886" y="1685"/>
                  </a:cubicBezTo>
                  <a:cubicBezTo>
                    <a:pt x="12157" y="2329"/>
                    <a:pt x="12772" y="3026"/>
                    <a:pt x="13097" y="4333"/>
                  </a:cubicBezTo>
                  <a:cubicBezTo>
                    <a:pt x="13317" y="5227"/>
                    <a:pt x="13362" y="5902"/>
                    <a:pt x="13221" y="5902"/>
                  </a:cubicBezTo>
                  <a:cubicBezTo>
                    <a:pt x="13213" y="5902"/>
                    <a:pt x="13203" y="5900"/>
                    <a:pt x="13193" y="5894"/>
                  </a:cubicBezTo>
                  <a:lnTo>
                    <a:pt x="12325" y="7499"/>
                  </a:lnTo>
                  <a:cubicBezTo>
                    <a:pt x="12959" y="8343"/>
                    <a:pt x="13344" y="8912"/>
                    <a:pt x="13700" y="9828"/>
                  </a:cubicBezTo>
                  <a:cubicBezTo>
                    <a:pt x="14056" y="10745"/>
                    <a:pt x="13625" y="13902"/>
                    <a:pt x="12578" y="16590"/>
                  </a:cubicBezTo>
                  <a:cubicBezTo>
                    <a:pt x="11668" y="18923"/>
                    <a:pt x="10769" y="20939"/>
                    <a:pt x="9633" y="22469"/>
                  </a:cubicBezTo>
                  <a:cubicBezTo>
                    <a:pt x="7183" y="25768"/>
                    <a:pt x="3556" y="29495"/>
                    <a:pt x="2074" y="30773"/>
                  </a:cubicBezTo>
                  <a:cubicBezTo>
                    <a:pt x="1560" y="31217"/>
                    <a:pt x="1300" y="31355"/>
                    <a:pt x="769" y="31355"/>
                  </a:cubicBezTo>
                  <a:cubicBezTo>
                    <a:pt x="684" y="31355"/>
                    <a:pt x="592" y="31351"/>
                    <a:pt x="491" y="31345"/>
                  </a:cubicBezTo>
                  <a:lnTo>
                    <a:pt x="491" y="31345"/>
                  </a:lnTo>
                  <a:cubicBezTo>
                    <a:pt x="1" y="32307"/>
                    <a:pt x="441" y="34133"/>
                    <a:pt x="746" y="34953"/>
                  </a:cubicBezTo>
                  <a:cubicBezTo>
                    <a:pt x="1071" y="35826"/>
                    <a:pt x="2533" y="37317"/>
                    <a:pt x="3451" y="37317"/>
                  </a:cubicBezTo>
                  <a:cubicBezTo>
                    <a:pt x="3790" y="37317"/>
                    <a:pt x="4055" y="37114"/>
                    <a:pt x="4161" y="36602"/>
                  </a:cubicBezTo>
                  <a:cubicBezTo>
                    <a:pt x="4254" y="36154"/>
                    <a:pt x="4283" y="35019"/>
                    <a:pt x="4694" y="34638"/>
                  </a:cubicBezTo>
                  <a:cubicBezTo>
                    <a:pt x="7066" y="32441"/>
                    <a:pt x="11100" y="28563"/>
                    <a:pt x="13461" y="24843"/>
                  </a:cubicBezTo>
                  <a:cubicBezTo>
                    <a:pt x="14606" y="23040"/>
                    <a:pt x="15290" y="21782"/>
                    <a:pt x="16308" y="18601"/>
                  </a:cubicBezTo>
                  <a:cubicBezTo>
                    <a:pt x="17236" y="15691"/>
                    <a:pt x="17455" y="13030"/>
                    <a:pt x="17482" y="9972"/>
                  </a:cubicBezTo>
                  <a:cubicBezTo>
                    <a:pt x="17490" y="9140"/>
                    <a:pt x="17702" y="8524"/>
                    <a:pt x="17903" y="6937"/>
                  </a:cubicBezTo>
                  <a:cubicBezTo>
                    <a:pt x="18105" y="5352"/>
                    <a:pt x="17955" y="3472"/>
                    <a:pt x="17428" y="2241"/>
                  </a:cubicBezTo>
                  <a:cubicBezTo>
                    <a:pt x="16903" y="1011"/>
                    <a:pt x="16518" y="650"/>
                    <a:pt x="16224" y="649"/>
                  </a:cubicBezTo>
                  <a:cubicBezTo>
                    <a:pt x="16222" y="649"/>
                    <a:pt x="16220" y="649"/>
                    <a:pt x="16218" y="649"/>
                  </a:cubicBezTo>
                  <a:cubicBezTo>
                    <a:pt x="15852" y="649"/>
                    <a:pt x="15731" y="978"/>
                    <a:pt x="15906" y="1563"/>
                  </a:cubicBezTo>
                  <a:cubicBezTo>
                    <a:pt x="16080" y="2152"/>
                    <a:pt x="16471" y="3100"/>
                    <a:pt x="16439" y="4423"/>
                  </a:cubicBezTo>
                  <a:cubicBezTo>
                    <a:pt x="16439" y="4423"/>
                    <a:pt x="16119" y="3116"/>
                    <a:pt x="15858" y="2350"/>
                  </a:cubicBezTo>
                  <a:cubicBezTo>
                    <a:pt x="15597" y="1584"/>
                    <a:pt x="15227" y="880"/>
                    <a:pt x="14904" y="421"/>
                  </a:cubicBezTo>
                  <a:cubicBezTo>
                    <a:pt x="14707" y="141"/>
                    <a:pt x="14357" y="1"/>
                    <a:pt x="14072"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4"/>
            <p:cNvSpPr/>
            <p:nvPr/>
          </p:nvSpPr>
          <p:spPr>
            <a:xfrm>
              <a:off x="3887975" y="856075"/>
              <a:ext cx="390300" cy="349600"/>
            </a:xfrm>
            <a:custGeom>
              <a:rect b="b" l="l" r="r" t="t"/>
              <a:pathLst>
                <a:path extrusionOk="0" h="13984" w="15612">
                  <a:moveTo>
                    <a:pt x="9969" y="1"/>
                  </a:moveTo>
                  <a:cubicBezTo>
                    <a:pt x="8172" y="1"/>
                    <a:pt x="7470" y="2288"/>
                    <a:pt x="6616" y="3842"/>
                  </a:cubicBezTo>
                  <a:cubicBezTo>
                    <a:pt x="4478" y="7727"/>
                    <a:pt x="2232" y="8820"/>
                    <a:pt x="1245" y="9537"/>
                  </a:cubicBezTo>
                  <a:cubicBezTo>
                    <a:pt x="0" y="12916"/>
                    <a:pt x="5400" y="13983"/>
                    <a:pt x="5408" y="13983"/>
                  </a:cubicBezTo>
                  <a:cubicBezTo>
                    <a:pt x="5408" y="13983"/>
                    <a:pt x="5408" y="13983"/>
                    <a:pt x="5408" y="13983"/>
                  </a:cubicBezTo>
                  <a:cubicBezTo>
                    <a:pt x="10097" y="12357"/>
                    <a:pt x="15007" y="7344"/>
                    <a:pt x="15309" y="5623"/>
                  </a:cubicBezTo>
                  <a:cubicBezTo>
                    <a:pt x="15612" y="3903"/>
                    <a:pt x="15064" y="2386"/>
                    <a:pt x="15064" y="2386"/>
                  </a:cubicBezTo>
                  <a:cubicBezTo>
                    <a:pt x="14799" y="2426"/>
                    <a:pt x="14551" y="2445"/>
                    <a:pt x="14319" y="2445"/>
                  </a:cubicBezTo>
                  <a:cubicBezTo>
                    <a:pt x="11791" y="2445"/>
                    <a:pt x="11116" y="267"/>
                    <a:pt x="11116" y="267"/>
                  </a:cubicBezTo>
                  <a:cubicBezTo>
                    <a:pt x="10689" y="83"/>
                    <a:pt x="10309" y="1"/>
                    <a:pt x="99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4"/>
            <p:cNvSpPr/>
            <p:nvPr/>
          </p:nvSpPr>
          <p:spPr>
            <a:xfrm>
              <a:off x="3878250" y="3014175"/>
              <a:ext cx="313550" cy="218125"/>
            </a:xfrm>
            <a:custGeom>
              <a:rect b="b" l="l" r="r" t="t"/>
              <a:pathLst>
                <a:path extrusionOk="0" h="8725" w="12542">
                  <a:moveTo>
                    <a:pt x="645" y="0"/>
                  </a:moveTo>
                  <a:cubicBezTo>
                    <a:pt x="645" y="0"/>
                    <a:pt x="545" y="859"/>
                    <a:pt x="355" y="1564"/>
                  </a:cubicBezTo>
                  <a:cubicBezTo>
                    <a:pt x="164" y="2266"/>
                    <a:pt x="1" y="3429"/>
                    <a:pt x="129" y="3999"/>
                  </a:cubicBezTo>
                  <a:cubicBezTo>
                    <a:pt x="256" y="4570"/>
                    <a:pt x="1599" y="5380"/>
                    <a:pt x="2503" y="5499"/>
                  </a:cubicBezTo>
                  <a:cubicBezTo>
                    <a:pt x="3405" y="5618"/>
                    <a:pt x="4800" y="6578"/>
                    <a:pt x="5313" y="7229"/>
                  </a:cubicBezTo>
                  <a:cubicBezTo>
                    <a:pt x="5979" y="8076"/>
                    <a:pt x="7660" y="8724"/>
                    <a:pt x="8906" y="8724"/>
                  </a:cubicBezTo>
                  <a:cubicBezTo>
                    <a:pt x="9028" y="8724"/>
                    <a:pt x="9146" y="8718"/>
                    <a:pt x="9258" y="8705"/>
                  </a:cubicBezTo>
                  <a:cubicBezTo>
                    <a:pt x="10516" y="8560"/>
                    <a:pt x="11935" y="8262"/>
                    <a:pt x="12238" y="7754"/>
                  </a:cubicBezTo>
                  <a:cubicBezTo>
                    <a:pt x="12541" y="7245"/>
                    <a:pt x="12119" y="6675"/>
                    <a:pt x="9478" y="4793"/>
                  </a:cubicBezTo>
                  <a:cubicBezTo>
                    <a:pt x="6835" y="2913"/>
                    <a:pt x="5066" y="1773"/>
                    <a:pt x="4235" y="29"/>
                  </a:cubicBezTo>
                  <a:lnTo>
                    <a:pt x="645" y="0"/>
                  </a:lnTo>
                  <a:close/>
                </a:path>
              </a:pathLst>
            </a:custGeom>
            <a:solidFill>
              <a:srgbClr val="2D2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4"/>
            <p:cNvSpPr/>
            <p:nvPr/>
          </p:nvSpPr>
          <p:spPr>
            <a:xfrm>
              <a:off x="3649625" y="3137000"/>
              <a:ext cx="141500" cy="311525"/>
            </a:xfrm>
            <a:custGeom>
              <a:rect b="b" l="l" r="r" t="t"/>
              <a:pathLst>
                <a:path extrusionOk="0" h="12461" w="5660">
                  <a:moveTo>
                    <a:pt x="1044" y="1"/>
                  </a:moveTo>
                  <a:cubicBezTo>
                    <a:pt x="768" y="711"/>
                    <a:pt x="243" y="1112"/>
                    <a:pt x="390" y="2979"/>
                  </a:cubicBezTo>
                  <a:cubicBezTo>
                    <a:pt x="537" y="4848"/>
                    <a:pt x="371" y="5593"/>
                    <a:pt x="186" y="7120"/>
                  </a:cubicBezTo>
                  <a:cubicBezTo>
                    <a:pt x="1" y="8649"/>
                    <a:pt x="781" y="10744"/>
                    <a:pt x="1512" y="11717"/>
                  </a:cubicBezTo>
                  <a:cubicBezTo>
                    <a:pt x="1853" y="12173"/>
                    <a:pt x="2472" y="12461"/>
                    <a:pt x="3099" y="12461"/>
                  </a:cubicBezTo>
                  <a:cubicBezTo>
                    <a:pt x="3812" y="12461"/>
                    <a:pt x="4537" y="12087"/>
                    <a:pt x="4875" y="11163"/>
                  </a:cubicBezTo>
                  <a:cubicBezTo>
                    <a:pt x="5508" y="9429"/>
                    <a:pt x="5660" y="7965"/>
                    <a:pt x="5215" y="6220"/>
                  </a:cubicBezTo>
                  <a:cubicBezTo>
                    <a:pt x="4770" y="4476"/>
                    <a:pt x="5361" y="3143"/>
                    <a:pt x="5069" y="1974"/>
                  </a:cubicBezTo>
                  <a:cubicBezTo>
                    <a:pt x="4777" y="805"/>
                    <a:pt x="4364" y="2"/>
                    <a:pt x="4364" y="2"/>
                  </a:cubicBezTo>
                  <a:lnTo>
                    <a:pt x="1044" y="1"/>
                  </a:lnTo>
                  <a:close/>
                </a:path>
              </a:pathLst>
            </a:custGeom>
            <a:solidFill>
              <a:srgbClr val="2D2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4"/>
            <p:cNvSpPr/>
            <p:nvPr/>
          </p:nvSpPr>
          <p:spPr>
            <a:xfrm>
              <a:off x="3583850" y="1817525"/>
              <a:ext cx="513525" cy="1331525"/>
            </a:xfrm>
            <a:custGeom>
              <a:rect b="b" l="l" r="r" t="t"/>
              <a:pathLst>
                <a:path extrusionOk="0" h="53261" w="20541">
                  <a:moveTo>
                    <a:pt x="18923" y="1"/>
                  </a:moveTo>
                  <a:lnTo>
                    <a:pt x="1279" y="906"/>
                  </a:lnTo>
                  <a:cubicBezTo>
                    <a:pt x="0" y="6395"/>
                    <a:pt x="1692" y="15088"/>
                    <a:pt x="1966" y="19591"/>
                  </a:cubicBezTo>
                  <a:cubicBezTo>
                    <a:pt x="2238" y="24097"/>
                    <a:pt x="2640" y="29339"/>
                    <a:pt x="2640" y="29339"/>
                  </a:cubicBezTo>
                  <a:cubicBezTo>
                    <a:pt x="2640" y="29339"/>
                    <a:pt x="1263" y="34091"/>
                    <a:pt x="1330" y="37751"/>
                  </a:cubicBezTo>
                  <a:cubicBezTo>
                    <a:pt x="1401" y="41641"/>
                    <a:pt x="3675" y="52780"/>
                    <a:pt x="3675" y="52780"/>
                  </a:cubicBezTo>
                  <a:cubicBezTo>
                    <a:pt x="3675" y="52780"/>
                    <a:pt x="4321" y="53261"/>
                    <a:pt x="5304" y="53261"/>
                  </a:cubicBezTo>
                  <a:cubicBezTo>
                    <a:pt x="5796" y="53261"/>
                    <a:pt x="6372" y="53140"/>
                    <a:pt x="6993" y="52780"/>
                  </a:cubicBezTo>
                  <a:cubicBezTo>
                    <a:pt x="6993" y="52780"/>
                    <a:pt x="7571" y="43144"/>
                    <a:pt x="8099" y="38683"/>
                  </a:cubicBezTo>
                  <a:cubicBezTo>
                    <a:pt x="8651" y="34025"/>
                    <a:pt x="8837" y="30624"/>
                    <a:pt x="9316" y="27901"/>
                  </a:cubicBezTo>
                  <a:cubicBezTo>
                    <a:pt x="9916" y="24506"/>
                    <a:pt x="10924" y="8972"/>
                    <a:pt x="10924" y="8972"/>
                  </a:cubicBezTo>
                  <a:lnTo>
                    <a:pt x="11452" y="9125"/>
                  </a:lnTo>
                  <a:lnTo>
                    <a:pt x="13046" y="27011"/>
                  </a:lnTo>
                  <a:cubicBezTo>
                    <a:pt x="13046" y="27011"/>
                    <a:pt x="11859" y="29584"/>
                    <a:pt x="11859" y="31654"/>
                  </a:cubicBezTo>
                  <a:cubicBezTo>
                    <a:pt x="11859" y="34504"/>
                    <a:pt x="12421" y="47866"/>
                    <a:pt x="12421" y="47866"/>
                  </a:cubicBezTo>
                  <a:cubicBezTo>
                    <a:pt x="12421" y="47866"/>
                    <a:pt x="13147" y="48422"/>
                    <a:pt x="14225" y="48422"/>
                  </a:cubicBezTo>
                  <a:cubicBezTo>
                    <a:pt x="14751" y="48422"/>
                    <a:pt x="15361" y="48289"/>
                    <a:pt x="16011" y="47895"/>
                  </a:cubicBezTo>
                  <a:cubicBezTo>
                    <a:pt x="16011" y="47895"/>
                    <a:pt x="18877" y="29561"/>
                    <a:pt x="19281" y="27407"/>
                  </a:cubicBezTo>
                  <a:cubicBezTo>
                    <a:pt x="19654" y="25423"/>
                    <a:pt x="20540" y="4799"/>
                    <a:pt x="1892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4"/>
            <p:cNvSpPr/>
            <p:nvPr/>
          </p:nvSpPr>
          <p:spPr>
            <a:xfrm>
              <a:off x="3677375" y="986450"/>
              <a:ext cx="318250" cy="334425"/>
            </a:xfrm>
            <a:custGeom>
              <a:rect b="b" l="l" r="r" t="t"/>
              <a:pathLst>
                <a:path extrusionOk="0" h="13377" w="12730">
                  <a:moveTo>
                    <a:pt x="2923" y="0"/>
                  </a:moveTo>
                  <a:cubicBezTo>
                    <a:pt x="2923" y="0"/>
                    <a:pt x="3209" y="5164"/>
                    <a:pt x="3114" y="5540"/>
                  </a:cubicBezTo>
                  <a:cubicBezTo>
                    <a:pt x="3019" y="5917"/>
                    <a:pt x="1086" y="6281"/>
                    <a:pt x="543" y="6730"/>
                  </a:cubicBezTo>
                  <a:cubicBezTo>
                    <a:pt x="0" y="7178"/>
                    <a:pt x="3333" y="12424"/>
                    <a:pt x="5034" y="13204"/>
                  </a:cubicBezTo>
                  <a:cubicBezTo>
                    <a:pt x="5290" y="13321"/>
                    <a:pt x="5628" y="13376"/>
                    <a:pt x="6017" y="13376"/>
                  </a:cubicBezTo>
                  <a:cubicBezTo>
                    <a:pt x="8213" y="13376"/>
                    <a:pt x="12067" y="11625"/>
                    <a:pt x="12384" y="9398"/>
                  </a:cubicBezTo>
                  <a:cubicBezTo>
                    <a:pt x="12729" y="6985"/>
                    <a:pt x="10889" y="5104"/>
                    <a:pt x="10180" y="4445"/>
                  </a:cubicBezTo>
                  <a:cubicBezTo>
                    <a:pt x="9999" y="4407"/>
                    <a:pt x="9775" y="4396"/>
                    <a:pt x="9556" y="4396"/>
                  </a:cubicBezTo>
                  <a:cubicBezTo>
                    <a:pt x="9294" y="4396"/>
                    <a:pt x="9039" y="4411"/>
                    <a:pt x="8870" y="4411"/>
                  </a:cubicBezTo>
                  <a:cubicBezTo>
                    <a:pt x="8810" y="4411"/>
                    <a:pt x="8761" y="4409"/>
                    <a:pt x="8726" y="4404"/>
                  </a:cubicBezTo>
                  <a:lnTo>
                    <a:pt x="8579" y="1902"/>
                  </a:lnTo>
                  <a:cubicBezTo>
                    <a:pt x="6273" y="1160"/>
                    <a:pt x="2923" y="0"/>
                    <a:pt x="2923"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4"/>
            <p:cNvSpPr/>
            <p:nvPr/>
          </p:nvSpPr>
          <p:spPr>
            <a:xfrm>
              <a:off x="3627325" y="1096075"/>
              <a:ext cx="511225" cy="488325"/>
            </a:xfrm>
            <a:custGeom>
              <a:rect b="b" l="l" r="r" t="t"/>
              <a:pathLst>
                <a:path extrusionOk="0" h="19533" w="20449">
                  <a:moveTo>
                    <a:pt x="11750" y="1"/>
                  </a:moveTo>
                  <a:cubicBezTo>
                    <a:pt x="11511" y="1"/>
                    <a:pt x="11277" y="9"/>
                    <a:pt x="11106" y="21"/>
                  </a:cubicBezTo>
                  <a:cubicBezTo>
                    <a:pt x="11106" y="21"/>
                    <a:pt x="12551" y="1306"/>
                    <a:pt x="13266" y="2942"/>
                  </a:cubicBezTo>
                  <a:cubicBezTo>
                    <a:pt x="13923" y="4444"/>
                    <a:pt x="13424" y="6012"/>
                    <a:pt x="12161" y="6569"/>
                  </a:cubicBezTo>
                  <a:cubicBezTo>
                    <a:pt x="11582" y="6825"/>
                    <a:pt x="11052" y="6951"/>
                    <a:pt x="10549" y="6951"/>
                  </a:cubicBezTo>
                  <a:cubicBezTo>
                    <a:pt x="9458" y="6951"/>
                    <a:pt x="8494" y="6358"/>
                    <a:pt x="7432" y="5213"/>
                  </a:cubicBezTo>
                  <a:cubicBezTo>
                    <a:pt x="6378" y="4073"/>
                    <a:pt x="5876" y="2600"/>
                    <a:pt x="4197" y="1654"/>
                  </a:cubicBezTo>
                  <a:cubicBezTo>
                    <a:pt x="2748" y="1872"/>
                    <a:pt x="1088" y="2643"/>
                    <a:pt x="857" y="3436"/>
                  </a:cubicBezTo>
                  <a:cubicBezTo>
                    <a:pt x="588" y="4360"/>
                    <a:pt x="0" y="8726"/>
                    <a:pt x="1246" y="12050"/>
                  </a:cubicBezTo>
                  <a:cubicBezTo>
                    <a:pt x="2490" y="15375"/>
                    <a:pt x="3952" y="17628"/>
                    <a:pt x="4669" y="19062"/>
                  </a:cubicBezTo>
                  <a:cubicBezTo>
                    <a:pt x="4669" y="19062"/>
                    <a:pt x="6173" y="19532"/>
                    <a:pt x="8334" y="19532"/>
                  </a:cubicBezTo>
                  <a:cubicBezTo>
                    <a:pt x="10300" y="19532"/>
                    <a:pt x="12810" y="19143"/>
                    <a:pt x="15225" y="17655"/>
                  </a:cubicBezTo>
                  <a:cubicBezTo>
                    <a:pt x="15225" y="17655"/>
                    <a:pt x="15739" y="14954"/>
                    <a:pt x="15769" y="13050"/>
                  </a:cubicBezTo>
                  <a:cubicBezTo>
                    <a:pt x="20449" y="8992"/>
                    <a:pt x="16473" y="3958"/>
                    <a:pt x="12530" y="43"/>
                  </a:cubicBezTo>
                  <a:cubicBezTo>
                    <a:pt x="12321" y="12"/>
                    <a:pt x="12031" y="1"/>
                    <a:pt x="11750" y="1"/>
                  </a:cubicBezTo>
                  <a:close/>
                </a:path>
              </a:pathLst>
            </a:custGeom>
            <a:solidFill>
              <a:srgbClr val="F5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4"/>
            <p:cNvSpPr/>
            <p:nvPr/>
          </p:nvSpPr>
          <p:spPr>
            <a:xfrm>
              <a:off x="3397150" y="1094450"/>
              <a:ext cx="731425" cy="1960000"/>
            </a:xfrm>
            <a:custGeom>
              <a:rect b="b" l="l" r="r" t="t"/>
              <a:pathLst>
                <a:path extrusionOk="0" h="78400" w="29257">
                  <a:moveTo>
                    <a:pt x="20795" y="1"/>
                  </a:moveTo>
                  <a:cubicBezTo>
                    <a:pt x="20291" y="1"/>
                    <a:pt x="19933" y="84"/>
                    <a:pt x="19933" y="84"/>
                  </a:cubicBezTo>
                  <a:cubicBezTo>
                    <a:pt x="20647" y="1464"/>
                    <a:pt x="19906" y="2844"/>
                    <a:pt x="19906" y="2844"/>
                  </a:cubicBezTo>
                  <a:cubicBezTo>
                    <a:pt x="19906" y="2844"/>
                    <a:pt x="20351" y="5919"/>
                    <a:pt x="20351" y="6077"/>
                  </a:cubicBezTo>
                  <a:cubicBezTo>
                    <a:pt x="20351" y="6081"/>
                    <a:pt x="20350" y="6083"/>
                    <a:pt x="20347" y="6083"/>
                  </a:cubicBezTo>
                  <a:cubicBezTo>
                    <a:pt x="20249" y="6083"/>
                    <a:pt x="18392" y="3284"/>
                    <a:pt x="18392" y="3284"/>
                  </a:cubicBezTo>
                  <a:cubicBezTo>
                    <a:pt x="18360" y="3285"/>
                    <a:pt x="18329" y="3285"/>
                    <a:pt x="18297" y="3285"/>
                  </a:cubicBezTo>
                  <a:cubicBezTo>
                    <a:pt x="16128" y="3285"/>
                    <a:pt x="14323" y="1220"/>
                    <a:pt x="14323" y="1220"/>
                  </a:cubicBezTo>
                  <a:cubicBezTo>
                    <a:pt x="14323" y="1220"/>
                    <a:pt x="11193" y="1779"/>
                    <a:pt x="9689" y="3159"/>
                  </a:cubicBezTo>
                  <a:cubicBezTo>
                    <a:pt x="8184" y="4539"/>
                    <a:pt x="8810" y="7800"/>
                    <a:pt x="9274" y="9995"/>
                  </a:cubicBezTo>
                  <a:cubicBezTo>
                    <a:pt x="9738" y="12190"/>
                    <a:pt x="12192" y="16624"/>
                    <a:pt x="12823" y="18360"/>
                  </a:cubicBezTo>
                  <a:cubicBezTo>
                    <a:pt x="13456" y="20094"/>
                    <a:pt x="12637" y="20784"/>
                    <a:pt x="11693" y="22036"/>
                  </a:cubicBezTo>
                  <a:cubicBezTo>
                    <a:pt x="10750" y="23287"/>
                    <a:pt x="6364" y="28562"/>
                    <a:pt x="5109" y="35635"/>
                  </a:cubicBezTo>
                  <a:cubicBezTo>
                    <a:pt x="3854" y="42710"/>
                    <a:pt x="1330" y="69671"/>
                    <a:pt x="656" y="73031"/>
                  </a:cubicBezTo>
                  <a:cubicBezTo>
                    <a:pt x="1" y="76296"/>
                    <a:pt x="5827" y="78399"/>
                    <a:pt x="10128" y="78399"/>
                  </a:cubicBezTo>
                  <a:cubicBezTo>
                    <a:pt x="10253" y="78399"/>
                    <a:pt x="10377" y="78397"/>
                    <a:pt x="10499" y="78394"/>
                  </a:cubicBezTo>
                  <a:cubicBezTo>
                    <a:pt x="14827" y="78267"/>
                    <a:pt x="25783" y="73903"/>
                    <a:pt x="28442" y="68326"/>
                  </a:cubicBezTo>
                  <a:cubicBezTo>
                    <a:pt x="28379" y="64375"/>
                    <a:pt x="29257" y="38784"/>
                    <a:pt x="28442" y="32826"/>
                  </a:cubicBezTo>
                  <a:cubicBezTo>
                    <a:pt x="27627" y="26867"/>
                    <a:pt x="25619" y="13131"/>
                    <a:pt x="25619" y="13131"/>
                  </a:cubicBezTo>
                  <a:cubicBezTo>
                    <a:pt x="25619" y="13131"/>
                    <a:pt x="26747" y="11878"/>
                    <a:pt x="27094" y="10397"/>
                  </a:cubicBezTo>
                  <a:cubicBezTo>
                    <a:pt x="27552" y="8446"/>
                    <a:pt x="26983" y="6140"/>
                    <a:pt x="25682" y="4099"/>
                  </a:cubicBezTo>
                  <a:cubicBezTo>
                    <a:pt x="24381" y="2059"/>
                    <a:pt x="21737" y="108"/>
                    <a:pt x="21737" y="108"/>
                  </a:cubicBezTo>
                  <a:cubicBezTo>
                    <a:pt x="21402" y="27"/>
                    <a:pt x="21076" y="1"/>
                    <a:pt x="20795" y="1"/>
                  </a:cubicBezTo>
                  <a:close/>
                </a:path>
              </a:pathLst>
            </a:custGeom>
            <a:solidFill>
              <a:srgbClr val="3445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4"/>
            <p:cNvSpPr/>
            <p:nvPr/>
          </p:nvSpPr>
          <p:spPr>
            <a:xfrm>
              <a:off x="3750425" y="986450"/>
              <a:ext cx="144400" cy="123450"/>
            </a:xfrm>
            <a:custGeom>
              <a:rect b="b" l="l" r="r" t="t"/>
              <a:pathLst>
                <a:path extrusionOk="0" h="4938" w="5776">
                  <a:moveTo>
                    <a:pt x="1" y="0"/>
                  </a:moveTo>
                  <a:cubicBezTo>
                    <a:pt x="1" y="0"/>
                    <a:pt x="45" y="934"/>
                    <a:pt x="75" y="1621"/>
                  </a:cubicBezTo>
                  <a:cubicBezTo>
                    <a:pt x="75" y="1621"/>
                    <a:pt x="240" y="3385"/>
                    <a:pt x="3153" y="4762"/>
                  </a:cubicBezTo>
                  <a:cubicBezTo>
                    <a:pt x="3348" y="4854"/>
                    <a:pt x="3747" y="4938"/>
                    <a:pt x="4177" y="4938"/>
                  </a:cubicBezTo>
                  <a:cubicBezTo>
                    <a:pt x="4883" y="4938"/>
                    <a:pt x="5673" y="4712"/>
                    <a:pt x="5775" y="3928"/>
                  </a:cubicBezTo>
                  <a:lnTo>
                    <a:pt x="5657" y="1902"/>
                  </a:lnTo>
                  <a:lnTo>
                    <a:pt x="4014" y="1363"/>
                  </a:lnTo>
                  <a:lnTo>
                    <a:pt x="1"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4"/>
            <p:cNvSpPr/>
            <p:nvPr/>
          </p:nvSpPr>
          <p:spPr>
            <a:xfrm>
              <a:off x="3673400" y="686075"/>
              <a:ext cx="336625" cy="395075"/>
            </a:xfrm>
            <a:custGeom>
              <a:rect b="b" l="l" r="r" t="t"/>
              <a:pathLst>
                <a:path extrusionOk="0" h="15803" w="13465">
                  <a:moveTo>
                    <a:pt x="6785" y="1"/>
                  </a:moveTo>
                  <a:cubicBezTo>
                    <a:pt x="6666" y="1"/>
                    <a:pt x="6546" y="4"/>
                    <a:pt x="6424" y="11"/>
                  </a:cubicBezTo>
                  <a:cubicBezTo>
                    <a:pt x="2786" y="213"/>
                    <a:pt x="1" y="3326"/>
                    <a:pt x="204" y="6964"/>
                  </a:cubicBezTo>
                  <a:cubicBezTo>
                    <a:pt x="322" y="9091"/>
                    <a:pt x="1449" y="10898"/>
                    <a:pt x="3080" y="12015"/>
                  </a:cubicBezTo>
                  <a:cubicBezTo>
                    <a:pt x="3080" y="12015"/>
                    <a:pt x="3387" y="13213"/>
                    <a:pt x="3603" y="13465"/>
                  </a:cubicBezTo>
                  <a:cubicBezTo>
                    <a:pt x="4813" y="14879"/>
                    <a:pt x="8025" y="15786"/>
                    <a:pt x="9087" y="15802"/>
                  </a:cubicBezTo>
                  <a:cubicBezTo>
                    <a:pt x="9095" y="15802"/>
                    <a:pt x="9102" y="15802"/>
                    <a:pt x="9110" y="15802"/>
                  </a:cubicBezTo>
                  <a:cubicBezTo>
                    <a:pt x="10018" y="15802"/>
                    <a:pt x="10807" y="14948"/>
                    <a:pt x="11663" y="13538"/>
                  </a:cubicBezTo>
                  <a:cubicBezTo>
                    <a:pt x="13464" y="10577"/>
                    <a:pt x="13021" y="7289"/>
                    <a:pt x="12741" y="5649"/>
                  </a:cubicBezTo>
                  <a:cubicBezTo>
                    <a:pt x="12250" y="2452"/>
                    <a:pt x="10011" y="1"/>
                    <a:pt x="6785"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4"/>
            <p:cNvSpPr/>
            <p:nvPr/>
          </p:nvSpPr>
          <p:spPr>
            <a:xfrm>
              <a:off x="3852550" y="749975"/>
              <a:ext cx="172025" cy="112800"/>
            </a:xfrm>
            <a:custGeom>
              <a:rect b="b" l="l" r="r" t="t"/>
              <a:pathLst>
                <a:path extrusionOk="0" h="4512" w="6881">
                  <a:moveTo>
                    <a:pt x="3662" y="1"/>
                  </a:moveTo>
                  <a:cubicBezTo>
                    <a:pt x="1981" y="1"/>
                    <a:pt x="0" y="830"/>
                    <a:pt x="0" y="830"/>
                  </a:cubicBezTo>
                  <a:cubicBezTo>
                    <a:pt x="0" y="830"/>
                    <a:pt x="696" y="3001"/>
                    <a:pt x="3070" y="3941"/>
                  </a:cubicBezTo>
                  <a:cubicBezTo>
                    <a:pt x="4214" y="4394"/>
                    <a:pt x="4965" y="4512"/>
                    <a:pt x="5436" y="4512"/>
                  </a:cubicBezTo>
                  <a:cubicBezTo>
                    <a:pt x="5942" y="4512"/>
                    <a:pt x="6126" y="4376"/>
                    <a:pt x="6126" y="4376"/>
                  </a:cubicBezTo>
                  <a:cubicBezTo>
                    <a:pt x="6126" y="4376"/>
                    <a:pt x="6881" y="1675"/>
                    <a:pt x="5336" y="460"/>
                  </a:cubicBezTo>
                  <a:cubicBezTo>
                    <a:pt x="4908" y="123"/>
                    <a:pt x="4307" y="1"/>
                    <a:pt x="3662" y="1"/>
                  </a:cubicBezTo>
                  <a:close/>
                </a:path>
              </a:pathLst>
            </a:custGeom>
            <a:solidFill>
              <a:srgbClr val="FFD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4"/>
            <p:cNvSpPr/>
            <p:nvPr/>
          </p:nvSpPr>
          <p:spPr>
            <a:xfrm>
              <a:off x="3663450" y="684400"/>
              <a:ext cx="322525" cy="302075"/>
            </a:xfrm>
            <a:custGeom>
              <a:rect b="b" l="l" r="r" t="t"/>
              <a:pathLst>
                <a:path extrusionOk="0" h="12083" w="12901">
                  <a:moveTo>
                    <a:pt x="7154" y="1"/>
                  </a:moveTo>
                  <a:cubicBezTo>
                    <a:pt x="6690" y="1"/>
                    <a:pt x="6223" y="47"/>
                    <a:pt x="5759" y="136"/>
                  </a:cubicBezTo>
                  <a:cubicBezTo>
                    <a:pt x="3361" y="599"/>
                    <a:pt x="1518" y="2384"/>
                    <a:pt x="861" y="4735"/>
                  </a:cubicBezTo>
                  <a:cubicBezTo>
                    <a:pt x="0" y="7821"/>
                    <a:pt x="1291" y="10579"/>
                    <a:pt x="3480" y="12082"/>
                  </a:cubicBezTo>
                  <a:cubicBezTo>
                    <a:pt x="3407" y="11858"/>
                    <a:pt x="1676" y="9281"/>
                    <a:pt x="3451" y="8712"/>
                  </a:cubicBezTo>
                  <a:lnTo>
                    <a:pt x="3451" y="8712"/>
                  </a:lnTo>
                  <a:cubicBezTo>
                    <a:pt x="3480" y="8959"/>
                    <a:pt x="3518" y="9875"/>
                    <a:pt x="3610" y="10454"/>
                  </a:cubicBezTo>
                  <a:cubicBezTo>
                    <a:pt x="3610" y="10454"/>
                    <a:pt x="3619" y="10455"/>
                    <a:pt x="3636" y="10455"/>
                  </a:cubicBezTo>
                  <a:cubicBezTo>
                    <a:pt x="3781" y="10455"/>
                    <a:pt x="4477" y="10404"/>
                    <a:pt x="4453" y="9428"/>
                  </a:cubicBezTo>
                  <a:cubicBezTo>
                    <a:pt x="4445" y="9136"/>
                    <a:pt x="4393" y="8639"/>
                    <a:pt x="4398" y="8397"/>
                  </a:cubicBezTo>
                  <a:cubicBezTo>
                    <a:pt x="4414" y="7604"/>
                    <a:pt x="4382" y="7069"/>
                    <a:pt x="4838" y="6392"/>
                  </a:cubicBezTo>
                  <a:cubicBezTo>
                    <a:pt x="5037" y="6096"/>
                    <a:pt x="5124" y="5770"/>
                    <a:pt x="5244" y="5392"/>
                  </a:cubicBezTo>
                  <a:cubicBezTo>
                    <a:pt x="5539" y="4468"/>
                    <a:pt x="6211" y="3668"/>
                    <a:pt x="7132" y="3363"/>
                  </a:cubicBezTo>
                  <a:cubicBezTo>
                    <a:pt x="7380" y="3281"/>
                    <a:pt x="7653" y="3228"/>
                    <a:pt x="7948" y="3228"/>
                  </a:cubicBezTo>
                  <a:cubicBezTo>
                    <a:pt x="8691" y="3228"/>
                    <a:pt x="9568" y="3563"/>
                    <a:pt x="10498" y="4610"/>
                  </a:cubicBezTo>
                  <a:cubicBezTo>
                    <a:pt x="11192" y="3506"/>
                    <a:pt x="11699" y="3177"/>
                    <a:pt x="12088" y="3177"/>
                  </a:cubicBezTo>
                  <a:cubicBezTo>
                    <a:pt x="12438" y="3177"/>
                    <a:pt x="12692" y="3444"/>
                    <a:pt x="12900" y="3653"/>
                  </a:cubicBezTo>
                  <a:cubicBezTo>
                    <a:pt x="11690" y="1149"/>
                    <a:pt x="9475" y="1"/>
                    <a:pt x="7154" y="1"/>
                  </a:cubicBezTo>
                  <a:close/>
                </a:path>
              </a:pathLst>
            </a:custGeom>
            <a:solidFill>
              <a:srgbClr val="FFD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4"/>
            <p:cNvSpPr/>
            <p:nvPr/>
          </p:nvSpPr>
          <p:spPr>
            <a:xfrm>
              <a:off x="3665575" y="888500"/>
              <a:ext cx="84875" cy="107025"/>
            </a:xfrm>
            <a:custGeom>
              <a:rect b="b" l="l" r="r" t="t"/>
              <a:pathLst>
                <a:path extrusionOk="0" h="4281" w="3395">
                  <a:moveTo>
                    <a:pt x="2094" y="1"/>
                  </a:moveTo>
                  <a:cubicBezTo>
                    <a:pt x="1663" y="1"/>
                    <a:pt x="1231" y="167"/>
                    <a:pt x="956" y="597"/>
                  </a:cubicBezTo>
                  <a:cubicBezTo>
                    <a:pt x="1" y="2089"/>
                    <a:pt x="1356" y="4280"/>
                    <a:pt x="2545" y="4280"/>
                  </a:cubicBezTo>
                  <a:cubicBezTo>
                    <a:pt x="2561" y="4280"/>
                    <a:pt x="2577" y="4280"/>
                    <a:pt x="2593" y="4279"/>
                  </a:cubicBezTo>
                  <a:cubicBezTo>
                    <a:pt x="3235" y="4247"/>
                    <a:pt x="3395" y="3918"/>
                    <a:pt x="3395" y="3918"/>
                  </a:cubicBezTo>
                  <a:lnTo>
                    <a:pt x="3366" y="548"/>
                  </a:lnTo>
                  <a:cubicBezTo>
                    <a:pt x="3126" y="240"/>
                    <a:pt x="2610" y="1"/>
                    <a:pt x="2094"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4"/>
            <p:cNvSpPr/>
            <p:nvPr/>
          </p:nvSpPr>
          <p:spPr>
            <a:xfrm>
              <a:off x="3460925" y="1159150"/>
              <a:ext cx="331800" cy="864200"/>
            </a:xfrm>
            <a:custGeom>
              <a:rect b="b" l="l" r="r" t="t"/>
              <a:pathLst>
                <a:path extrusionOk="0" h="34568" w="13272">
                  <a:moveTo>
                    <a:pt x="8801" y="1"/>
                  </a:moveTo>
                  <a:cubicBezTo>
                    <a:pt x="8021" y="1"/>
                    <a:pt x="7163" y="603"/>
                    <a:pt x="6196" y="2115"/>
                  </a:cubicBezTo>
                  <a:cubicBezTo>
                    <a:pt x="4455" y="4839"/>
                    <a:pt x="2672" y="7283"/>
                    <a:pt x="1322" y="10882"/>
                  </a:cubicBezTo>
                  <a:cubicBezTo>
                    <a:pt x="570" y="12882"/>
                    <a:pt x="1" y="14836"/>
                    <a:pt x="1018" y="19092"/>
                  </a:cubicBezTo>
                  <a:cubicBezTo>
                    <a:pt x="1729" y="22063"/>
                    <a:pt x="2590" y="24040"/>
                    <a:pt x="3947" y="26777"/>
                  </a:cubicBezTo>
                  <a:cubicBezTo>
                    <a:pt x="4318" y="27524"/>
                    <a:pt x="4408" y="28170"/>
                    <a:pt x="4944" y="29676"/>
                  </a:cubicBezTo>
                  <a:cubicBezTo>
                    <a:pt x="5482" y="31181"/>
                    <a:pt x="6467" y="32791"/>
                    <a:pt x="7492" y="33650"/>
                  </a:cubicBezTo>
                  <a:cubicBezTo>
                    <a:pt x="8310" y="34335"/>
                    <a:pt x="8798" y="34568"/>
                    <a:pt x="9095" y="34568"/>
                  </a:cubicBezTo>
                  <a:cubicBezTo>
                    <a:pt x="9170" y="34568"/>
                    <a:pt x="9233" y="34553"/>
                    <a:pt x="9286" y="34527"/>
                  </a:cubicBezTo>
                  <a:cubicBezTo>
                    <a:pt x="9619" y="34360"/>
                    <a:pt x="9581" y="34012"/>
                    <a:pt x="9157" y="33564"/>
                  </a:cubicBezTo>
                  <a:cubicBezTo>
                    <a:pt x="8734" y="33118"/>
                    <a:pt x="7959" y="32450"/>
                    <a:pt x="7389" y="31254"/>
                  </a:cubicBezTo>
                  <a:lnTo>
                    <a:pt x="7389" y="31254"/>
                  </a:lnTo>
                  <a:cubicBezTo>
                    <a:pt x="7389" y="31254"/>
                    <a:pt x="8266" y="32276"/>
                    <a:pt x="8845" y="32841"/>
                  </a:cubicBezTo>
                  <a:cubicBezTo>
                    <a:pt x="9424" y="33406"/>
                    <a:pt x="10071" y="33865"/>
                    <a:pt x="10568" y="34129"/>
                  </a:cubicBezTo>
                  <a:cubicBezTo>
                    <a:pt x="10710" y="34205"/>
                    <a:pt x="10869" y="34238"/>
                    <a:pt x="11024" y="34238"/>
                  </a:cubicBezTo>
                  <a:cubicBezTo>
                    <a:pt x="11535" y="34238"/>
                    <a:pt x="12004" y="33879"/>
                    <a:pt x="11685" y="33525"/>
                  </a:cubicBezTo>
                  <a:cubicBezTo>
                    <a:pt x="11268" y="33063"/>
                    <a:pt x="10823" y="32822"/>
                    <a:pt x="9978" y="31973"/>
                  </a:cubicBezTo>
                  <a:cubicBezTo>
                    <a:pt x="9209" y="31199"/>
                    <a:pt x="8799" y="30482"/>
                    <a:pt x="8799" y="30482"/>
                  </a:cubicBezTo>
                  <a:lnTo>
                    <a:pt x="8799" y="30482"/>
                  </a:lnTo>
                  <a:cubicBezTo>
                    <a:pt x="8799" y="30482"/>
                    <a:pt x="9764" y="31355"/>
                    <a:pt x="10711" y="31933"/>
                  </a:cubicBezTo>
                  <a:cubicBezTo>
                    <a:pt x="11657" y="32509"/>
                    <a:pt x="12166" y="32553"/>
                    <a:pt x="12502" y="32563"/>
                  </a:cubicBezTo>
                  <a:cubicBezTo>
                    <a:pt x="12506" y="32563"/>
                    <a:pt x="12510" y="32563"/>
                    <a:pt x="12515" y="32563"/>
                  </a:cubicBezTo>
                  <a:cubicBezTo>
                    <a:pt x="12850" y="32563"/>
                    <a:pt x="13272" y="32132"/>
                    <a:pt x="12689" y="31637"/>
                  </a:cubicBezTo>
                  <a:cubicBezTo>
                    <a:pt x="12157" y="31184"/>
                    <a:pt x="11291" y="30843"/>
                    <a:pt x="10412" y="29824"/>
                  </a:cubicBezTo>
                  <a:cubicBezTo>
                    <a:pt x="9775" y="29084"/>
                    <a:pt x="9425" y="28474"/>
                    <a:pt x="9620" y="28474"/>
                  </a:cubicBezTo>
                  <a:cubicBezTo>
                    <a:pt x="9620" y="28474"/>
                    <a:pt x="9620" y="28474"/>
                    <a:pt x="9620" y="28474"/>
                  </a:cubicBezTo>
                  <a:cubicBezTo>
                    <a:pt x="9815" y="28475"/>
                    <a:pt x="10162" y="28937"/>
                    <a:pt x="10953" y="29254"/>
                  </a:cubicBezTo>
                  <a:cubicBezTo>
                    <a:pt x="11222" y="29362"/>
                    <a:pt x="11513" y="29412"/>
                    <a:pt x="11781" y="29412"/>
                  </a:cubicBezTo>
                  <a:cubicBezTo>
                    <a:pt x="12266" y="29412"/>
                    <a:pt x="12680" y="29248"/>
                    <a:pt x="12768" y="28966"/>
                  </a:cubicBezTo>
                  <a:cubicBezTo>
                    <a:pt x="12904" y="28529"/>
                    <a:pt x="12668" y="28692"/>
                    <a:pt x="11940" y="28259"/>
                  </a:cubicBezTo>
                  <a:cubicBezTo>
                    <a:pt x="11211" y="27827"/>
                    <a:pt x="10742" y="27178"/>
                    <a:pt x="9666" y="26649"/>
                  </a:cubicBezTo>
                  <a:cubicBezTo>
                    <a:pt x="8720" y="26186"/>
                    <a:pt x="8114" y="25749"/>
                    <a:pt x="7528" y="24959"/>
                  </a:cubicBezTo>
                  <a:cubicBezTo>
                    <a:pt x="6808" y="23994"/>
                    <a:pt x="5792" y="21407"/>
                    <a:pt x="5110" y="18604"/>
                  </a:cubicBezTo>
                  <a:cubicBezTo>
                    <a:pt x="4305" y="15295"/>
                    <a:pt x="5254" y="13248"/>
                    <a:pt x="6196" y="11591"/>
                  </a:cubicBezTo>
                  <a:cubicBezTo>
                    <a:pt x="8274" y="7940"/>
                    <a:pt x="9369" y="6524"/>
                    <a:pt x="10340" y="4826"/>
                  </a:cubicBezTo>
                  <a:cubicBezTo>
                    <a:pt x="11277" y="3187"/>
                    <a:pt x="11165" y="1539"/>
                    <a:pt x="10200" y="648"/>
                  </a:cubicBezTo>
                  <a:cubicBezTo>
                    <a:pt x="9759" y="243"/>
                    <a:pt x="9296" y="1"/>
                    <a:pt x="8801"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4"/>
            <p:cNvSpPr/>
            <p:nvPr/>
          </p:nvSpPr>
          <p:spPr>
            <a:xfrm>
              <a:off x="3684125" y="543525"/>
              <a:ext cx="308400" cy="297425"/>
            </a:xfrm>
            <a:custGeom>
              <a:rect b="b" l="l" r="r" t="t"/>
              <a:pathLst>
                <a:path extrusionOk="0" h="11897" w="12336">
                  <a:moveTo>
                    <a:pt x="6169" y="1"/>
                  </a:moveTo>
                  <a:cubicBezTo>
                    <a:pt x="4594" y="1"/>
                    <a:pt x="3019" y="348"/>
                    <a:pt x="1817" y="1042"/>
                  </a:cubicBezTo>
                  <a:cubicBezTo>
                    <a:pt x="601" y="1743"/>
                    <a:pt x="1" y="2665"/>
                    <a:pt x="15" y="3586"/>
                  </a:cubicBezTo>
                  <a:lnTo>
                    <a:pt x="15" y="8340"/>
                  </a:lnTo>
                  <a:lnTo>
                    <a:pt x="15" y="8349"/>
                  </a:lnTo>
                  <a:cubicBezTo>
                    <a:pt x="17" y="9256"/>
                    <a:pt x="618" y="10163"/>
                    <a:pt x="1816" y="10856"/>
                  </a:cubicBezTo>
                  <a:cubicBezTo>
                    <a:pt x="3018" y="11550"/>
                    <a:pt x="4593" y="11897"/>
                    <a:pt x="6168" y="11897"/>
                  </a:cubicBezTo>
                  <a:cubicBezTo>
                    <a:pt x="7743" y="11897"/>
                    <a:pt x="9318" y="11550"/>
                    <a:pt x="10519" y="10856"/>
                  </a:cubicBezTo>
                  <a:cubicBezTo>
                    <a:pt x="11731" y="10156"/>
                    <a:pt x="12331" y="9239"/>
                    <a:pt x="12322" y="8321"/>
                  </a:cubicBezTo>
                  <a:lnTo>
                    <a:pt x="12322" y="3586"/>
                  </a:lnTo>
                  <a:cubicBezTo>
                    <a:pt x="12336" y="2665"/>
                    <a:pt x="11736" y="1743"/>
                    <a:pt x="10521" y="1042"/>
                  </a:cubicBezTo>
                  <a:cubicBezTo>
                    <a:pt x="9319" y="348"/>
                    <a:pt x="7744" y="1"/>
                    <a:pt x="6169" y="1"/>
                  </a:cubicBezTo>
                  <a:close/>
                </a:path>
              </a:pathLst>
            </a:custGeom>
            <a:solidFill>
              <a:srgbClr val="3445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4"/>
            <p:cNvSpPr/>
            <p:nvPr/>
          </p:nvSpPr>
          <p:spPr>
            <a:xfrm>
              <a:off x="3684125" y="543525"/>
              <a:ext cx="308400" cy="297425"/>
            </a:xfrm>
            <a:custGeom>
              <a:rect b="b" l="l" r="r" t="t"/>
              <a:pathLst>
                <a:path extrusionOk="0" h="11897" w="12336">
                  <a:moveTo>
                    <a:pt x="6169" y="1"/>
                  </a:moveTo>
                  <a:cubicBezTo>
                    <a:pt x="4594" y="1"/>
                    <a:pt x="3019" y="348"/>
                    <a:pt x="1817" y="1042"/>
                  </a:cubicBezTo>
                  <a:cubicBezTo>
                    <a:pt x="601" y="1743"/>
                    <a:pt x="1" y="2665"/>
                    <a:pt x="15" y="3586"/>
                  </a:cubicBezTo>
                  <a:lnTo>
                    <a:pt x="15" y="8340"/>
                  </a:lnTo>
                  <a:lnTo>
                    <a:pt x="15" y="8349"/>
                  </a:lnTo>
                  <a:cubicBezTo>
                    <a:pt x="17" y="9256"/>
                    <a:pt x="618" y="10163"/>
                    <a:pt x="1816" y="10856"/>
                  </a:cubicBezTo>
                  <a:cubicBezTo>
                    <a:pt x="3018" y="11550"/>
                    <a:pt x="4593" y="11897"/>
                    <a:pt x="6168" y="11897"/>
                  </a:cubicBezTo>
                  <a:cubicBezTo>
                    <a:pt x="7743" y="11897"/>
                    <a:pt x="9318" y="11550"/>
                    <a:pt x="10519" y="10856"/>
                  </a:cubicBezTo>
                  <a:cubicBezTo>
                    <a:pt x="11731" y="10156"/>
                    <a:pt x="12331" y="9239"/>
                    <a:pt x="12322" y="8321"/>
                  </a:cubicBezTo>
                  <a:lnTo>
                    <a:pt x="12322" y="3586"/>
                  </a:lnTo>
                  <a:cubicBezTo>
                    <a:pt x="12336" y="2665"/>
                    <a:pt x="11736" y="1743"/>
                    <a:pt x="10521" y="1042"/>
                  </a:cubicBezTo>
                  <a:cubicBezTo>
                    <a:pt x="9319" y="348"/>
                    <a:pt x="7744" y="1"/>
                    <a:pt x="6169" y="1"/>
                  </a:cubicBezTo>
                  <a:close/>
                </a:path>
              </a:pathLst>
            </a:custGeom>
            <a:solidFill>
              <a:srgbClr val="3445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4"/>
            <p:cNvSpPr/>
            <p:nvPr/>
          </p:nvSpPr>
          <p:spPr>
            <a:xfrm>
              <a:off x="3584475" y="485800"/>
              <a:ext cx="507700" cy="293125"/>
            </a:xfrm>
            <a:custGeom>
              <a:rect b="b" l="l" r="r" t="t"/>
              <a:pathLst>
                <a:path extrusionOk="0" h="11725" w="20308">
                  <a:moveTo>
                    <a:pt x="10155" y="1"/>
                  </a:moveTo>
                  <a:lnTo>
                    <a:pt x="1" y="5862"/>
                  </a:lnTo>
                  <a:lnTo>
                    <a:pt x="10155" y="11725"/>
                  </a:lnTo>
                  <a:lnTo>
                    <a:pt x="20308" y="5862"/>
                  </a:lnTo>
                  <a:lnTo>
                    <a:pt x="10155" y="1"/>
                  </a:lnTo>
                  <a:close/>
                </a:path>
              </a:pathLst>
            </a:custGeom>
            <a:solidFill>
              <a:srgbClr val="3445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4"/>
            <p:cNvSpPr/>
            <p:nvPr/>
          </p:nvSpPr>
          <p:spPr>
            <a:xfrm>
              <a:off x="3711275" y="633625"/>
              <a:ext cx="132400" cy="77100"/>
            </a:xfrm>
            <a:custGeom>
              <a:rect b="b" l="l" r="r" t="t"/>
              <a:pathLst>
                <a:path extrusionOk="0" h="3084" w="5296">
                  <a:moveTo>
                    <a:pt x="5092" y="1"/>
                  </a:moveTo>
                  <a:cubicBezTo>
                    <a:pt x="5061" y="1"/>
                    <a:pt x="5031" y="9"/>
                    <a:pt x="5002" y="25"/>
                  </a:cubicBezTo>
                  <a:lnTo>
                    <a:pt x="0" y="2878"/>
                  </a:lnTo>
                  <a:lnTo>
                    <a:pt x="360" y="3084"/>
                  </a:lnTo>
                  <a:lnTo>
                    <a:pt x="5180" y="333"/>
                  </a:lnTo>
                  <a:cubicBezTo>
                    <a:pt x="5265" y="286"/>
                    <a:pt x="5295" y="177"/>
                    <a:pt x="5246" y="91"/>
                  </a:cubicBezTo>
                  <a:cubicBezTo>
                    <a:pt x="5213" y="33"/>
                    <a:pt x="5153" y="1"/>
                    <a:pt x="5092" y="1"/>
                  </a:cubicBezTo>
                  <a:close/>
                </a:path>
              </a:pathLst>
            </a:custGeom>
            <a:solidFill>
              <a:srgbClr val="031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4"/>
            <p:cNvSpPr/>
            <p:nvPr/>
          </p:nvSpPr>
          <p:spPr>
            <a:xfrm>
              <a:off x="3838350" y="632325"/>
              <a:ext cx="253825" cy="157100"/>
            </a:xfrm>
            <a:custGeom>
              <a:rect b="b" l="l" r="r" t="t"/>
              <a:pathLst>
                <a:path extrusionOk="0" h="6284" w="10153">
                  <a:moveTo>
                    <a:pt x="10153" y="1"/>
                  </a:moveTo>
                  <a:lnTo>
                    <a:pt x="0" y="5864"/>
                  </a:lnTo>
                  <a:lnTo>
                    <a:pt x="0" y="6283"/>
                  </a:lnTo>
                  <a:lnTo>
                    <a:pt x="10153" y="420"/>
                  </a:lnTo>
                  <a:lnTo>
                    <a:pt x="10153" y="1"/>
                  </a:lnTo>
                  <a:close/>
                </a:path>
              </a:pathLst>
            </a:custGeom>
            <a:solidFill>
              <a:srgbClr val="122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4"/>
            <p:cNvSpPr/>
            <p:nvPr/>
          </p:nvSpPr>
          <p:spPr>
            <a:xfrm>
              <a:off x="3584475" y="632325"/>
              <a:ext cx="253900" cy="157100"/>
            </a:xfrm>
            <a:custGeom>
              <a:rect b="b" l="l" r="r" t="t"/>
              <a:pathLst>
                <a:path extrusionOk="0" h="6284" w="10156">
                  <a:moveTo>
                    <a:pt x="1" y="1"/>
                  </a:moveTo>
                  <a:lnTo>
                    <a:pt x="1" y="420"/>
                  </a:lnTo>
                  <a:lnTo>
                    <a:pt x="10155" y="6283"/>
                  </a:lnTo>
                  <a:lnTo>
                    <a:pt x="10155" y="5864"/>
                  </a:lnTo>
                  <a:lnTo>
                    <a:pt x="1" y="1"/>
                  </a:lnTo>
                  <a:close/>
                </a:path>
              </a:pathLst>
            </a:custGeom>
            <a:solidFill>
              <a:srgbClr val="293A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4"/>
            <p:cNvSpPr/>
            <p:nvPr/>
          </p:nvSpPr>
          <p:spPr>
            <a:xfrm>
              <a:off x="3684600" y="700375"/>
              <a:ext cx="307850" cy="104700"/>
            </a:xfrm>
            <a:custGeom>
              <a:rect b="b" l="l" r="r" t="t"/>
              <a:pathLst>
                <a:path extrusionOk="0" h="4188" w="12314">
                  <a:moveTo>
                    <a:pt x="12314" y="1"/>
                  </a:moveTo>
                  <a:lnTo>
                    <a:pt x="6150" y="3561"/>
                  </a:lnTo>
                  <a:lnTo>
                    <a:pt x="1" y="10"/>
                  </a:lnTo>
                  <a:lnTo>
                    <a:pt x="6149" y="4188"/>
                  </a:lnTo>
                  <a:lnTo>
                    <a:pt x="12314" y="1"/>
                  </a:lnTo>
                  <a:close/>
                </a:path>
              </a:pathLst>
            </a:custGeom>
            <a:solidFill>
              <a:srgbClr val="031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4"/>
            <p:cNvSpPr/>
            <p:nvPr/>
          </p:nvSpPr>
          <p:spPr>
            <a:xfrm>
              <a:off x="3684200" y="831325"/>
              <a:ext cx="36275" cy="84400"/>
            </a:xfrm>
            <a:custGeom>
              <a:rect b="b" l="l" r="r" t="t"/>
              <a:pathLst>
                <a:path extrusionOk="0" h="3376" w="1451">
                  <a:moveTo>
                    <a:pt x="436" y="1"/>
                  </a:moveTo>
                  <a:lnTo>
                    <a:pt x="1" y="2958"/>
                  </a:lnTo>
                  <a:cubicBezTo>
                    <a:pt x="1" y="3237"/>
                    <a:pt x="363" y="3376"/>
                    <a:pt x="726" y="3376"/>
                  </a:cubicBezTo>
                  <a:cubicBezTo>
                    <a:pt x="1088" y="3376"/>
                    <a:pt x="1450" y="3237"/>
                    <a:pt x="1450" y="2958"/>
                  </a:cubicBezTo>
                  <a:lnTo>
                    <a:pt x="995" y="1"/>
                  </a:lnTo>
                  <a:cubicBezTo>
                    <a:pt x="928" y="46"/>
                    <a:pt x="820" y="68"/>
                    <a:pt x="714" y="68"/>
                  </a:cubicBezTo>
                  <a:cubicBezTo>
                    <a:pt x="604" y="68"/>
                    <a:pt x="496" y="45"/>
                    <a:pt x="436" y="1"/>
                  </a:cubicBezTo>
                  <a:close/>
                </a:path>
              </a:pathLst>
            </a:custGeom>
            <a:solidFill>
              <a:srgbClr val="F95D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4"/>
            <p:cNvSpPr/>
            <p:nvPr/>
          </p:nvSpPr>
          <p:spPr>
            <a:xfrm>
              <a:off x="3690000" y="873525"/>
              <a:ext cx="4525" cy="40575"/>
            </a:xfrm>
            <a:custGeom>
              <a:rect b="b" l="l" r="r" t="t"/>
              <a:pathLst>
                <a:path extrusionOk="0" h="1623" w="181">
                  <a:moveTo>
                    <a:pt x="180" y="1"/>
                  </a:moveTo>
                  <a:lnTo>
                    <a:pt x="0" y="1587"/>
                  </a:lnTo>
                  <a:cubicBezTo>
                    <a:pt x="29" y="1601"/>
                    <a:pt x="59" y="1612"/>
                    <a:pt x="89" y="1623"/>
                  </a:cubicBezTo>
                  <a:lnTo>
                    <a:pt x="180" y="1"/>
                  </a:lnTo>
                  <a:close/>
                </a:path>
              </a:pathLst>
            </a:custGeom>
            <a:solidFill>
              <a:srgbClr val="031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4"/>
            <p:cNvSpPr/>
            <p:nvPr/>
          </p:nvSpPr>
          <p:spPr>
            <a:xfrm>
              <a:off x="3706800" y="848500"/>
              <a:ext cx="7175" cy="65900"/>
            </a:xfrm>
            <a:custGeom>
              <a:rect b="b" l="l" r="r" t="t"/>
              <a:pathLst>
                <a:path extrusionOk="0" h="2636" w="287">
                  <a:moveTo>
                    <a:pt x="1" y="0"/>
                  </a:moveTo>
                  <a:lnTo>
                    <a:pt x="194" y="2635"/>
                  </a:lnTo>
                  <a:cubicBezTo>
                    <a:pt x="225" y="2626"/>
                    <a:pt x="257" y="2614"/>
                    <a:pt x="287" y="2600"/>
                  </a:cubicBezTo>
                  <a:lnTo>
                    <a:pt x="1" y="0"/>
                  </a:lnTo>
                  <a:close/>
                </a:path>
              </a:pathLst>
            </a:custGeom>
            <a:solidFill>
              <a:srgbClr val="031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4"/>
            <p:cNvSpPr/>
            <p:nvPr/>
          </p:nvSpPr>
          <p:spPr>
            <a:xfrm>
              <a:off x="3701225" y="863375"/>
              <a:ext cx="2275" cy="52350"/>
            </a:xfrm>
            <a:custGeom>
              <a:rect b="b" l="l" r="r" t="t"/>
              <a:pathLst>
                <a:path extrusionOk="0" h="2094" w="91">
                  <a:moveTo>
                    <a:pt x="46" y="0"/>
                  </a:moveTo>
                  <a:lnTo>
                    <a:pt x="0" y="2094"/>
                  </a:lnTo>
                  <a:lnTo>
                    <a:pt x="91" y="2094"/>
                  </a:lnTo>
                  <a:lnTo>
                    <a:pt x="46" y="0"/>
                  </a:lnTo>
                  <a:close/>
                </a:path>
              </a:pathLst>
            </a:custGeom>
            <a:solidFill>
              <a:srgbClr val="031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4"/>
            <p:cNvSpPr/>
            <p:nvPr/>
          </p:nvSpPr>
          <p:spPr>
            <a:xfrm>
              <a:off x="3697850" y="628700"/>
              <a:ext cx="145775" cy="201775"/>
            </a:xfrm>
            <a:custGeom>
              <a:rect b="b" l="l" r="r" t="t"/>
              <a:pathLst>
                <a:path extrusionOk="0" h="8071" w="5831">
                  <a:moveTo>
                    <a:pt x="5628" y="0"/>
                  </a:moveTo>
                  <a:cubicBezTo>
                    <a:pt x="5598" y="0"/>
                    <a:pt x="5567" y="8"/>
                    <a:pt x="5539" y="24"/>
                  </a:cubicBezTo>
                  <a:lnTo>
                    <a:pt x="450" y="2926"/>
                  </a:lnTo>
                  <a:cubicBezTo>
                    <a:pt x="173" y="3086"/>
                    <a:pt x="1" y="3380"/>
                    <a:pt x="1" y="3700"/>
                  </a:cubicBezTo>
                  <a:lnTo>
                    <a:pt x="1" y="7893"/>
                  </a:lnTo>
                  <a:cubicBezTo>
                    <a:pt x="1" y="7991"/>
                    <a:pt x="80" y="8071"/>
                    <a:pt x="177" y="8071"/>
                  </a:cubicBezTo>
                  <a:cubicBezTo>
                    <a:pt x="178" y="8071"/>
                    <a:pt x="179" y="8071"/>
                    <a:pt x="180" y="8071"/>
                  </a:cubicBezTo>
                  <a:cubicBezTo>
                    <a:pt x="278" y="8071"/>
                    <a:pt x="359" y="7992"/>
                    <a:pt x="359" y="7893"/>
                  </a:cubicBezTo>
                  <a:lnTo>
                    <a:pt x="359" y="3700"/>
                  </a:lnTo>
                  <a:cubicBezTo>
                    <a:pt x="359" y="3509"/>
                    <a:pt x="461" y="3331"/>
                    <a:pt x="628" y="3236"/>
                  </a:cubicBezTo>
                  <a:lnTo>
                    <a:pt x="5715" y="334"/>
                  </a:lnTo>
                  <a:cubicBezTo>
                    <a:pt x="5801" y="285"/>
                    <a:pt x="5831" y="176"/>
                    <a:pt x="5782" y="91"/>
                  </a:cubicBezTo>
                  <a:cubicBezTo>
                    <a:pt x="5750" y="33"/>
                    <a:pt x="5689" y="0"/>
                    <a:pt x="5628" y="0"/>
                  </a:cubicBezTo>
                  <a:close/>
                </a:path>
              </a:pathLst>
            </a:custGeom>
            <a:solidFill>
              <a:srgbClr val="BB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4"/>
            <p:cNvSpPr/>
            <p:nvPr/>
          </p:nvSpPr>
          <p:spPr>
            <a:xfrm>
              <a:off x="3689225" y="816175"/>
              <a:ext cx="22950" cy="19650"/>
            </a:xfrm>
            <a:custGeom>
              <a:rect b="b" l="l" r="r" t="t"/>
              <a:pathLst>
                <a:path extrusionOk="0" h="786" w="918">
                  <a:moveTo>
                    <a:pt x="522" y="1"/>
                  </a:moveTo>
                  <a:cubicBezTo>
                    <a:pt x="425" y="1"/>
                    <a:pt x="327" y="36"/>
                    <a:pt x="248" y="116"/>
                  </a:cubicBezTo>
                  <a:cubicBezTo>
                    <a:pt x="1" y="363"/>
                    <a:pt x="175" y="785"/>
                    <a:pt x="525" y="785"/>
                  </a:cubicBezTo>
                  <a:cubicBezTo>
                    <a:pt x="742" y="785"/>
                    <a:pt x="917" y="610"/>
                    <a:pt x="917" y="394"/>
                  </a:cubicBezTo>
                  <a:cubicBezTo>
                    <a:pt x="917" y="158"/>
                    <a:pt x="723" y="1"/>
                    <a:pt x="522" y="1"/>
                  </a:cubicBezTo>
                  <a:close/>
                </a:path>
              </a:pathLst>
            </a:custGeom>
            <a:solidFill>
              <a:srgbClr val="F95D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4"/>
            <p:cNvSpPr/>
            <p:nvPr/>
          </p:nvSpPr>
          <p:spPr>
            <a:xfrm>
              <a:off x="3692600" y="816375"/>
              <a:ext cx="22500" cy="19500"/>
            </a:xfrm>
            <a:custGeom>
              <a:rect b="b" l="l" r="r" t="t"/>
              <a:pathLst>
                <a:path extrusionOk="0" h="780" w="900">
                  <a:moveTo>
                    <a:pt x="445" y="0"/>
                  </a:moveTo>
                  <a:lnTo>
                    <a:pt x="445" y="0"/>
                  </a:lnTo>
                  <a:cubicBezTo>
                    <a:pt x="629" y="122"/>
                    <a:pt x="675" y="424"/>
                    <a:pt x="437" y="557"/>
                  </a:cubicBezTo>
                  <a:cubicBezTo>
                    <a:pt x="384" y="588"/>
                    <a:pt x="331" y="600"/>
                    <a:pt x="283" y="600"/>
                  </a:cubicBezTo>
                  <a:cubicBezTo>
                    <a:pt x="132" y="600"/>
                    <a:pt x="17" y="479"/>
                    <a:pt x="0" y="409"/>
                  </a:cubicBezTo>
                  <a:lnTo>
                    <a:pt x="0" y="409"/>
                  </a:lnTo>
                  <a:cubicBezTo>
                    <a:pt x="13" y="634"/>
                    <a:pt x="200" y="780"/>
                    <a:pt x="395" y="780"/>
                  </a:cubicBezTo>
                  <a:cubicBezTo>
                    <a:pt x="486" y="780"/>
                    <a:pt x="579" y="747"/>
                    <a:pt x="657" y="676"/>
                  </a:cubicBezTo>
                  <a:cubicBezTo>
                    <a:pt x="899" y="451"/>
                    <a:pt x="773" y="45"/>
                    <a:pt x="445" y="0"/>
                  </a:cubicBezTo>
                  <a:close/>
                </a:path>
              </a:pathLst>
            </a:custGeom>
            <a:solidFill>
              <a:srgbClr val="031F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4"/>
            <p:cNvSpPr/>
            <p:nvPr/>
          </p:nvSpPr>
          <p:spPr>
            <a:xfrm>
              <a:off x="3432775" y="1155950"/>
              <a:ext cx="323650" cy="397375"/>
            </a:xfrm>
            <a:custGeom>
              <a:rect b="b" l="l" r="r" t="t"/>
              <a:pathLst>
                <a:path extrusionOk="0" h="15895" w="12946">
                  <a:moveTo>
                    <a:pt x="10105" y="1"/>
                  </a:moveTo>
                  <a:cubicBezTo>
                    <a:pt x="8921" y="1"/>
                    <a:pt x="7644" y="964"/>
                    <a:pt x="6333" y="2602"/>
                  </a:cubicBezTo>
                  <a:cubicBezTo>
                    <a:pt x="4751" y="4582"/>
                    <a:pt x="1244" y="8878"/>
                    <a:pt x="622" y="10404"/>
                  </a:cubicBezTo>
                  <a:cubicBezTo>
                    <a:pt x="0" y="11931"/>
                    <a:pt x="1594" y="14586"/>
                    <a:pt x="1594" y="14586"/>
                  </a:cubicBezTo>
                  <a:cubicBezTo>
                    <a:pt x="1594" y="14586"/>
                    <a:pt x="1882" y="14442"/>
                    <a:pt x="2432" y="14442"/>
                  </a:cubicBezTo>
                  <a:cubicBezTo>
                    <a:pt x="3162" y="14442"/>
                    <a:pt x="4354" y="14695"/>
                    <a:pt x="5948" y="15873"/>
                  </a:cubicBezTo>
                  <a:cubicBezTo>
                    <a:pt x="5948" y="15873"/>
                    <a:pt x="6034" y="15894"/>
                    <a:pt x="6191" y="15894"/>
                  </a:cubicBezTo>
                  <a:cubicBezTo>
                    <a:pt x="6559" y="15894"/>
                    <a:pt x="7318" y="15776"/>
                    <a:pt x="8264" y="14982"/>
                  </a:cubicBezTo>
                  <a:cubicBezTo>
                    <a:pt x="9610" y="13852"/>
                    <a:pt x="11702" y="6899"/>
                    <a:pt x="12324" y="4637"/>
                  </a:cubicBezTo>
                  <a:cubicBezTo>
                    <a:pt x="12946" y="2376"/>
                    <a:pt x="11962" y="536"/>
                    <a:pt x="10829" y="128"/>
                  </a:cubicBezTo>
                  <a:cubicBezTo>
                    <a:pt x="10592" y="42"/>
                    <a:pt x="10350" y="1"/>
                    <a:pt x="101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4"/>
            <p:cNvSpPr/>
            <p:nvPr/>
          </p:nvSpPr>
          <p:spPr>
            <a:xfrm>
              <a:off x="3465800" y="1513600"/>
              <a:ext cx="118475" cy="70825"/>
            </a:xfrm>
            <a:custGeom>
              <a:rect b="b" l="l" r="r" t="t"/>
              <a:pathLst>
                <a:path extrusionOk="0" h="2833" w="4739">
                  <a:moveTo>
                    <a:pt x="1276" y="1"/>
                  </a:moveTo>
                  <a:cubicBezTo>
                    <a:pt x="539" y="1"/>
                    <a:pt x="274" y="280"/>
                    <a:pt x="274" y="280"/>
                  </a:cubicBezTo>
                  <a:cubicBezTo>
                    <a:pt x="0" y="1057"/>
                    <a:pt x="333" y="2075"/>
                    <a:pt x="333" y="2075"/>
                  </a:cubicBezTo>
                  <a:cubicBezTo>
                    <a:pt x="687" y="2003"/>
                    <a:pt x="1037" y="1972"/>
                    <a:pt x="1375" y="1972"/>
                  </a:cubicBezTo>
                  <a:cubicBezTo>
                    <a:pt x="3174" y="1972"/>
                    <a:pt x="4627" y="2833"/>
                    <a:pt x="4627" y="2833"/>
                  </a:cubicBezTo>
                  <a:cubicBezTo>
                    <a:pt x="4738" y="2402"/>
                    <a:pt x="4627" y="1567"/>
                    <a:pt x="4627" y="1567"/>
                  </a:cubicBezTo>
                  <a:cubicBezTo>
                    <a:pt x="4627" y="1567"/>
                    <a:pt x="4653" y="910"/>
                    <a:pt x="2762" y="280"/>
                  </a:cubicBezTo>
                  <a:cubicBezTo>
                    <a:pt x="2131" y="71"/>
                    <a:pt x="1645" y="1"/>
                    <a:pt x="1276" y="1"/>
                  </a:cubicBezTo>
                  <a:close/>
                </a:path>
              </a:pathLst>
            </a:custGeom>
            <a:solidFill>
              <a:srgbClr val="122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4"/>
            <p:cNvSpPr/>
            <p:nvPr/>
          </p:nvSpPr>
          <p:spPr>
            <a:xfrm>
              <a:off x="4165850" y="835800"/>
              <a:ext cx="117925" cy="84225"/>
            </a:xfrm>
            <a:custGeom>
              <a:rect b="b" l="l" r="r" t="t"/>
              <a:pathLst>
                <a:path extrusionOk="0" h="3369" w="4717">
                  <a:moveTo>
                    <a:pt x="656" y="0"/>
                  </a:moveTo>
                  <a:cubicBezTo>
                    <a:pt x="656" y="0"/>
                    <a:pt x="156" y="502"/>
                    <a:pt x="1" y="1078"/>
                  </a:cubicBezTo>
                  <a:cubicBezTo>
                    <a:pt x="1" y="1078"/>
                    <a:pt x="286" y="2440"/>
                    <a:pt x="1656" y="3053"/>
                  </a:cubicBezTo>
                  <a:cubicBezTo>
                    <a:pt x="2198" y="3295"/>
                    <a:pt x="2669" y="3369"/>
                    <a:pt x="3042" y="3369"/>
                  </a:cubicBezTo>
                  <a:cubicBezTo>
                    <a:pt x="3612" y="3369"/>
                    <a:pt x="3949" y="3197"/>
                    <a:pt x="3949" y="3197"/>
                  </a:cubicBezTo>
                  <a:cubicBezTo>
                    <a:pt x="3949" y="3197"/>
                    <a:pt x="4620" y="2779"/>
                    <a:pt x="4717" y="1826"/>
                  </a:cubicBezTo>
                  <a:lnTo>
                    <a:pt x="4717" y="1826"/>
                  </a:lnTo>
                  <a:cubicBezTo>
                    <a:pt x="4717" y="1826"/>
                    <a:pt x="4705" y="1827"/>
                    <a:pt x="4681" y="1827"/>
                  </a:cubicBezTo>
                  <a:cubicBezTo>
                    <a:pt x="4425" y="1827"/>
                    <a:pt x="2801" y="1754"/>
                    <a:pt x="656" y="0"/>
                  </a:cubicBezTo>
                  <a:close/>
                </a:path>
              </a:pathLst>
            </a:custGeom>
            <a:solidFill>
              <a:srgbClr val="1225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4"/>
            <p:cNvSpPr/>
            <p:nvPr/>
          </p:nvSpPr>
          <p:spPr>
            <a:xfrm>
              <a:off x="4223850" y="458850"/>
              <a:ext cx="80825" cy="109075"/>
            </a:xfrm>
            <a:custGeom>
              <a:rect b="b" l="l" r="r" t="t"/>
              <a:pathLst>
                <a:path extrusionOk="0" h="4363" w="3233">
                  <a:moveTo>
                    <a:pt x="2151" y="1"/>
                  </a:moveTo>
                  <a:cubicBezTo>
                    <a:pt x="2151" y="1"/>
                    <a:pt x="256" y="903"/>
                    <a:pt x="1" y="3283"/>
                  </a:cubicBezTo>
                  <a:cubicBezTo>
                    <a:pt x="1" y="3283"/>
                    <a:pt x="892" y="2022"/>
                    <a:pt x="1504" y="2012"/>
                  </a:cubicBezTo>
                  <a:cubicBezTo>
                    <a:pt x="1504" y="2012"/>
                    <a:pt x="1528" y="3568"/>
                    <a:pt x="1851" y="4362"/>
                  </a:cubicBezTo>
                  <a:cubicBezTo>
                    <a:pt x="1851" y="4362"/>
                    <a:pt x="2162" y="1816"/>
                    <a:pt x="3232" y="874"/>
                  </a:cubicBezTo>
                  <a:lnTo>
                    <a:pt x="2151" y="1"/>
                  </a:lnTo>
                  <a:close/>
                </a:path>
              </a:pathLst>
            </a:custGeom>
            <a:solidFill>
              <a:srgbClr val="D830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4"/>
            <p:cNvSpPr/>
            <p:nvPr/>
          </p:nvSpPr>
          <p:spPr>
            <a:xfrm>
              <a:off x="4078700" y="238100"/>
              <a:ext cx="260350" cy="231475"/>
            </a:xfrm>
            <a:custGeom>
              <a:rect b="b" l="l" r="r" t="t"/>
              <a:pathLst>
                <a:path extrusionOk="0" h="9259" w="10414">
                  <a:moveTo>
                    <a:pt x="3883" y="1"/>
                  </a:moveTo>
                  <a:cubicBezTo>
                    <a:pt x="3878" y="1"/>
                    <a:pt x="3873" y="1"/>
                    <a:pt x="3868" y="1"/>
                  </a:cubicBezTo>
                  <a:lnTo>
                    <a:pt x="3857" y="23"/>
                  </a:lnTo>
                  <a:cubicBezTo>
                    <a:pt x="3800" y="17"/>
                    <a:pt x="3742" y="14"/>
                    <a:pt x="3682" y="14"/>
                  </a:cubicBezTo>
                  <a:cubicBezTo>
                    <a:pt x="3342" y="14"/>
                    <a:pt x="2964" y="116"/>
                    <a:pt x="2560" y="351"/>
                  </a:cubicBezTo>
                  <a:cubicBezTo>
                    <a:pt x="1147" y="1166"/>
                    <a:pt x="1" y="3150"/>
                    <a:pt x="1" y="4782"/>
                  </a:cubicBezTo>
                  <a:cubicBezTo>
                    <a:pt x="1" y="5532"/>
                    <a:pt x="251" y="6065"/>
                    <a:pt x="650" y="6354"/>
                  </a:cubicBezTo>
                  <a:lnTo>
                    <a:pt x="643" y="6366"/>
                  </a:lnTo>
                  <a:cubicBezTo>
                    <a:pt x="1287" y="6956"/>
                    <a:pt x="7585" y="9258"/>
                    <a:pt x="7585" y="9258"/>
                  </a:cubicBezTo>
                  <a:lnTo>
                    <a:pt x="10413" y="4319"/>
                  </a:lnTo>
                  <a:cubicBezTo>
                    <a:pt x="10413" y="4319"/>
                    <a:pt x="4837" y="1"/>
                    <a:pt x="3883" y="1"/>
                  </a:cubicBezTo>
                  <a:close/>
                </a:path>
              </a:pathLst>
            </a:custGeom>
            <a:solidFill>
              <a:srgbClr val="FFD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4"/>
            <p:cNvSpPr/>
            <p:nvPr/>
          </p:nvSpPr>
          <p:spPr>
            <a:xfrm>
              <a:off x="4173525" y="410750"/>
              <a:ext cx="72625" cy="90200"/>
            </a:xfrm>
            <a:custGeom>
              <a:rect b="b" l="l" r="r" t="t"/>
              <a:pathLst>
                <a:path extrusionOk="0" h="3608" w="2905">
                  <a:moveTo>
                    <a:pt x="719" y="1"/>
                  </a:moveTo>
                  <a:cubicBezTo>
                    <a:pt x="553" y="1"/>
                    <a:pt x="413" y="45"/>
                    <a:pt x="321" y="140"/>
                  </a:cubicBezTo>
                  <a:cubicBezTo>
                    <a:pt x="1" y="468"/>
                    <a:pt x="284" y="430"/>
                    <a:pt x="738" y="1145"/>
                  </a:cubicBezTo>
                  <a:cubicBezTo>
                    <a:pt x="1193" y="1860"/>
                    <a:pt x="1318" y="2651"/>
                    <a:pt x="2038" y="3607"/>
                  </a:cubicBezTo>
                  <a:lnTo>
                    <a:pt x="2905" y="2002"/>
                  </a:lnTo>
                  <a:cubicBezTo>
                    <a:pt x="2731" y="1912"/>
                    <a:pt x="2633" y="1344"/>
                    <a:pt x="2069" y="703"/>
                  </a:cubicBezTo>
                  <a:cubicBezTo>
                    <a:pt x="1688" y="268"/>
                    <a:pt x="1127" y="1"/>
                    <a:pt x="719"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4"/>
            <p:cNvSpPr/>
            <p:nvPr/>
          </p:nvSpPr>
          <p:spPr>
            <a:xfrm>
              <a:off x="4249525" y="340025"/>
              <a:ext cx="129350" cy="159800"/>
            </a:xfrm>
            <a:custGeom>
              <a:rect b="b" l="l" r="r" t="t"/>
              <a:pathLst>
                <a:path extrusionOk="0" h="6392" w="5174">
                  <a:moveTo>
                    <a:pt x="2882" y="0"/>
                  </a:moveTo>
                  <a:cubicBezTo>
                    <a:pt x="2657" y="0"/>
                    <a:pt x="2406" y="69"/>
                    <a:pt x="2121" y="233"/>
                  </a:cubicBezTo>
                  <a:cubicBezTo>
                    <a:pt x="950" y="909"/>
                    <a:pt x="1" y="2554"/>
                    <a:pt x="1" y="3906"/>
                  </a:cubicBezTo>
                  <a:cubicBezTo>
                    <a:pt x="1" y="4635"/>
                    <a:pt x="316" y="4998"/>
                    <a:pt x="754" y="5192"/>
                  </a:cubicBezTo>
                  <a:cubicBezTo>
                    <a:pt x="1127" y="5358"/>
                    <a:pt x="2202" y="6048"/>
                    <a:pt x="2775" y="6392"/>
                  </a:cubicBezTo>
                  <a:cubicBezTo>
                    <a:pt x="3946" y="5716"/>
                    <a:pt x="5174" y="2524"/>
                    <a:pt x="5174" y="1171"/>
                  </a:cubicBezTo>
                  <a:cubicBezTo>
                    <a:pt x="4584" y="924"/>
                    <a:pt x="3928" y="469"/>
                    <a:pt x="3582" y="235"/>
                  </a:cubicBezTo>
                  <a:cubicBezTo>
                    <a:pt x="3373" y="93"/>
                    <a:pt x="3145" y="0"/>
                    <a:pt x="2882" y="0"/>
                  </a:cubicBezTo>
                  <a:close/>
                </a:path>
              </a:pathLst>
            </a:custGeom>
            <a:solidFill>
              <a:srgbClr val="E943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4"/>
            <p:cNvSpPr/>
            <p:nvPr/>
          </p:nvSpPr>
          <p:spPr>
            <a:xfrm>
              <a:off x="4302550" y="367825"/>
              <a:ext cx="227725" cy="234550"/>
            </a:xfrm>
            <a:custGeom>
              <a:rect b="b" l="l" r="r" t="t"/>
              <a:pathLst>
                <a:path extrusionOk="0" h="9382" w="9109">
                  <a:moveTo>
                    <a:pt x="2797" y="0"/>
                  </a:moveTo>
                  <a:cubicBezTo>
                    <a:pt x="2608" y="0"/>
                    <a:pt x="2397" y="63"/>
                    <a:pt x="2121" y="222"/>
                  </a:cubicBezTo>
                  <a:cubicBezTo>
                    <a:pt x="950" y="900"/>
                    <a:pt x="0" y="2544"/>
                    <a:pt x="0" y="3895"/>
                  </a:cubicBezTo>
                  <a:cubicBezTo>
                    <a:pt x="0" y="4590"/>
                    <a:pt x="252" y="5066"/>
                    <a:pt x="652" y="5280"/>
                  </a:cubicBezTo>
                  <a:lnTo>
                    <a:pt x="652" y="5281"/>
                  </a:lnTo>
                  <a:cubicBezTo>
                    <a:pt x="652" y="5281"/>
                    <a:pt x="4360" y="9082"/>
                    <a:pt x="5099" y="9372"/>
                  </a:cubicBezTo>
                  <a:cubicBezTo>
                    <a:pt x="5115" y="9378"/>
                    <a:pt x="5133" y="9382"/>
                    <a:pt x="5152" y="9382"/>
                  </a:cubicBezTo>
                  <a:cubicBezTo>
                    <a:pt x="5983" y="9382"/>
                    <a:pt x="9109" y="3394"/>
                    <a:pt x="9109" y="3394"/>
                  </a:cubicBezTo>
                  <a:cubicBezTo>
                    <a:pt x="8640" y="2830"/>
                    <a:pt x="4233" y="634"/>
                    <a:pt x="3461" y="213"/>
                  </a:cubicBezTo>
                  <a:cubicBezTo>
                    <a:pt x="3423" y="188"/>
                    <a:pt x="3383" y="167"/>
                    <a:pt x="3342" y="148"/>
                  </a:cubicBezTo>
                  <a:lnTo>
                    <a:pt x="3327" y="140"/>
                  </a:lnTo>
                  <a:lnTo>
                    <a:pt x="3325" y="142"/>
                  </a:lnTo>
                  <a:cubicBezTo>
                    <a:pt x="3141" y="58"/>
                    <a:pt x="2979" y="0"/>
                    <a:pt x="2797" y="0"/>
                  </a:cubicBezTo>
                  <a:close/>
                </a:path>
              </a:pathLst>
            </a:custGeom>
            <a:solidFill>
              <a:srgbClr val="FFD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4"/>
            <p:cNvSpPr/>
            <p:nvPr/>
          </p:nvSpPr>
          <p:spPr>
            <a:xfrm>
              <a:off x="4415650" y="444300"/>
              <a:ext cx="127925" cy="165200"/>
            </a:xfrm>
            <a:custGeom>
              <a:rect b="b" l="l" r="r" t="t"/>
              <a:pathLst>
                <a:path extrusionOk="0" h="6608" w="5117">
                  <a:moveTo>
                    <a:pt x="3701" y="0"/>
                  </a:moveTo>
                  <a:cubicBezTo>
                    <a:pt x="3357" y="0"/>
                    <a:pt x="2968" y="113"/>
                    <a:pt x="2558" y="350"/>
                  </a:cubicBezTo>
                  <a:cubicBezTo>
                    <a:pt x="1144" y="1165"/>
                    <a:pt x="0" y="3150"/>
                    <a:pt x="0" y="4781"/>
                  </a:cubicBezTo>
                  <a:cubicBezTo>
                    <a:pt x="0" y="5937"/>
                    <a:pt x="576" y="6607"/>
                    <a:pt x="1415" y="6607"/>
                  </a:cubicBezTo>
                  <a:cubicBezTo>
                    <a:pt x="1759" y="6607"/>
                    <a:pt x="2147" y="6495"/>
                    <a:pt x="2558" y="6258"/>
                  </a:cubicBezTo>
                  <a:cubicBezTo>
                    <a:pt x="3971" y="5443"/>
                    <a:pt x="5116" y="3458"/>
                    <a:pt x="5116" y="1827"/>
                  </a:cubicBezTo>
                  <a:cubicBezTo>
                    <a:pt x="5116" y="670"/>
                    <a:pt x="4540" y="0"/>
                    <a:pt x="3701" y="0"/>
                  </a:cubicBezTo>
                  <a:close/>
                </a:path>
              </a:pathLst>
            </a:custGeom>
            <a:solidFill>
              <a:srgbClr val="F4B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ollege Newsletter by Slidesgo">
  <a:themeElements>
    <a:clrScheme name="Simple Light">
      <a:dk1>
        <a:srgbClr val="324788"/>
      </a:dk1>
      <a:lt1>
        <a:srgbClr val="F5FBFB"/>
      </a:lt1>
      <a:dk2>
        <a:srgbClr val="595959"/>
      </a:dk2>
      <a:lt2>
        <a:srgbClr val="E2ECFF"/>
      </a:lt2>
      <a:accent1>
        <a:srgbClr val="FF66A7"/>
      </a:accent1>
      <a:accent2>
        <a:srgbClr val="90C4FE"/>
      </a:accent2>
      <a:accent3>
        <a:srgbClr val="706EDC"/>
      </a:accent3>
      <a:accent4>
        <a:srgbClr val="FFDB4C"/>
      </a:accent4>
      <a:accent5>
        <a:srgbClr val="EE478E"/>
      </a:accent5>
      <a:accent6>
        <a:srgbClr val="90C4FE"/>
      </a:accent6>
      <a:hlink>
        <a:srgbClr val="32478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