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31.xml.rels" ContentType="application/vnd.openxmlformats-package.relationships+xml"/>
  <Override PartName="/ppt/notesSlides/_rels/notesSlide46.xml.rels" ContentType="application/vnd.openxmlformats-package.relationships+xml"/>
  <Override PartName="/ppt/notesSlides/_rels/notesSlide30.xml.rels" ContentType="application/vnd.openxmlformats-package.relationships+xml"/>
  <Override PartName="/ppt/notesSlides/_rels/notesSlide2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_rels/presentation.xml.rels" ContentType="application/vnd.openxmlformats-package.relationships+xml"/>
  <Override PartName="/ppt/media/image26.jpeg" ContentType="image/jpeg"/>
  <Override PartName="/ppt/media/image23.jpeg" ContentType="image/jpeg"/>
  <Override PartName="/ppt/media/image21.png" ContentType="image/png"/>
  <Override PartName="/ppt/media/image20.png" ContentType="image/png"/>
  <Override PartName="/ppt/media/image18.jpeg" ContentType="image/jpeg"/>
  <Override PartName="/ppt/media/image17.png" ContentType="image/png"/>
  <Override PartName="/ppt/media/image27.jpeg" ContentType="image/jpeg"/>
  <Override PartName="/ppt/media/image6.jpeg" ContentType="image/jpeg"/>
  <Override PartName="/ppt/media/image33.jpeg" ContentType="image/jpeg"/>
  <Override PartName="/ppt/media/image10.png" ContentType="image/png"/>
  <Override PartName="/ppt/media/image35.jpeg" ContentType="image/jpeg"/>
  <Override PartName="/ppt/media/image5.png" ContentType="image/png"/>
  <Override PartName="/ppt/media/image8.jpeg" ContentType="image/jpeg"/>
  <Override PartName="/ppt/media/image28.png" ContentType="image/png"/>
  <Override PartName="/ppt/media/image29.jpeg" ContentType="image/jpeg"/>
  <Override PartName="/ppt/media/image7.png" ContentType="image/png"/>
  <Override PartName="/ppt/media/image34.jpeg" ContentType="image/jpeg"/>
  <Override PartName="/ppt/media/image11.png" ContentType="image/png"/>
  <Override PartName="/ppt/media/image13.png" ContentType="image/png"/>
  <Override PartName="/ppt/media/image30.jpeg" ContentType="image/jpeg"/>
  <Override PartName="/ppt/media/image3.jpeg" ContentType="image/jpeg"/>
  <Override PartName="/ppt/media/image31.jpeg" ContentType="image/jpeg"/>
  <Override PartName="/ppt/media/image32.png" ContentType="image/png"/>
  <Override PartName="/ppt/media/image2.png" ContentType="image/png"/>
  <Override PartName="/ppt/media/image19.jpeg" ContentType="image/jpeg"/>
  <Override PartName="/ppt/media/image25.png" ContentType="image/png"/>
  <Override PartName="/ppt/media/image22.jpeg" ContentType="image/jpeg"/>
  <Override PartName="/ppt/media/image9.png" ContentType="image/png"/>
  <Override PartName="/ppt/media/image12.jpeg" ContentType="image/jpeg"/>
  <Override PartName="/ppt/media/image4.png" ContentType="image/png"/>
  <Override PartName="/ppt/media/image1.png" ContentType="image/png"/>
  <Override PartName="/ppt/media/image24.png" ContentType="image/png"/>
  <Override PartName="/ppt/media/image14.jpeg" ContentType="image/jpeg"/>
  <Override PartName="/ppt/media/image15.jpeg" ContentType="image/jpeg"/>
  <Override PartName="/ppt/media/image1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9144000" cy="6858000"/>
  <p:notesSz cx="9372600" cy="70866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2200" spc="-1" strike="noStrike">
                <a:solidFill>
                  <a:srgbClr val="000000"/>
                </a:solidFill>
                <a:latin typeface="Arial"/>
              </a:rPr>
              <a:t>Click to move the slide</a:t>
            </a:r>
            <a:endParaRPr b="0" lang="en-US" sz="2200" spc="-1" strike="noStrike">
              <a:solidFill>
                <a:srgbClr val="000000"/>
              </a:solidFill>
              <a:latin typeface="Arial"/>
            </a:endParaRPr>
          </a:p>
        </p:txBody>
      </p:sp>
      <p:sp>
        <p:nvSpPr>
          <p:cNvPr id="2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8" name="PlaceHolder 4"/>
          <p:cNvSpPr>
            <a:spLocks noGrp="1"/>
          </p:cNvSpPr>
          <p:nvPr>
            <p:ph type="dt" idx="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9" name="PlaceHolder 5"/>
          <p:cNvSpPr>
            <a:spLocks noGrp="1"/>
          </p:cNvSpPr>
          <p:nvPr>
            <p:ph type="ftr" idx="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40" name="PlaceHolder 6"/>
          <p:cNvSpPr>
            <a:spLocks noGrp="1"/>
          </p:cNvSpPr>
          <p:nvPr>
            <p:ph type="sldNum" idx="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625598A-E663-4522-99DC-51AB6E04B98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2914560" y="531720"/>
            <a:ext cx="3543120" cy="2657160"/>
          </a:xfrm>
          <a:prstGeom prst="rect">
            <a:avLst/>
          </a:prstGeom>
          <a:ln w="0">
            <a:noFill/>
          </a:ln>
        </p:spPr>
      </p:sp>
      <p:sp>
        <p:nvSpPr>
          <p:cNvPr id="444"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5" name="PlaceHolder 3"/>
          <p:cNvSpPr>
            <a:spLocks noGrp="1"/>
          </p:cNvSpPr>
          <p:nvPr>
            <p:ph type="sldNum" idx="55"/>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B0FCAE4E-E4BE-44DC-8630-E3403AD0914C}"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2914560" y="531720"/>
            <a:ext cx="3543120" cy="2657160"/>
          </a:xfrm>
          <a:prstGeom prst="rect">
            <a:avLst/>
          </a:prstGeom>
          <a:ln w="0">
            <a:noFill/>
          </a:ln>
        </p:spPr>
      </p:sp>
      <p:sp>
        <p:nvSpPr>
          <p:cNvPr id="447"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8" name="PlaceHolder 3"/>
          <p:cNvSpPr>
            <a:spLocks noGrp="1"/>
          </p:cNvSpPr>
          <p:nvPr>
            <p:ph type="sldNum" idx="56"/>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BB321E1E-451C-42D2-B90F-7EDEF549E947}"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Num" idx="58"/>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CF18702C-8731-4416-8DFC-1D06D7B08104}"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453" name="PlaceHolder 2"/>
          <p:cNvSpPr>
            <a:spLocks noGrp="1"/>
          </p:cNvSpPr>
          <p:nvPr>
            <p:ph type="sldImg"/>
          </p:nvPr>
        </p:nvSpPr>
        <p:spPr>
          <a:xfrm>
            <a:off x="2914560" y="531720"/>
            <a:ext cx="3543120" cy="2657160"/>
          </a:xfrm>
          <a:prstGeom prst="rect">
            <a:avLst/>
          </a:prstGeom>
          <a:ln w="0">
            <a:noFill/>
          </a:ln>
        </p:spPr>
      </p:sp>
      <p:sp>
        <p:nvSpPr>
          <p:cNvPr id="454" name="PlaceHolder 3"/>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2914560" y="531720"/>
            <a:ext cx="3543120" cy="2657160"/>
          </a:xfrm>
          <a:prstGeom prst="rect">
            <a:avLst/>
          </a:prstGeom>
          <a:ln w="0">
            <a:noFill/>
          </a:ln>
        </p:spPr>
      </p:sp>
      <p:sp>
        <p:nvSpPr>
          <p:cNvPr id="450"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51" name="PlaceHolder 3"/>
          <p:cNvSpPr>
            <a:spLocks noGrp="1"/>
          </p:cNvSpPr>
          <p:nvPr>
            <p:ph type="sldNum" idx="57"/>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AFF4ED1B-11B5-4325-B948-28CA60AB1EDD}"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Num" idx="59"/>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1821D51E-77F7-4A07-A0C3-B37BF4B3E0A6}"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456" name="PlaceHolder 2"/>
          <p:cNvSpPr>
            <a:spLocks noGrp="1"/>
          </p:cNvSpPr>
          <p:nvPr>
            <p:ph type="sldImg"/>
          </p:nvPr>
        </p:nvSpPr>
        <p:spPr>
          <a:xfrm>
            <a:off x="2914560" y="531720"/>
            <a:ext cx="3543120" cy="2657160"/>
          </a:xfrm>
          <a:prstGeom prst="rect">
            <a:avLst/>
          </a:prstGeom>
          <a:ln w="0">
            <a:noFill/>
          </a:ln>
        </p:spPr>
      </p:sp>
      <p:sp>
        <p:nvSpPr>
          <p:cNvPr id="457" name="PlaceHolder 3"/>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Num" idx="60"/>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7E1901E4-FB83-424D-8DD2-916CF840AF65}"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459" name="PlaceHolder 2"/>
          <p:cNvSpPr>
            <a:spLocks noGrp="1"/>
          </p:cNvSpPr>
          <p:nvPr>
            <p:ph type="sldImg"/>
          </p:nvPr>
        </p:nvSpPr>
        <p:spPr>
          <a:xfrm>
            <a:off x="2914560" y="531720"/>
            <a:ext cx="3543120" cy="2657160"/>
          </a:xfrm>
          <a:prstGeom prst="rect">
            <a:avLst/>
          </a:prstGeom>
          <a:ln w="0">
            <a:noFill/>
          </a:ln>
        </p:spPr>
      </p:sp>
      <p:sp>
        <p:nvSpPr>
          <p:cNvPr id="460" name="PlaceHolder 3"/>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2914560" y="531720"/>
            <a:ext cx="3543120" cy="2657160"/>
          </a:xfrm>
          <a:prstGeom prst="rect">
            <a:avLst/>
          </a:prstGeom>
          <a:ln w="0">
            <a:noFill/>
          </a:ln>
        </p:spPr>
      </p:sp>
      <p:sp>
        <p:nvSpPr>
          <p:cNvPr id="462"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63" name="PlaceHolder 3"/>
          <p:cNvSpPr>
            <a:spLocks noGrp="1"/>
          </p:cNvSpPr>
          <p:nvPr>
            <p:ph type="sldNum" idx="61"/>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E486DC79-5DCD-4F5D-BB2F-5748F0255C5C}"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2914560" y="531720"/>
            <a:ext cx="3543120" cy="2657160"/>
          </a:xfrm>
          <a:prstGeom prst="rect">
            <a:avLst/>
          </a:prstGeom>
          <a:ln w="0">
            <a:noFill/>
          </a:ln>
        </p:spPr>
      </p:sp>
      <p:sp>
        <p:nvSpPr>
          <p:cNvPr id="465"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66" name="PlaceHolder 3"/>
          <p:cNvSpPr>
            <a:spLocks noGrp="1"/>
          </p:cNvSpPr>
          <p:nvPr>
            <p:ph type="sldNum" idx="62"/>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3AFB52CA-D193-4198-94DA-9DBCCA51F17F}"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2914560" y="531720"/>
            <a:ext cx="3543120" cy="2657160"/>
          </a:xfrm>
          <a:prstGeom prst="rect">
            <a:avLst/>
          </a:prstGeom>
          <a:ln w="0">
            <a:noFill/>
          </a:ln>
        </p:spPr>
      </p:sp>
      <p:sp>
        <p:nvSpPr>
          <p:cNvPr id="468"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69" name="PlaceHolder 3"/>
          <p:cNvSpPr>
            <a:spLocks noGrp="1"/>
          </p:cNvSpPr>
          <p:nvPr>
            <p:ph type="sldNum" idx="63"/>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D8639AB9-C427-4165-A577-21536FAB49A7}"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6"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
          </p:nvPr>
        </p:nvSpPr>
        <p:spPr/>
        <p:txBody>
          <a:bodyPr/>
          <a:p>
            <a:r>
              <a:t>Footer</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0"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2"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1"/>
          </p:nvPr>
        </p:nvSpPr>
        <p:spPr/>
        <p:txBody>
          <a:bodyPr/>
          <a:p>
            <a:r>
              <a:t>Footer</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44"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5"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6"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7"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8"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9"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1"/>
          </p:nvPr>
        </p:nvSpPr>
        <p:spPr/>
        <p:txBody>
          <a:bodyPr/>
          <a:p>
            <a:r>
              <a:t>Footer</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3"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5"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7"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8"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7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3"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4"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76"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7"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8"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0"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4"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5"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7"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8"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9"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0"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92"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3"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4"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5"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6"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7"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07"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09"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3"/>
          </p:nvPr>
        </p:nvSpPr>
        <p:spPr/>
        <p:txBody>
          <a:bodyPr/>
          <a:p>
            <a:r>
              <a:t>Footer</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11"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2"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3"/>
          </p:nvPr>
        </p:nvSpPr>
        <p:spPr/>
        <p:txBody>
          <a:bodyPr/>
          <a:p>
            <a:r>
              <a:t>Footer</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1"/>
          </p:nvPr>
        </p:nvSpPr>
        <p:spPr/>
        <p:txBody>
          <a:bodyPr/>
          <a:p>
            <a:r>
              <a:t>Footer</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16"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7"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8"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0"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1"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2"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5"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6"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8"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9"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3"/>
          </p:nvPr>
        </p:nvSpPr>
        <p:spPr/>
        <p:txBody>
          <a:bodyPr/>
          <a:p>
            <a:r>
              <a:t>Footer</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31"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2"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3"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4"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3"/>
          </p:nvPr>
        </p:nvSpPr>
        <p:spPr/>
        <p:txBody>
          <a:bodyPr/>
          <a:p>
            <a:r>
              <a:t>Footer</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36"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7"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8"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9"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40"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41"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3"/>
          </p:nvPr>
        </p:nvSpPr>
        <p:spPr/>
        <p:txBody>
          <a:bodyPr/>
          <a:p>
            <a:r>
              <a:t>Footer</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5"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7"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4"/>
          </p:nvPr>
        </p:nvSpPr>
        <p:spPr/>
        <p:txBody>
          <a:bodyPr/>
          <a:p>
            <a:r>
              <a:t>Footer</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9"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
          </p:nvPr>
        </p:nvSpPr>
        <p:spPr/>
        <p:txBody>
          <a:bodyPr/>
          <a:p>
            <a:r>
              <a:t>Footer</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9"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4"/>
          </p:nvPr>
        </p:nvSpPr>
        <p:spPr/>
        <p:txBody>
          <a:bodyPr/>
          <a:p>
            <a:r>
              <a:t>Footer</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6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68"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9"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0"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3"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4"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6"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7"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4"/>
          </p:nvPr>
        </p:nvSpPr>
        <p:spPr/>
        <p:txBody>
          <a:bodyPr/>
          <a:p>
            <a:r>
              <a:t>Footer</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0"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2"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4"/>
          </p:nvPr>
        </p:nvSpPr>
        <p:spPr/>
        <p:txBody>
          <a:bodyPr/>
          <a:p>
            <a:r>
              <a:t>Footer</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84"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5"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6"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7"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8"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9"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4"/>
          </p:nvPr>
        </p:nvSpPr>
        <p:spPr/>
        <p:txBody>
          <a:bodyPr/>
          <a:p>
            <a:r>
              <a:t>Footer</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0"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2"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4"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0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13"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4"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5"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17"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8"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9"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1"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2"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5"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7"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9"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0"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1"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2"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3"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4"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8"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9"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0"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3"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4"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20" Type="http://schemas.openxmlformats.org/officeDocument/2006/relationships/slideLayout" Target="../slideLayouts/slideLayout23.xml"/><Relationship Id="rId2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1.pn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5.pn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E37C541A-A103-4AF6-915B-B0AEA6CC259B}" type="slidenum">
              <a:rPr b="0" lang="en-US" sz="800" spc="-1" strike="noStrike">
                <a:solidFill>
                  <a:srgbClr val="8b8b8b"/>
                </a:solidFill>
                <a:latin typeface="Calibri"/>
              </a:rPr>
              <a:t>&lt;number&gt;</a:t>
            </a:fld>
            <a:endParaRPr b="0" lang="en-US" sz="800" spc="-1" strike="noStrike">
              <a:latin typeface="Arial"/>
            </a:endParaRPr>
          </a:p>
        </p:txBody>
      </p:sp>
      <p:sp>
        <p:nvSpPr>
          <p:cNvPr id="1" name="PlaceHolder 1"/>
          <p:cNvSpPr>
            <a:spLocks noGrp="1"/>
          </p:cNvSpPr>
          <p:nvPr>
            <p:ph type="title"/>
          </p:nvPr>
        </p:nvSpPr>
        <p:spPr>
          <a:xfrm>
            <a:off x="698400" y="2712600"/>
            <a:ext cx="7746480" cy="376560"/>
          </a:xfrm>
          <a:prstGeom prst="rect">
            <a:avLst/>
          </a:prstGeom>
          <a:noFill/>
          <a:ln w="0">
            <a:noFill/>
          </a:ln>
        </p:spPr>
        <p:txBody>
          <a:bodyPr lIns="0" rIns="0" tIns="0" bIns="0" anchor="b">
            <a:noAutofit/>
          </a:bodyPr>
          <a:p>
            <a:pPr algn="ctr">
              <a:lnSpc>
                <a:spcPct val="85000"/>
              </a:lnSpc>
              <a:buNone/>
            </a:pPr>
            <a:r>
              <a:rPr b="0" lang="en-US" sz="2800" spc="-1" strike="noStrike">
                <a:solidFill>
                  <a:srgbClr val="055c91"/>
                </a:solidFill>
                <a:latin typeface="Calibri Light"/>
              </a:rPr>
              <a:t>Click to edit Master title style</a:t>
            </a:r>
            <a:endParaRPr b="0" lang="en-US" sz="2800" spc="-1" strike="noStrike">
              <a:solidFill>
                <a:srgbClr val="000000"/>
              </a:solidFill>
              <a:latin typeface="Arial"/>
            </a:endParaRPr>
          </a:p>
        </p:txBody>
      </p:sp>
      <p:sp>
        <p:nvSpPr>
          <p:cNvPr id="2" name="PlaceHolder 2"/>
          <p:cNvSpPr>
            <a:spLocks noGrp="1"/>
          </p:cNvSpPr>
          <p:nvPr>
            <p:ph type="ftr" idx="1"/>
          </p:nvPr>
        </p:nvSpPr>
        <p:spPr>
          <a:xfrm>
            <a:off x="1204200" y="6363720"/>
            <a:ext cx="6201360" cy="36576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3" name="Picture 18" descr="Title_Slide.png"/>
          <p:cNvPicPr/>
          <p:nvPr/>
        </p:nvPicPr>
        <p:blipFill>
          <a:blip r:embed="rId2"/>
          <a:stretch/>
        </p:blipFill>
        <p:spPr>
          <a:xfrm>
            <a:off x="278280" y="254160"/>
            <a:ext cx="8713080" cy="6526440"/>
          </a:xfrm>
          <a:prstGeom prst="rect">
            <a:avLst/>
          </a:prstGeom>
          <a:ln w="0">
            <a:noFill/>
          </a:ln>
        </p:spPr>
      </p:pic>
      <p:sp>
        <p:nvSpPr>
          <p:cNvPr id="4" name="Rectangle 19"/>
          <p:cNvSpPr/>
          <p:nvPr/>
        </p:nvSpPr>
        <p:spPr>
          <a:xfrm>
            <a:off x="3482280" y="223560"/>
            <a:ext cx="2125800" cy="985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Rectangle 4"/>
          <p:cNvSpPr/>
          <p:nvPr/>
        </p:nvSpPr>
        <p:spPr>
          <a:xfrm>
            <a:off x="6812280" y="4885200"/>
            <a:ext cx="2080080" cy="1925640"/>
          </a:xfrm>
          <a:custGeom>
            <a:avLst/>
            <a:gdLst/>
            <a:ah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6" name="Picture 21" descr="Audio.png"/>
          <p:cNvPicPr/>
          <p:nvPr/>
        </p:nvPicPr>
        <p:blipFill>
          <a:blip r:embed="rId3"/>
          <a:stretch/>
        </p:blipFill>
        <p:spPr>
          <a:xfrm>
            <a:off x="6865200" y="5389560"/>
            <a:ext cx="986760" cy="1040760"/>
          </a:xfrm>
          <a:prstGeom prst="rect">
            <a:avLst/>
          </a:prstGeom>
          <a:ln w="0">
            <a:noFill/>
          </a:ln>
        </p:spPr>
      </p:pic>
      <p:pic>
        <p:nvPicPr>
          <p:cNvPr id="7" name="Picture 22" descr=""/>
          <p:cNvPicPr/>
          <p:nvPr/>
        </p:nvPicPr>
        <p:blipFill>
          <a:blip r:embed="rId4"/>
          <a:srcRect l="24446" t="0" r="23774" b="0"/>
          <a:stretch/>
        </p:blipFill>
        <p:spPr>
          <a:xfrm>
            <a:off x="8674560" y="5121720"/>
            <a:ext cx="275040" cy="709560"/>
          </a:xfrm>
          <a:prstGeom prst="rect">
            <a:avLst/>
          </a:prstGeom>
          <a:ln w="0">
            <a:noFill/>
          </a:ln>
        </p:spPr>
      </p:pic>
      <p:pic>
        <p:nvPicPr>
          <p:cNvPr id="8" name="Picture 23" descr="Swirl_3.png"/>
          <p:cNvPicPr/>
          <p:nvPr/>
        </p:nvPicPr>
        <p:blipFill>
          <a:blip r:embed="rId5"/>
          <a:stretch/>
        </p:blipFill>
        <p:spPr>
          <a:xfrm rot="9688800">
            <a:off x="7441560" y="6392880"/>
            <a:ext cx="385560" cy="284760"/>
          </a:xfrm>
          <a:prstGeom prst="rect">
            <a:avLst/>
          </a:prstGeom>
          <a:ln w="0">
            <a:noFill/>
          </a:ln>
        </p:spPr>
      </p:pic>
      <p:pic>
        <p:nvPicPr>
          <p:cNvPr id="9" name="Picture 24" descr="Swirl_3.png"/>
          <p:cNvPicPr/>
          <p:nvPr/>
        </p:nvPicPr>
        <p:blipFill>
          <a:blip r:embed="rId6"/>
          <a:stretch/>
        </p:blipFill>
        <p:spPr>
          <a:xfrm rot="18073200">
            <a:off x="7908120" y="5449320"/>
            <a:ext cx="591120" cy="245160"/>
          </a:xfrm>
          <a:prstGeom prst="rect">
            <a:avLst/>
          </a:prstGeom>
          <a:ln w="0">
            <a:noFill/>
          </a:ln>
        </p:spPr>
      </p:pic>
      <p:pic>
        <p:nvPicPr>
          <p:cNvPr id="10" name="Picture 25" descr=""/>
          <p:cNvPicPr/>
          <p:nvPr/>
        </p:nvPicPr>
        <p:blipFill>
          <a:blip r:embed="rId7"/>
          <a:srcRect l="4685" t="13755" r="6578" b="12470"/>
          <a:stretch/>
        </p:blipFill>
        <p:spPr>
          <a:xfrm>
            <a:off x="7939440" y="5832000"/>
            <a:ext cx="672480" cy="745560"/>
          </a:xfrm>
          <a:prstGeom prst="rect">
            <a:avLst/>
          </a:prstGeom>
          <a:ln w="0">
            <a:noFill/>
          </a:ln>
        </p:spPr>
      </p:pic>
      <p:pic>
        <p:nvPicPr>
          <p:cNvPr id="11" name="Picture 26" descr=""/>
          <p:cNvPicPr/>
          <p:nvPr/>
        </p:nvPicPr>
        <p:blipFill>
          <a:blip r:embed="rId8"/>
          <a:stretch/>
        </p:blipFill>
        <p:spPr>
          <a:xfrm>
            <a:off x="119880" y="6242040"/>
            <a:ext cx="1396800" cy="429480"/>
          </a:xfrm>
          <a:prstGeom prst="rect">
            <a:avLst/>
          </a:prstGeom>
          <a:ln w="0">
            <a:noFill/>
          </a:ln>
        </p:spPr>
      </p:pic>
      <p:pic>
        <p:nvPicPr>
          <p:cNvPr id="12" name="Picture 27" descr=""/>
          <p:cNvPicPr/>
          <p:nvPr/>
        </p:nvPicPr>
        <p:blipFill>
          <a:blip r:embed="rId9"/>
          <a:stretch/>
        </p:blipFill>
        <p:spPr>
          <a:xfrm>
            <a:off x="1360800" y="448560"/>
            <a:ext cx="5719320" cy="95760"/>
          </a:xfrm>
          <a:prstGeom prst="rect">
            <a:avLst/>
          </a:prstGeom>
          <a:ln w="0">
            <a:noFill/>
          </a:ln>
        </p:spPr>
      </p:pic>
      <p:sp>
        <p:nvSpPr>
          <p:cNvPr id="1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5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5000"/>
              </a:lnSpc>
              <a:spcBef>
                <a:spcPts val="1134"/>
              </a:spcBef>
              <a:buClr>
                <a:srgbClr val="000000"/>
              </a:buClr>
              <a:buSzPct val="75000"/>
              <a:buFont typeface="Symbol" charset="2"/>
              <a:buChar char=""/>
            </a:pPr>
            <a:r>
              <a:rPr b="0" lang="en-US" sz="1600" spc="-1" strike="noStrike">
                <a:solidFill>
                  <a:srgbClr val="404040"/>
                </a:solidFill>
                <a:latin typeface="Calibri"/>
              </a:rPr>
              <a:t>Second Outline Level</a:t>
            </a:r>
            <a:endParaRPr b="0" lang="en-US" sz="1600" spc="-1" strike="noStrike">
              <a:solidFill>
                <a:srgbClr val="404040"/>
              </a:solidFill>
              <a:latin typeface="Calibri"/>
            </a:endParaRPr>
          </a:p>
          <a:p>
            <a:pPr lvl="2" marL="1296000" indent="-288000">
              <a:lnSpc>
                <a:spcPct val="95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5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Slide Number Placeholder 5" hidden="1"/>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D5A3861D-FA3B-4A48-A73D-C148B139718C}" type="slidenum">
              <a:rPr b="0" lang="en-US" sz="800" spc="-1" strike="noStrike">
                <a:solidFill>
                  <a:srgbClr val="8b8b8b"/>
                </a:solidFill>
                <a:latin typeface="Calibri"/>
              </a:rPr>
              <a:t>&lt;number&gt;</a:t>
            </a:fld>
            <a:endParaRPr b="0" lang="en-US" sz="800" spc="-1" strike="noStrike">
              <a:latin typeface="Arial"/>
            </a:endParaRPr>
          </a:p>
        </p:txBody>
      </p:sp>
      <p:sp>
        <p:nvSpPr>
          <p:cNvPr id="51"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0" lang="en-US" sz="2800" spc="-1" strike="noStrike">
                <a:solidFill>
                  <a:srgbClr val="055c91"/>
                </a:solidFill>
                <a:latin typeface="Calibri Light"/>
              </a:rPr>
              <a:t>Click to edit </a:t>
            </a:r>
            <a:r>
              <a:rPr b="0" lang="en-US" sz="2800" spc="-1" strike="noStrike">
                <a:solidFill>
                  <a:srgbClr val="055c91"/>
                </a:solidFill>
                <a:latin typeface="Calibri Light"/>
              </a:rPr>
              <a:t>Master title </a:t>
            </a:r>
            <a:r>
              <a:rPr b="0" lang="en-US" sz="2800" spc="-1" strike="noStrike">
                <a:solidFill>
                  <a:srgbClr val="055c91"/>
                </a:solidFill>
                <a:latin typeface="Calibri Light"/>
              </a:rPr>
              <a:t>style</a:t>
            </a:r>
            <a:endParaRPr b="0" lang="en-US" sz="2800" spc="-1" strike="noStrike">
              <a:solidFill>
                <a:srgbClr val="000000"/>
              </a:solidFill>
              <a:latin typeface="Arial"/>
            </a:endParaRPr>
          </a:p>
        </p:txBody>
      </p:sp>
      <p:sp>
        <p:nvSpPr>
          <p:cNvPr id="52" name="PlaceHolder 2"/>
          <p:cNvSpPr>
            <a:spLocks noGrp="1"/>
          </p:cNvSpPr>
          <p:nvPr>
            <p:ph type="body"/>
          </p:nvPr>
        </p:nvSpPr>
        <p:spPr>
          <a:xfrm>
            <a:off x="2641680" y="2942640"/>
            <a:ext cx="6171840" cy="264960"/>
          </a:xfrm>
          <a:prstGeom prst="rect">
            <a:avLst/>
          </a:prstGeom>
          <a:noFill/>
          <a:ln w="0">
            <a:noFill/>
          </a:ln>
        </p:spPr>
        <p:txBody>
          <a:bodyPr lIns="0" rIns="0" tIns="0" bIns="0" anchor="t">
            <a:noAutofit/>
          </a:bodyPr>
          <a:p>
            <a:pPr>
              <a:lnSpc>
                <a:spcPct val="95000"/>
              </a:lnSpc>
              <a:spcBef>
                <a:spcPts val="1199"/>
              </a:spcBef>
              <a:buNone/>
              <a:tabLst>
                <a:tab algn="l" pos="0"/>
              </a:tabLst>
            </a:pPr>
            <a:r>
              <a:rPr b="0" lang="en-US" sz="1800" spc="-1" strike="noStrike">
                <a:solidFill>
                  <a:srgbClr val="8b8b8b"/>
                </a:solidFill>
                <a:latin typeface="Calibri"/>
              </a:rPr>
              <a:t>Click to edit Master text styles</a:t>
            </a:r>
            <a:endParaRPr b="0" lang="en-US" sz="1800" spc="-1" strike="noStrike">
              <a:solidFill>
                <a:srgbClr val="404040"/>
              </a:solidFill>
              <a:latin typeface="Calibri"/>
            </a:endParaRPr>
          </a:p>
        </p:txBody>
      </p:sp>
      <p:pic>
        <p:nvPicPr>
          <p:cNvPr id="53" name="Picture 18" descr="Audio.png"/>
          <p:cNvPicPr/>
          <p:nvPr/>
        </p:nvPicPr>
        <p:blipFill>
          <a:blip r:embed="rId2"/>
          <a:stretch/>
        </p:blipFill>
        <p:spPr>
          <a:xfrm>
            <a:off x="140760" y="361800"/>
            <a:ext cx="1839960" cy="1940760"/>
          </a:xfrm>
          <a:prstGeom prst="rect">
            <a:avLst/>
          </a:prstGeom>
          <a:ln w="0">
            <a:noFill/>
          </a:ln>
        </p:spPr>
      </p:pic>
      <p:pic>
        <p:nvPicPr>
          <p:cNvPr id="54" name="Picture 19" descr="Swirl_3.png"/>
          <p:cNvPicPr/>
          <p:nvPr/>
        </p:nvPicPr>
        <p:blipFill>
          <a:blip r:embed="rId3"/>
          <a:stretch/>
        </p:blipFill>
        <p:spPr>
          <a:xfrm rot="2569200">
            <a:off x="1431720" y="1916280"/>
            <a:ext cx="908280" cy="670680"/>
          </a:xfrm>
          <a:prstGeom prst="rect">
            <a:avLst/>
          </a:prstGeom>
          <a:ln w="0">
            <a:noFill/>
          </a:ln>
        </p:spPr>
      </p:pic>
      <p:pic>
        <p:nvPicPr>
          <p:cNvPr id="55" name="Picture 20" descr="Swirl_2.png"/>
          <p:cNvPicPr/>
          <p:nvPr/>
        </p:nvPicPr>
        <p:blipFill>
          <a:blip r:embed="rId4"/>
          <a:stretch/>
        </p:blipFill>
        <p:spPr>
          <a:xfrm flipH="1" rot="3873600">
            <a:off x="218160" y="3551040"/>
            <a:ext cx="795600" cy="833040"/>
          </a:xfrm>
          <a:prstGeom prst="rect">
            <a:avLst/>
          </a:prstGeom>
          <a:ln w="0">
            <a:noFill/>
          </a:ln>
        </p:spPr>
      </p:pic>
      <p:pic>
        <p:nvPicPr>
          <p:cNvPr id="56" name="Picture 21" descr=""/>
          <p:cNvPicPr/>
          <p:nvPr/>
        </p:nvPicPr>
        <p:blipFill>
          <a:blip r:embed="rId5"/>
          <a:srcRect l="4664" t="13746" r="6576" b="12467"/>
          <a:stretch/>
        </p:blipFill>
        <p:spPr>
          <a:xfrm>
            <a:off x="879480" y="2604960"/>
            <a:ext cx="1101240" cy="1220760"/>
          </a:xfrm>
          <a:prstGeom prst="rect">
            <a:avLst/>
          </a:prstGeom>
          <a:ln w="0">
            <a:noFill/>
          </a:ln>
        </p:spPr>
      </p:pic>
      <p:pic>
        <p:nvPicPr>
          <p:cNvPr id="57" name="Picture 22" descr=""/>
          <p:cNvPicPr/>
          <p:nvPr/>
        </p:nvPicPr>
        <p:blipFill>
          <a:blip r:embed="rId6"/>
          <a:stretch/>
        </p:blipFill>
        <p:spPr>
          <a:xfrm>
            <a:off x="140760" y="4534920"/>
            <a:ext cx="596520" cy="795600"/>
          </a:xfrm>
          <a:prstGeom prst="rect">
            <a:avLst/>
          </a:prstGeom>
          <a:ln w="0">
            <a:noFill/>
          </a:ln>
        </p:spPr>
      </p:pic>
      <p:pic>
        <p:nvPicPr>
          <p:cNvPr id="58" name="Picture 23" descr=""/>
          <p:cNvPicPr/>
          <p:nvPr/>
        </p:nvPicPr>
        <p:blipFill>
          <a:blip r:embed="rId7"/>
          <a:srcRect l="24449" t="0" r="23789" b="0"/>
          <a:stretch/>
        </p:blipFill>
        <p:spPr>
          <a:xfrm>
            <a:off x="737640" y="4804920"/>
            <a:ext cx="252000" cy="650160"/>
          </a:xfrm>
          <a:prstGeom prst="rect">
            <a:avLst/>
          </a:prstGeom>
          <a:ln w="0">
            <a:noFill/>
          </a:ln>
        </p:spPr>
      </p:pic>
      <p:pic>
        <p:nvPicPr>
          <p:cNvPr id="59" name="Picture 24" descr=""/>
          <p:cNvPicPr/>
          <p:nvPr/>
        </p:nvPicPr>
        <p:blipFill>
          <a:blip r:embed="rId8"/>
          <a:stretch/>
        </p:blipFill>
        <p:spPr>
          <a:xfrm>
            <a:off x="1593360" y="6248520"/>
            <a:ext cx="6516000" cy="95760"/>
          </a:xfrm>
          <a:prstGeom prst="rect">
            <a:avLst/>
          </a:prstGeom>
          <a:ln w="0">
            <a:noFill/>
          </a:ln>
        </p:spPr>
      </p:pic>
      <p:sp>
        <p:nvSpPr>
          <p:cNvPr id="60" name="PlaceHolder 3"/>
          <p:cNvSpPr>
            <a:spLocks noGrp="1"/>
          </p:cNvSpPr>
          <p:nvPr>
            <p:ph type="ftr" idx="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61" name="Picture 13" descr=""/>
          <p:cNvPicPr/>
          <p:nvPr/>
        </p:nvPicPr>
        <p:blipFill>
          <a:blip r:embed="rId9"/>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23AC348B-2A25-4B20-883E-6E661C200243}" type="slidenum">
              <a:rPr b="0" lang="en-US" sz="800" spc="-1" strike="noStrike">
                <a:solidFill>
                  <a:srgbClr val="8b8b8b"/>
                </a:solidFill>
                <a:latin typeface="Calibri"/>
              </a:rPr>
              <a:t>&lt;number&gt;</a:t>
            </a:fld>
            <a:endParaRPr b="0" lang="en-US" sz="800" spc="-1" strike="noStrike">
              <a:latin typeface="Arial"/>
            </a:endParaRPr>
          </a:p>
        </p:txBody>
      </p:sp>
      <p:sp>
        <p:nvSpPr>
          <p:cNvPr id="99"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00" name="PlaceHolder 2"/>
          <p:cNvSpPr>
            <a:spLocks noGrp="1"/>
          </p:cNvSpPr>
          <p:nvPr>
            <p:ph type="body"/>
          </p:nvPr>
        </p:nvSpPr>
        <p:spPr>
          <a:xfrm>
            <a:off x="365040" y="153864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01"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02" name="Picture 11" descr=""/>
          <p:cNvPicPr/>
          <p:nvPr/>
        </p:nvPicPr>
        <p:blipFill>
          <a:blip r:embed="rId3"/>
          <a:srcRect l="4687" t="13754" r="6572" b="12481"/>
          <a:stretch/>
        </p:blipFill>
        <p:spPr>
          <a:xfrm>
            <a:off x="79560" y="222120"/>
            <a:ext cx="628560" cy="696960"/>
          </a:xfrm>
          <a:prstGeom prst="rect">
            <a:avLst/>
          </a:prstGeom>
          <a:ln w="0">
            <a:noFill/>
          </a:ln>
        </p:spPr>
      </p:pic>
      <p:pic>
        <p:nvPicPr>
          <p:cNvPr id="103" name="Picture 13" descr=""/>
          <p:cNvPicPr/>
          <p:nvPr/>
        </p:nvPicPr>
        <p:blipFill>
          <a:blip r:embed="rId4"/>
          <a:stretch/>
        </p:blipFill>
        <p:spPr>
          <a:xfrm>
            <a:off x="1593360" y="6248520"/>
            <a:ext cx="6516000" cy="95760"/>
          </a:xfrm>
          <a:prstGeom prst="rect">
            <a:avLst/>
          </a:prstGeom>
          <a:ln w="0">
            <a:noFill/>
          </a:ln>
        </p:spPr>
      </p:pic>
      <p:sp>
        <p:nvSpPr>
          <p:cNvPr id="104" name="PlaceHolder 3"/>
          <p:cNvSpPr>
            <a:spLocks noGrp="1"/>
          </p:cNvSpPr>
          <p:nvPr>
            <p:ph type="ftr" idx="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105" name="Picture 12"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C6A61D2A-54F2-43BB-A25F-FBABDB0C8606}" type="slidenum">
              <a:rPr b="0" lang="en-US" sz="800" spc="-1" strike="noStrike">
                <a:solidFill>
                  <a:srgbClr val="8b8b8b"/>
                </a:solidFill>
                <a:latin typeface="Calibri"/>
              </a:rPr>
              <a:t>&lt;number&gt;</a:t>
            </a:fld>
            <a:endParaRPr b="0" lang="en-US" sz="800" spc="-1" strike="noStrike">
              <a:latin typeface="Arial"/>
            </a:endParaRPr>
          </a:p>
        </p:txBody>
      </p:sp>
      <p:sp>
        <p:nvSpPr>
          <p:cNvPr id="143"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44" name="PlaceHolder 2"/>
          <p:cNvSpPr>
            <a:spLocks noGrp="1"/>
          </p:cNvSpPr>
          <p:nvPr>
            <p:ph type="body"/>
          </p:nvPr>
        </p:nvSpPr>
        <p:spPr>
          <a:xfrm>
            <a:off x="365040" y="153864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45"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46" name="Picture 11" descr=""/>
          <p:cNvPicPr/>
          <p:nvPr/>
        </p:nvPicPr>
        <p:blipFill>
          <a:blip r:embed="rId3"/>
          <a:srcRect l="4687" t="13754" r="6572" b="12481"/>
          <a:stretch/>
        </p:blipFill>
        <p:spPr>
          <a:xfrm>
            <a:off x="79560" y="222120"/>
            <a:ext cx="628560" cy="696960"/>
          </a:xfrm>
          <a:prstGeom prst="rect">
            <a:avLst/>
          </a:prstGeom>
          <a:ln w="0">
            <a:noFill/>
          </a:ln>
        </p:spPr>
      </p:pic>
      <p:pic>
        <p:nvPicPr>
          <p:cNvPr id="147" name="Picture 13" descr=""/>
          <p:cNvPicPr/>
          <p:nvPr/>
        </p:nvPicPr>
        <p:blipFill>
          <a:blip r:embed="rId4"/>
          <a:stretch/>
        </p:blipFill>
        <p:spPr>
          <a:xfrm>
            <a:off x="1593360" y="6248520"/>
            <a:ext cx="6516000" cy="95760"/>
          </a:xfrm>
          <a:prstGeom prst="rect">
            <a:avLst/>
          </a:prstGeom>
          <a:ln w="0">
            <a:noFill/>
          </a:ln>
        </p:spPr>
      </p:pic>
      <p:sp>
        <p:nvSpPr>
          <p:cNvPr id="148" name="PlaceHolder 3"/>
          <p:cNvSpPr>
            <a:spLocks noGrp="1"/>
          </p:cNvSpPr>
          <p:nvPr>
            <p:ph type="ftr" idx="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49" name="PlaceHolder 4"/>
          <p:cNvSpPr>
            <a:spLocks noGrp="1"/>
          </p:cNvSpPr>
          <p:nvPr>
            <p:ph type="body"/>
          </p:nvPr>
        </p:nvSpPr>
        <p:spPr>
          <a:xfrm>
            <a:off x="423720" y="236232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0" name="PlaceHolder 5"/>
          <p:cNvSpPr>
            <a:spLocks noGrp="1"/>
          </p:cNvSpPr>
          <p:nvPr>
            <p:ph type="body"/>
          </p:nvPr>
        </p:nvSpPr>
        <p:spPr>
          <a:xfrm>
            <a:off x="457200" y="32004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1" name="PlaceHolder 6"/>
          <p:cNvSpPr>
            <a:spLocks noGrp="1"/>
          </p:cNvSpPr>
          <p:nvPr>
            <p:ph type="body"/>
          </p:nvPr>
        </p:nvSpPr>
        <p:spPr>
          <a:xfrm>
            <a:off x="457200" y="41148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2" name="PlaceHolder 7"/>
          <p:cNvSpPr>
            <a:spLocks noGrp="1"/>
          </p:cNvSpPr>
          <p:nvPr>
            <p:ph type="body"/>
          </p:nvPr>
        </p:nvSpPr>
        <p:spPr>
          <a:xfrm>
            <a:off x="457200" y="50292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53" name="Picture 19"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9E137841-4EF9-4DA7-91B9-ABA9F538B14D}" type="slidenum">
              <a:rPr b="0" lang="en-US" sz="800" spc="-1" strike="noStrike">
                <a:solidFill>
                  <a:srgbClr val="8b8b8b"/>
                </a:solidFill>
                <a:latin typeface="Calibri"/>
              </a:rPr>
              <a:t>&lt;number&gt;</a:t>
            </a:fld>
            <a:endParaRPr b="0" lang="en-US" sz="800" spc="-1" strike="noStrike">
              <a:latin typeface="Arial"/>
            </a:endParaRPr>
          </a:p>
        </p:txBody>
      </p:sp>
      <p:sp>
        <p:nvSpPr>
          <p:cNvPr id="191"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92" name="PlaceHolder 2"/>
          <p:cNvSpPr>
            <a:spLocks noGrp="1"/>
          </p:cNvSpPr>
          <p:nvPr>
            <p:ph type="body"/>
          </p:nvPr>
        </p:nvSpPr>
        <p:spPr>
          <a:xfrm>
            <a:off x="365040" y="153864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93"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94" name="Picture 11" descr=""/>
          <p:cNvPicPr/>
          <p:nvPr/>
        </p:nvPicPr>
        <p:blipFill>
          <a:blip r:embed="rId3"/>
          <a:srcRect l="4687" t="13754" r="6572" b="12481"/>
          <a:stretch/>
        </p:blipFill>
        <p:spPr>
          <a:xfrm>
            <a:off x="79560" y="222120"/>
            <a:ext cx="628560" cy="696960"/>
          </a:xfrm>
          <a:prstGeom prst="rect">
            <a:avLst/>
          </a:prstGeom>
          <a:ln w="0">
            <a:noFill/>
          </a:ln>
        </p:spPr>
      </p:pic>
      <p:pic>
        <p:nvPicPr>
          <p:cNvPr id="195" name="Picture 13" descr=""/>
          <p:cNvPicPr/>
          <p:nvPr/>
        </p:nvPicPr>
        <p:blipFill>
          <a:blip r:embed="rId4"/>
          <a:stretch/>
        </p:blipFill>
        <p:spPr>
          <a:xfrm>
            <a:off x="1593360" y="6248520"/>
            <a:ext cx="6516000" cy="95760"/>
          </a:xfrm>
          <a:prstGeom prst="rect">
            <a:avLst/>
          </a:prstGeom>
          <a:ln w="0">
            <a:noFill/>
          </a:ln>
        </p:spPr>
      </p:pic>
      <p:sp>
        <p:nvSpPr>
          <p:cNvPr id="196" name="PlaceHolder 3"/>
          <p:cNvSpPr>
            <a:spLocks noGrp="1"/>
          </p:cNvSpPr>
          <p:nvPr>
            <p:ph type="ftr" idx="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97" name="PlaceHolder 4"/>
          <p:cNvSpPr>
            <a:spLocks noGrp="1"/>
          </p:cNvSpPr>
          <p:nvPr>
            <p:ph type="body"/>
          </p:nvPr>
        </p:nvSpPr>
        <p:spPr>
          <a:xfrm>
            <a:off x="380880" y="315900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98" name="Picture 16"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698400" y="2357280"/>
            <a:ext cx="7746480" cy="732240"/>
          </a:xfrm>
          <a:prstGeom prst="rect">
            <a:avLst/>
          </a:prstGeom>
          <a:noFill/>
          <a:ln w="0">
            <a:noFill/>
          </a:ln>
        </p:spPr>
        <p:txBody>
          <a:bodyPr lIns="0" rIns="0" tIns="0" bIns="0" anchor="b">
            <a:noAutofit/>
          </a:bodyPr>
          <a:p>
            <a:pPr algn="ctr">
              <a:lnSpc>
                <a:spcPct val="85000"/>
              </a:lnSpc>
              <a:buNone/>
            </a:pPr>
            <a:r>
              <a:rPr b="1" lang="en-US" sz="2800" spc="-1" strike="noStrike">
                <a:solidFill>
                  <a:srgbClr val="0080a9"/>
                </a:solidFill>
                <a:latin typeface="Arial"/>
              </a:rPr>
              <a:t>Fundamentals of Python: First Programs </a:t>
            </a:r>
            <a:br>
              <a:rPr sz="2800"/>
            </a:br>
            <a:r>
              <a:rPr b="1" lang="en-US" sz="2800" spc="-1" strike="noStrike">
                <a:solidFill>
                  <a:srgbClr val="0080a9"/>
                </a:solidFill>
                <a:latin typeface="Arial"/>
              </a:rPr>
              <a:t>Second Edition</a:t>
            </a:r>
            <a:endParaRPr b="0" lang="en-US" sz="2800" spc="-1" strike="noStrike">
              <a:solidFill>
                <a:srgbClr val="000000"/>
              </a:solidFill>
              <a:latin typeface="Arial"/>
            </a:endParaRPr>
          </a:p>
        </p:txBody>
      </p:sp>
      <p:sp>
        <p:nvSpPr>
          <p:cNvPr id="242" name="PlaceHolder 2"/>
          <p:cNvSpPr>
            <a:spLocks noGrp="1"/>
          </p:cNvSpPr>
          <p:nvPr>
            <p:ph type="subTitle"/>
          </p:nvPr>
        </p:nvSpPr>
        <p:spPr>
          <a:xfrm>
            <a:off x="698400" y="3352680"/>
            <a:ext cx="7746480" cy="796680"/>
          </a:xfrm>
          <a:prstGeom prst="rect">
            <a:avLst/>
          </a:prstGeom>
          <a:noFill/>
          <a:ln w="0">
            <a:noFill/>
          </a:ln>
        </p:spPr>
        <p:txBody>
          <a:bodyPr lIns="0" rIns="0" tIns="0" bIns="0" anchor="t">
            <a:noAutofit/>
          </a:bodyPr>
          <a:p>
            <a:pPr algn="ctr">
              <a:lnSpc>
                <a:spcPct val="95000"/>
              </a:lnSpc>
              <a:spcBef>
                <a:spcPts val="1199"/>
              </a:spcBef>
              <a:buNone/>
              <a:tabLst>
                <a:tab algn="l" pos="0"/>
              </a:tabLst>
            </a:pPr>
            <a:r>
              <a:rPr b="1" lang="en-US" sz="2200" spc="-1" strike="noStrike">
                <a:solidFill>
                  <a:srgbClr val="000000"/>
                </a:solidFill>
                <a:latin typeface="Arial"/>
              </a:rPr>
              <a:t>Chapter 3</a:t>
            </a:r>
            <a:endParaRPr b="0" lang="en-US" sz="2200" spc="-1" strike="noStrike">
              <a:latin typeface="Arial"/>
            </a:endParaRPr>
          </a:p>
          <a:p>
            <a:pPr algn="ctr">
              <a:lnSpc>
                <a:spcPct val="95000"/>
              </a:lnSpc>
              <a:spcBef>
                <a:spcPts val="1199"/>
              </a:spcBef>
              <a:buNone/>
              <a:tabLst>
                <a:tab algn="l" pos="0"/>
              </a:tabLst>
            </a:pPr>
            <a:r>
              <a:rPr b="0" lang="en-US" sz="2200" spc="-1" strike="noStrike">
                <a:solidFill>
                  <a:srgbClr val="000000"/>
                </a:solidFill>
                <a:latin typeface="Arial"/>
              </a:rPr>
              <a:t>Loops and Selection Statements</a:t>
            </a:r>
            <a:endParaRPr b="0" lang="en-US" sz="2200" spc="-1" strike="noStrike">
              <a:latin typeface="Arial"/>
            </a:endParaRPr>
          </a:p>
        </p:txBody>
      </p:sp>
      <p:sp>
        <p:nvSpPr>
          <p:cNvPr id="243" name="PlaceHolder 3"/>
          <p:cNvSpPr>
            <a:spLocks noGrp="1"/>
          </p:cNvSpPr>
          <p:nvPr>
            <p:ph type="ftr" idx="9"/>
          </p:nvPr>
        </p:nvSpPr>
        <p:spPr>
          <a:xfrm>
            <a:off x="1567080" y="6284880"/>
            <a:ext cx="5562360" cy="36576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 Errors: Off-by-One Error</a:t>
            </a:r>
            <a:endParaRPr b="0" lang="en-US" sz="2800" spc="-1" strike="noStrike">
              <a:solidFill>
                <a:srgbClr val="000000"/>
              </a:solidFill>
              <a:latin typeface="Arial"/>
            </a:endParaRPr>
          </a:p>
        </p:txBody>
      </p:sp>
      <p:sp>
        <p:nvSpPr>
          <p:cNvPr id="282" name="PlaceHolder 2"/>
          <p:cNvSpPr>
            <a:spLocks noGrp="1"/>
          </p:cNvSpPr>
          <p:nvPr>
            <p:ph/>
          </p:nvPr>
        </p:nvSpPr>
        <p:spPr>
          <a:xfrm>
            <a:off x="365040" y="15238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83" name="PlaceHolder 3"/>
          <p:cNvSpPr>
            <a:spLocks noGrp="1"/>
          </p:cNvSpPr>
          <p:nvPr>
            <p:ph/>
          </p:nvPr>
        </p:nvSpPr>
        <p:spPr>
          <a:xfrm>
            <a:off x="346680" y="1920600"/>
            <a:ext cx="4986000" cy="177084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 Count from 1 through 4, we think</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&gt;&gt;&gt;for count in range(1,4):</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print(count)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2</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3</a:t>
            </a:r>
            <a:endParaRPr b="0" lang="en-US" sz="1800" spc="-1" strike="noStrike">
              <a:solidFill>
                <a:srgbClr val="404040"/>
              </a:solidFill>
              <a:latin typeface="Calibri"/>
            </a:endParaRPr>
          </a:p>
        </p:txBody>
      </p:sp>
      <p:sp>
        <p:nvSpPr>
          <p:cNvPr id="284" name="PlaceHolder 4"/>
          <p:cNvSpPr>
            <a:spLocks noGrp="1"/>
          </p:cNvSpPr>
          <p:nvPr>
            <p:ph/>
          </p:nvPr>
        </p:nvSpPr>
        <p:spPr>
          <a:xfrm>
            <a:off x="372600" y="380988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Loop actually counts from 1 through 3</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Not a syntax error, but rather a logic error</a:t>
            </a:r>
            <a:endParaRPr b="0" lang="en-US" sz="2000" spc="-1" strike="noStrike">
              <a:solidFill>
                <a:srgbClr val="404040"/>
              </a:solidFill>
              <a:latin typeface="Calibri"/>
            </a:endParaRPr>
          </a:p>
        </p:txBody>
      </p:sp>
      <p:sp>
        <p:nvSpPr>
          <p:cNvPr id="285" name="PlaceHolder 5"/>
          <p:cNvSpPr>
            <a:spLocks noGrp="1"/>
          </p:cNvSpPr>
          <p:nvPr>
            <p:ph type="ftr" idx="18"/>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Traversing the Contents of a Data Sequence</a:t>
            </a:r>
            <a:endParaRPr b="0" lang="en-US" sz="2800" spc="-1" strike="noStrike">
              <a:solidFill>
                <a:srgbClr val="000000"/>
              </a:solidFill>
              <a:latin typeface="Arial"/>
            </a:endParaRPr>
          </a:p>
        </p:txBody>
      </p:sp>
      <p:sp>
        <p:nvSpPr>
          <p:cNvPr id="287"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range </a:t>
            </a:r>
            <a:r>
              <a:rPr b="0" lang="en-US" sz="2000" spc="-1" strike="noStrike">
                <a:solidFill>
                  <a:srgbClr val="000000"/>
                </a:solidFill>
                <a:latin typeface="Calibri"/>
              </a:rPr>
              <a:t>returns a </a:t>
            </a:r>
            <a:r>
              <a:rPr b="1" lang="en-US" sz="2000" spc="-1" strike="noStrike">
                <a:solidFill>
                  <a:srgbClr val="000000"/>
                </a:solidFill>
                <a:latin typeface="Calibri"/>
              </a:rPr>
              <a:t>list</a:t>
            </a:r>
            <a:endParaRPr b="0" lang="en-US" sz="2000" spc="-1" strike="noStrike">
              <a:solidFill>
                <a:srgbClr val="404040"/>
              </a:solidFill>
              <a:latin typeface="Calibri"/>
            </a:endParaRPr>
          </a:p>
        </p:txBody>
      </p:sp>
      <p:sp>
        <p:nvSpPr>
          <p:cNvPr id="288" name="PlaceHolder 3"/>
          <p:cNvSpPr>
            <a:spLocks noGrp="1"/>
          </p:cNvSpPr>
          <p:nvPr>
            <p:ph/>
          </p:nvPr>
        </p:nvSpPr>
        <p:spPr>
          <a:xfrm>
            <a:off x="347760" y="1887840"/>
            <a:ext cx="8415000" cy="206028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list(range(4))</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[0, 1, 2, 3]</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2, 3, 4]</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Strings are also sequences of characters</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Values in a sequence can be visited with a </a:t>
            </a:r>
            <a:r>
              <a:rPr b="1" lang="en-US" sz="2000" spc="-1" strike="noStrike">
                <a:solidFill>
                  <a:srgbClr val="000000"/>
                </a:solidFill>
                <a:latin typeface="Calibri"/>
              </a:rPr>
              <a:t>for </a:t>
            </a:r>
            <a:r>
              <a:rPr b="0" lang="en-US" sz="2000" spc="-1" strike="noStrike">
                <a:solidFill>
                  <a:srgbClr val="000000"/>
                </a:solidFill>
                <a:latin typeface="Calibri"/>
              </a:rPr>
              <a:t>loop:</a:t>
            </a:r>
            <a:endParaRPr b="0" lang="en-US" sz="2000" spc="-1" strike="noStrike">
              <a:solidFill>
                <a:srgbClr val="404040"/>
              </a:solidFill>
              <a:latin typeface="Calibri"/>
            </a:endParaRPr>
          </a:p>
        </p:txBody>
      </p:sp>
      <p:sp>
        <p:nvSpPr>
          <p:cNvPr id="289" name="PlaceHolder 4"/>
          <p:cNvSpPr>
            <a:spLocks noGrp="1"/>
          </p:cNvSpPr>
          <p:nvPr>
            <p:ph/>
          </p:nvPr>
        </p:nvSpPr>
        <p:spPr>
          <a:xfrm>
            <a:off x="354600" y="4020120"/>
            <a:ext cx="8415000" cy="56448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for &lt;variable&gt; in &lt;sequence&gt;: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&lt;do something with variable&gt;</a:t>
            </a:r>
            <a:endParaRPr b="0" lang="en-US" sz="1800" spc="-1" strike="noStrike">
              <a:solidFill>
                <a:srgbClr val="404040"/>
              </a:solidFill>
              <a:latin typeface="Calibri"/>
            </a:endParaRPr>
          </a:p>
        </p:txBody>
      </p:sp>
      <p:sp>
        <p:nvSpPr>
          <p:cNvPr id="290" name="PlaceHolder 5"/>
          <p:cNvSpPr>
            <a:spLocks noGrp="1"/>
          </p:cNvSpPr>
          <p:nvPr>
            <p:ph/>
          </p:nvPr>
        </p:nvSpPr>
        <p:spPr>
          <a:xfrm>
            <a:off x="339120" y="4660560"/>
            <a:ext cx="613764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91" name="PlaceHolder 6"/>
          <p:cNvSpPr>
            <a:spLocks noGrp="1"/>
          </p:cNvSpPr>
          <p:nvPr>
            <p:ph/>
          </p:nvPr>
        </p:nvSpPr>
        <p:spPr>
          <a:xfrm>
            <a:off x="329040" y="5020560"/>
            <a:ext cx="8415000" cy="86616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for character in “Hi there!”:</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print(character, end = “ ”)</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H i   t h e r e !</a:t>
            </a:r>
            <a:endParaRPr b="0" lang="en-US" sz="1800" spc="-1" strike="noStrike">
              <a:solidFill>
                <a:srgbClr val="404040"/>
              </a:solidFill>
              <a:latin typeface="Calibri"/>
            </a:endParaRPr>
          </a:p>
        </p:txBody>
      </p:sp>
      <p:sp>
        <p:nvSpPr>
          <p:cNvPr id="292" name="PlaceHolder 7"/>
          <p:cNvSpPr>
            <a:spLocks noGrp="1"/>
          </p:cNvSpPr>
          <p:nvPr>
            <p:ph type="ftr" idx="19"/>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Specifying the Steps in the Range</a:t>
            </a:r>
            <a:endParaRPr b="0" lang="en-US" sz="2800" spc="-1" strike="noStrike">
              <a:solidFill>
                <a:srgbClr val="000000"/>
              </a:solidFill>
              <a:latin typeface="Arial"/>
            </a:endParaRPr>
          </a:p>
        </p:txBody>
      </p:sp>
      <p:sp>
        <p:nvSpPr>
          <p:cNvPr id="294"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range </a:t>
            </a:r>
            <a:r>
              <a:rPr b="0" lang="en-US" sz="2000" spc="-1" strike="noStrike">
                <a:solidFill>
                  <a:srgbClr val="000000"/>
                </a:solidFill>
                <a:latin typeface="Calibri"/>
              </a:rPr>
              <a:t>expects a third argument that allows you specify a </a:t>
            </a:r>
            <a:r>
              <a:rPr b="1" lang="en-US" sz="2000" spc="-1" strike="noStrike">
                <a:solidFill>
                  <a:srgbClr val="000000"/>
                </a:solidFill>
                <a:latin typeface="Calibri"/>
              </a:rPr>
              <a:t>step value</a:t>
            </a:r>
            <a:endParaRPr b="0" lang="en-US" sz="2000" spc="-1" strike="noStrike">
              <a:solidFill>
                <a:srgbClr val="404040"/>
              </a:solidFill>
              <a:latin typeface="Calibri"/>
            </a:endParaRPr>
          </a:p>
        </p:txBody>
      </p:sp>
      <p:sp>
        <p:nvSpPr>
          <p:cNvPr id="295" name="PlaceHolder 3"/>
          <p:cNvSpPr>
            <a:spLocks noGrp="1"/>
          </p:cNvSpPr>
          <p:nvPr>
            <p:ph/>
          </p:nvPr>
        </p:nvSpPr>
        <p:spPr>
          <a:xfrm>
            <a:off x="347760" y="1938600"/>
            <a:ext cx="8415000" cy="177084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list(range(1, 6, 1)) # Same as using two arguments</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2, 3, 4,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6, 2)) # Use every other number</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3,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6, 3)) # Use every third number</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4]</a:t>
            </a:r>
            <a:endParaRPr b="0" lang="en-US" sz="1800" spc="-1" strike="noStrike">
              <a:solidFill>
                <a:srgbClr val="404040"/>
              </a:solidFill>
              <a:latin typeface="Calibri"/>
            </a:endParaRPr>
          </a:p>
        </p:txBody>
      </p:sp>
      <p:sp>
        <p:nvSpPr>
          <p:cNvPr id="296" name="PlaceHolder 4"/>
          <p:cNvSpPr>
            <a:spLocks noGrp="1"/>
          </p:cNvSpPr>
          <p:nvPr>
            <p:ph/>
          </p:nvPr>
        </p:nvSpPr>
        <p:spPr>
          <a:xfrm>
            <a:off x="457200" y="39196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97" name="PlaceHolder 5"/>
          <p:cNvSpPr>
            <a:spLocks noGrp="1"/>
          </p:cNvSpPr>
          <p:nvPr>
            <p:ph/>
          </p:nvPr>
        </p:nvSpPr>
        <p:spPr>
          <a:xfrm>
            <a:off x="431640" y="4310640"/>
            <a:ext cx="8415000" cy="177084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sum = 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for count in range(2, 11, 2):</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sum += count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print (sum)</a:t>
            </a:r>
            <a:endParaRPr b="0" lang="en-US" sz="1800" spc="-1" strike="noStrike">
              <a:solidFill>
                <a:srgbClr val="404040"/>
              </a:solidFill>
              <a:latin typeface="Calibri"/>
            </a:endParaRPr>
          </a:p>
          <a:p>
            <a:pPr marL="228600">
              <a:lnSpc>
                <a:spcPct val="95000"/>
              </a:lnSpc>
              <a:spcBef>
                <a:spcPts val="300"/>
              </a:spcBef>
              <a:buNone/>
              <a:tabLst>
                <a:tab algn="l" pos="0"/>
              </a:tabLst>
            </a:pP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2060"/>
                </a:solidFill>
                <a:latin typeface="Calibri"/>
              </a:rPr>
              <a:t>Output would be 30</a:t>
            </a:r>
            <a:endParaRPr b="0" lang="en-US" sz="1800" spc="-1" strike="noStrike">
              <a:solidFill>
                <a:srgbClr val="404040"/>
              </a:solidFill>
              <a:latin typeface="Calibri"/>
            </a:endParaRPr>
          </a:p>
        </p:txBody>
      </p:sp>
      <p:sp>
        <p:nvSpPr>
          <p:cNvPr id="298" name="PlaceHolder 6"/>
          <p:cNvSpPr>
            <a:spLocks noGrp="1"/>
          </p:cNvSpPr>
          <p:nvPr>
            <p:ph type="ftr" idx="20"/>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Loops that Count Down</a:t>
            </a:r>
            <a:endParaRPr b="0" lang="en-US" sz="2800" spc="-1" strike="noStrike">
              <a:solidFill>
                <a:srgbClr val="000000"/>
              </a:solidFill>
              <a:latin typeface="Arial"/>
            </a:endParaRPr>
          </a:p>
        </p:txBody>
      </p:sp>
      <p:sp>
        <p:nvSpPr>
          <p:cNvPr id="300"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01" name="PlaceHolder 3"/>
          <p:cNvSpPr>
            <a:spLocks noGrp="1"/>
          </p:cNvSpPr>
          <p:nvPr>
            <p:ph/>
          </p:nvPr>
        </p:nvSpPr>
        <p:spPr>
          <a:xfrm>
            <a:off x="330480" y="1887840"/>
            <a:ext cx="8415000" cy="146916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for count in range(10, 0,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print(count, end = " ")</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2060"/>
                </a:solidFill>
                <a:latin typeface="Calibri"/>
              </a:rPr>
              <a:t>10 9 8 7 6 5 4 3 2 1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list(range(10, 0,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9, 8, 7, 6, 5, 4, 3, 2, 1]</a:t>
            </a:r>
            <a:endParaRPr b="0" lang="en-US" sz="1800" spc="-1" strike="noStrike">
              <a:solidFill>
                <a:srgbClr val="404040"/>
              </a:solidFill>
              <a:latin typeface="Calibri"/>
            </a:endParaRPr>
          </a:p>
        </p:txBody>
      </p:sp>
      <p:sp>
        <p:nvSpPr>
          <p:cNvPr id="302" name="PlaceHolder 4"/>
          <p:cNvSpPr>
            <a:spLocks noGrp="1"/>
          </p:cNvSpPr>
          <p:nvPr>
            <p:ph type="ftr" idx="21"/>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Augmented Assignment (Shortcut Operators)</a:t>
            </a:r>
            <a:endParaRPr b="0" lang="en-US" sz="2800" spc="-1" strike="noStrike">
              <a:solidFill>
                <a:srgbClr val="000000"/>
              </a:solidFill>
              <a:latin typeface="Arial"/>
            </a:endParaRPr>
          </a:p>
        </p:txBody>
      </p:sp>
      <p:sp>
        <p:nvSpPr>
          <p:cNvPr id="304" name="PlaceHolder 2"/>
          <p:cNvSpPr>
            <a:spLocks noGrp="1"/>
          </p:cNvSpPr>
          <p:nvPr>
            <p:ph/>
          </p:nvPr>
        </p:nvSpPr>
        <p:spPr>
          <a:xfrm>
            <a:off x="365040" y="15386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assignment symbol can be combined with the arithmetic and concatenation operators to provide augmented assignment operations:</a:t>
            </a:r>
            <a:endParaRPr b="0" lang="en-US" sz="2000" spc="-1" strike="noStrike">
              <a:solidFill>
                <a:srgbClr val="404040"/>
              </a:solidFill>
              <a:latin typeface="Calibri"/>
            </a:endParaRPr>
          </a:p>
        </p:txBody>
      </p:sp>
      <p:sp>
        <p:nvSpPr>
          <p:cNvPr id="305" name="PlaceHolder 3"/>
          <p:cNvSpPr>
            <a:spLocks noGrp="1"/>
          </p:cNvSpPr>
          <p:nvPr>
            <p:ph/>
          </p:nvPr>
        </p:nvSpPr>
        <p:spPr>
          <a:xfrm>
            <a:off x="380880" y="2221200"/>
            <a:ext cx="8415000" cy="23680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a = 17</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s = “hi”</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s += “ there”</a:t>
            </a:r>
            <a:r>
              <a:rPr b="1" lang="en-US" sz="1800" spc="-1" strike="noStrike">
                <a:solidFill>
                  <a:srgbClr val="000000"/>
                </a:solidFill>
                <a:latin typeface="Calibri"/>
              </a:rPr>
              <a:t>	</a:t>
            </a:r>
            <a:r>
              <a:rPr b="1" lang="en-US" sz="1800" spc="-1" strike="noStrike">
                <a:solidFill>
                  <a:srgbClr val="000000"/>
                </a:solidFill>
                <a:latin typeface="Calibri"/>
              </a:rPr>
              <a:t>#Equivalent to s = s + “ there”</a:t>
            </a:r>
            <a:endParaRPr b="0" lang="en-US" sz="1800" spc="-1" strike="noStrike">
              <a:solidFill>
                <a:srgbClr val="404040"/>
              </a:solidFill>
              <a:latin typeface="Calibri"/>
            </a:endParaRPr>
          </a:p>
        </p:txBody>
      </p:sp>
      <p:sp>
        <p:nvSpPr>
          <p:cNvPr id="306" name="PlaceHolder 4"/>
          <p:cNvSpPr>
            <a:spLocks noGrp="1"/>
          </p:cNvSpPr>
          <p:nvPr>
            <p:ph/>
          </p:nvPr>
        </p:nvSpPr>
        <p:spPr>
          <a:xfrm>
            <a:off x="329760" y="531936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Format: </a:t>
            </a:r>
            <a:r>
              <a:rPr b="1" lang="en-US" sz="2000" spc="-1" strike="noStrike">
                <a:solidFill>
                  <a:srgbClr val="000000"/>
                </a:solidFill>
                <a:latin typeface="Calibri"/>
              </a:rPr>
              <a:t>&lt;variable&gt; &lt;operator&gt;= &lt;expression&gt;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Equivalent to: </a:t>
            </a:r>
            <a:r>
              <a:rPr b="1" lang="en-US" sz="2000" spc="-1" strike="noStrike">
                <a:solidFill>
                  <a:srgbClr val="000000"/>
                </a:solidFill>
                <a:latin typeface="Calibri"/>
              </a:rPr>
              <a:t>&lt;variable&gt; = &lt;variable&gt; &lt;operator&gt; &lt;expression&gt;</a:t>
            </a:r>
            <a:endParaRPr b="0" lang="en-US" sz="2000" spc="-1" strike="noStrike">
              <a:solidFill>
                <a:srgbClr val="404040"/>
              </a:solidFill>
              <a:latin typeface="Calibri"/>
            </a:endParaRPr>
          </a:p>
        </p:txBody>
      </p:sp>
      <p:sp>
        <p:nvSpPr>
          <p:cNvPr id="307" name="PlaceHolder 5"/>
          <p:cNvSpPr>
            <a:spLocks noGrp="1"/>
          </p:cNvSpPr>
          <p:nvPr>
            <p:ph type="ftr" idx="2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(1 of 3)</a:t>
            </a:r>
            <a:endParaRPr b="0" lang="en-US" sz="2800" spc="-1" strike="noStrike">
              <a:solidFill>
                <a:srgbClr val="000000"/>
              </a:solidFill>
              <a:latin typeface="Arial"/>
            </a:endParaRPr>
          </a:p>
        </p:txBody>
      </p:sp>
      <p:sp>
        <p:nvSpPr>
          <p:cNvPr id="309" name="PlaceHolder 2"/>
          <p:cNvSpPr>
            <a:spLocks noGrp="1"/>
          </p:cNvSpPr>
          <p:nvPr>
            <p:ph/>
          </p:nvPr>
        </p:nvSpPr>
        <p:spPr>
          <a:xfrm>
            <a:off x="365040" y="1538640"/>
            <a:ext cx="8415000" cy="17694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Many data-processing applications require output that has </a:t>
            </a:r>
            <a:r>
              <a:rPr b="1" lang="en-US" sz="2000" spc="-1" strike="noStrike">
                <a:solidFill>
                  <a:srgbClr val="000000"/>
                </a:solidFill>
                <a:latin typeface="Calibri"/>
              </a:rPr>
              <a:t>tabular format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Field width</a:t>
            </a:r>
            <a:r>
              <a:rPr b="0" lang="en-US" sz="2000" spc="-1" strike="noStrike">
                <a:solidFill>
                  <a:srgbClr val="000000"/>
                </a:solidFill>
                <a:latin typeface="Calibri"/>
              </a:rPr>
              <a:t>: Total number of data characters and additional spaces for a datum in a formatted string</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print</a:t>
            </a:r>
            <a:r>
              <a:rPr b="0" lang="en-US" sz="2000" spc="-1" strike="noStrike">
                <a:solidFill>
                  <a:srgbClr val="000000"/>
                </a:solidFill>
                <a:latin typeface="Calibri"/>
              </a:rPr>
              <a:t> function automatically begins printing an output datum in the first available column</a:t>
            </a:r>
            <a:endParaRPr b="0" lang="en-US" sz="2000" spc="-1" strike="noStrike">
              <a:solidFill>
                <a:srgbClr val="404040"/>
              </a:solidFill>
              <a:latin typeface="Calibri"/>
            </a:endParaRPr>
          </a:p>
        </p:txBody>
      </p:sp>
      <p:sp>
        <p:nvSpPr>
          <p:cNvPr id="310" name="PlaceHolder 3"/>
          <p:cNvSpPr>
            <a:spLocks noGrp="1"/>
          </p:cNvSpPr>
          <p:nvPr>
            <p:ph/>
          </p:nvPr>
        </p:nvSpPr>
        <p:spPr>
          <a:xfrm>
            <a:off x="355320" y="3385440"/>
            <a:ext cx="8415000" cy="2374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for exponent in range(7, 11):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print(exponent, 10 ** exponent)</a:t>
            </a:r>
            <a:endParaRPr b="0" lang="en-US" sz="1800" spc="-1" strike="noStrike">
              <a:solidFill>
                <a:srgbClr val="404040"/>
              </a:solidFill>
              <a:latin typeface="Calibri"/>
            </a:endParaRPr>
          </a:p>
          <a:p>
            <a:pPr marL="228600">
              <a:lnSpc>
                <a:spcPct val="95000"/>
              </a:lnSpc>
              <a:spcBef>
                <a:spcPts val="300"/>
              </a:spcBef>
              <a:buNone/>
              <a:tabLst>
                <a:tab algn="l" pos="0"/>
              </a:tabLst>
            </a:pPr>
            <a:endParaRPr b="0" lang="en-US" sz="1800" spc="-1" strike="noStrike">
              <a:solidFill>
                <a:srgbClr val="404040"/>
              </a:solidFill>
              <a:latin typeface="Calibri"/>
            </a:endParaRPr>
          </a:p>
          <a:p>
            <a:pPr marL="228600">
              <a:lnSpc>
                <a:spcPct val="95000"/>
              </a:lnSpc>
              <a:spcBef>
                <a:spcPts val="300"/>
              </a:spcBef>
              <a:buNone/>
              <a:tabLst>
                <a:tab algn="l" pos="0"/>
              </a:tabLst>
            </a:pP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7 10000000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8 100000000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9 1000000000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10 10000000000</a:t>
            </a:r>
            <a:endParaRPr b="0" lang="en-US" sz="1800" spc="-1" strike="noStrike">
              <a:solidFill>
                <a:srgbClr val="404040"/>
              </a:solidFill>
              <a:latin typeface="Calibri"/>
            </a:endParaRPr>
          </a:p>
        </p:txBody>
      </p:sp>
      <p:sp>
        <p:nvSpPr>
          <p:cNvPr id="311" name="PlaceHolder 4"/>
          <p:cNvSpPr>
            <a:spLocks noGrp="1"/>
          </p:cNvSpPr>
          <p:nvPr>
            <p:ph type="ftr" idx="2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(2 of 3)</a:t>
            </a:r>
            <a:endParaRPr b="0" lang="en-US" sz="2800" spc="-1" strike="noStrike">
              <a:solidFill>
                <a:srgbClr val="000000"/>
              </a:solidFill>
              <a:latin typeface="Arial"/>
            </a:endParaRPr>
          </a:p>
        </p:txBody>
      </p:sp>
      <p:sp>
        <p:nvSpPr>
          <p:cNvPr id="313" name="PlaceHolder 2"/>
          <p:cNvSpPr>
            <a:spLocks noGrp="1"/>
          </p:cNvSpPr>
          <p:nvPr>
            <p:ph/>
          </p:nvPr>
        </p:nvSpPr>
        <p:spPr>
          <a:xfrm>
            <a:off x="364320" y="1265760"/>
            <a:ext cx="8415000" cy="239508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2000" spc="-1" strike="noStrike">
                <a:solidFill>
                  <a:srgbClr val="000000"/>
                </a:solidFill>
                <a:latin typeface="Calibri"/>
              </a:rPr>
              <a:t>&lt;format string&gt; % &lt;expression&gt;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This version contains </a:t>
            </a:r>
            <a:r>
              <a:rPr b="1" lang="en-US" sz="2000" spc="-1" strike="noStrike">
                <a:solidFill>
                  <a:srgbClr val="000000"/>
                </a:solidFill>
                <a:latin typeface="Calibri"/>
              </a:rPr>
              <a:t>format string</a:t>
            </a:r>
            <a:r>
              <a:rPr b="0" lang="en-US" sz="2000" spc="-1" strike="noStrike">
                <a:solidFill>
                  <a:srgbClr val="000000"/>
                </a:solidFill>
                <a:latin typeface="Calibri"/>
              </a:rPr>
              <a:t>, </a:t>
            </a:r>
            <a:r>
              <a:rPr b="1" lang="en-US" sz="2000" spc="-1" strike="noStrike">
                <a:solidFill>
                  <a:srgbClr val="000000"/>
                </a:solidFill>
                <a:latin typeface="Calibri"/>
              </a:rPr>
              <a:t>format operator %</a:t>
            </a:r>
            <a:r>
              <a:rPr b="0" lang="en-US" sz="2000" spc="-1" strike="noStrike">
                <a:solidFill>
                  <a:srgbClr val="000000"/>
                </a:solidFill>
                <a:latin typeface="Calibri"/>
              </a:rPr>
              <a:t>, and single data value to be formatted</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tabLst>
                <a:tab algn="l" pos="0"/>
              </a:tabLst>
            </a:pPr>
            <a:r>
              <a:rPr b="0" lang="en-US" sz="1800" spc="-1" strike="noStrike">
                <a:solidFill>
                  <a:srgbClr val="000000"/>
                </a:solidFill>
                <a:latin typeface="Calibri"/>
              </a:rPr>
              <a:t>To format integers, use </a:t>
            </a:r>
            <a:r>
              <a:rPr b="1" lang="en-US" sz="1800" spc="-1" strike="noStrike">
                <a:solidFill>
                  <a:srgbClr val="000000"/>
                </a:solidFill>
                <a:latin typeface="Calibri"/>
              </a:rPr>
              <a:t>%d </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tabLst>
                <a:tab algn="l" pos="0"/>
              </a:tabLst>
            </a:pPr>
            <a:r>
              <a:rPr b="1" lang="en-US" sz="1800" spc="-1" strike="noStrike">
                <a:solidFill>
                  <a:srgbClr val="000000"/>
                </a:solidFill>
                <a:latin typeface="Calibri"/>
              </a:rPr>
              <a:t>To format strings use %s</a:t>
            </a:r>
            <a:endParaRPr b="0" lang="en-US" sz="1800" spc="-1" strike="noStrike">
              <a:solidFill>
                <a:srgbClr val="404040"/>
              </a:solidFill>
              <a:latin typeface="Calibri"/>
            </a:endParaRPr>
          </a:p>
          <a:p>
            <a:pPr>
              <a:lnSpc>
                <a:spcPct val="95000"/>
              </a:lnSpc>
              <a:spcBef>
                <a:spcPts val="1417"/>
              </a:spcBef>
              <a:buNone/>
              <a:tabLst>
                <a:tab algn="l" pos="0"/>
              </a:tabLst>
            </a:pPr>
            <a:endParaRPr b="0" lang="en-US" sz="105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To format sequence of data values:</a:t>
            </a:r>
            <a:endParaRPr b="0" lang="en-US" sz="2000" spc="-1" strike="noStrike">
              <a:solidFill>
                <a:srgbClr val="404040"/>
              </a:solidFill>
              <a:latin typeface="Calibri"/>
            </a:endParaRPr>
          </a:p>
        </p:txBody>
      </p:sp>
      <p:sp>
        <p:nvSpPr>
          <p:cNvPr id="314" name="PlaceHolder 3"/>
          <p:cNvSpPr>
            <a:spLocks noGrp="1"/>
          </p:cNvSpPr>
          <p:nvPr>
            <p:ph/>
          </p:nvPr>
        </p:nvSpPr>
        <p:spPr>
          <a:xfrm>
            <a:off x="364320" y="3657600"/>
            <a:ext cx="8415000" cy="2412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&lt;format string&gt; % (&lt; expression −1&gt;, ..., &lt; expression −</a:t>
            </a:r>
            <a:r>
              <a:rPr b="1" i="1" lang="en-US" sz="1800" spc="-1" strike="noStrike">
                <a:solidFill>
                  <a:srgbClr val="000000"/>
                </a:solidFill>
                <a:latin typeface="Calibri"/>
              </a:rPr>
              <a:t>n</a:t>
            </a:r>
            <a:r>
              <a:rPr b="1" lang="en-US" sz="1800" spc="-1" strike="noStrike">
                <a:solidFill>
                  <a:srgbClr val="000000"/>
                </a:solidFill>
                <a:latin typeface="Calibri"/>
              </a:rPr>
              <a:t>&gt;)</a:t>
            </a:r>
            <a:endParaRPr b="0" lang="en-US" sz="1800" spc="-1" strike="noStrike">
              <a:solidFill>
                <a:srgbClr val="404040"/>
              </a:solidFill>
              <a:latin typeface="Calibri"/>
            </a:endParaRPr>
          </a:p>
          <a:p>
            <a:pPr marL="228600">
              <a:lnSpc>
                <a:spcPct val="95000"/>
              </a:lnSpc>
              <a:spcBef>
                <a:spcPts val="601"/>
              </a:spcBef>
              <a:buNone/>
              <a:tabLst>
                <a:tab algn="l" pos="0"/>
              </a:tabLst>
            </a:pP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for exponent in range(7, 11):</a:t>
            </a:r>
            <a:endParaRPr b="0" lang="en-US" sz="1800" spc="-1" strike="noStrike">
              <a:solidFill>
                <a:srgbClr val="404040"/>
              </a:solidFill>
              <a:latin typeface="Calibri"/>
            </a:endParaRPr>
          </a:p>
          <a:p>
            <a:pPr marL="228600">
              <a:lnSpc>
                <a:spcPct val="95000"/>
              </a:lnSpc>
              <a:spcBef>
                <a:spcPts val="300"/>
              </a:spcBef>
              <a:buNone/>
              <a:tabLst>
                <a:tab algn="l" pos="0"/>
              </a:tabLst>
            </a:pPr>
            <a:r>
              <a:rPr b="1" lang="fr-FR" sz="1800" spc="-1" strike="noStrike">
                <a:solidFill>
                  <a:srgbClr val="000000"/>
                </a:solidFill>
                <a:latin typeface="Calibri"/>
              </a:rPr>
              <a:t>	</a:t>
            </a:r>
            <a:r>
              <a:rPr b="1" lang="fr-FR" sz="1800" spc="-1" strike="noStrike">
                <a:solidFill>
                  <a:srgbClr val="000000"/>
                </a:solidFill>
                <a:latin typeface="Calibri"/>
              </a:rPr>
              <a:t>print("%-3d%12d" % (exponent, 10 ** exponent))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7          10000000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8        100000000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9      1000000000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10  10000000000</a:t>
            </a:r>
            <a:endParaRPr b="0" lang="en-US" sz="1800" spc="-1" strike="noStrike">
              <a:solidFill>
                <a:srgbClr val="404040"/>
              </a:solidFill>
              <a:latin typeface="Calibri"/>
            </a:endParaRPr>
          </a:p>
        </p:txBody>
      </p:sp>
      <p:sp>
        <p:nvSpPr>
          <p:cNvPr id="315" name="PlaceHolder 4"/>
          <p:cNvSpPr>
            <a:spLocks noGrp="1"/>
          </p:cNvSpPr>
          <p:nvPr>
            <p:ph type="ftr" idx="2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(3 of 3)</a:t>
            </a:r>
            <a:endParaRPr b="0" lang="en-US" sz="2800" spc="-1" strike="noStrike">
              <a:solidFill>
                <a:srgbClr val="000000"/>
              </a:solidFill>
              <a:latin typeface="Arial"/>
            </a:endParaRPr>
          </a:p>
        </p:txBody>
      </p:sp>
      <p:sp>
        <p:nvSpPr>
          <p:cNvPr id="317"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format data value of type </a:t>
            </a:r>
            <a:r>
              <a:rPr b="1" lang="en-US" sz="2000" spc="-1" strike="noStrike">
                <a:solidFill>
                  <a:srgbClr val="000000"/>
                </a:solidFill>
                <a:latin typeface="Calibri"/>
              </a:rPr>
              <a:t>float</a:t>
            </a:r>
            <a:r>
              <a:rPr b="0" lang="en-US" sz="2000" spc="-1" strike="noStrike">
                <a:solidFill>
                  <a:srgbClr val="000000"/>
                </a:solidFill>
                <a:latin typeface="Calibri"/>
              </a:rPr>
              <a:t>:</a:t>
            </a:r>
            <a:endParaRPr b="0" lang="en-US" sz="2000" spc="-1" strike="noStrike">
              <a:solidFill>
                <a:srgbClr val="404040"/>
              </a:solidFill>
              <a:latin typeface="Calibri"/>
            </a:endParaRPr>
          </a:p>
        </p:txBody>
      </p:sp>
      <p:sp>
        <p:nvSpPr>
          <p:cNvPr id="318" name="PlaceHolder 3"/>
          <p:cNvSpPr>
            <a:spLocks noGrp="1"/>
          </p:cNvSpPr>
          <p:nvPr>
            <p:ph/>
          </p:nvPr>
        </p:nvSpPr>
        <p:spPr>
          <a:xfrm>
            <a:off x="372600" y="1964160"/>
            <a:ext cx="8415000" cy="709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%&lt;field width&gt;.&lt;precision&gt;f</a:t>
            </a:r>
            <a:endParaRPr b="0" lang="en-US" sz="18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000000"/>
                </a:solidFill>
                <a:latin typeface="Calibri"/>
              </a:rPr>
              <a:t>where .</a:t>
            </a:r>
            <a:r>
              <a:rPr b="1" lang="en-US" sz="2000" spc="-1" strike="noStrike">
                <a:solidFill>
                  <a:srgbClr val="000000"/>
                </a:solidFill>
                <a:latin typeface="Calibri"/>
              </a:rPr>
              <a:t>&lt;precision&gt; </a:t>
            </a:r>
            <a:r>
              <a:rPr b="0" lang="en-US" sz="2000" spc="-1" strike="noStrike">
                <a:solidFill>
                  <a:srgbClr val="000000"/>
                </a:solidFill>
                <a:latin typeface="Calibri"/>
              </a:rPr>
              <a:t>is optional</a:t>
            </a:r>
            <a:endParaRPr b="0" lang="en-US" sz="2000" spc="-1" strike="noStrike">
              <a:solidFill>
                <a:srgbClr val="404040"/>
              </a:solidFill>
              <a:latin typeface="Calibri"/>
            </a:endParaRPr>
          </a:p>
        </p:txBody>
      </p:sp>
      <p:sp>
        <p:nvSpPr>
          <p:cNvPr id="319" name="PlaceHolder 4"/>
          <p:cNvSpPr>
            <a:spLocks noGrp="1"/>
          </p:cNvSpPr>
          <p:nvPr>
            <p:ph/>
          </p:nvPr>
        </p:nvSpPr>
        <p:spPr>
          <a:xfrm>
            <a:off x="363960" y="289080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Examples:</a:t>
            </a:r>
            <a:endParaRPr b="0" lang="en-US" sz="2000" spc="-1" strike="noStrike">
              <a:solidFill>
                <a:srgbClr val="404040"/>
              </a:solidFill>
              <a:latin typeface="Calibri"/>
            </a:endParaRPr>
          </a:p>
        </p:txBody>
      </p:sp>
      <p:sp>
        <p:nvSpPr>
          <p:cNvPr id="320" name="PlaceHolder 5"/>
          <p:cNvSpPr>
            <a:spLocks noGrp="1"/>
          </p:cNvSpPr>
          <p:nvPr>
            <p:ph/>
          </p:nvPr>
        </p:nvSpPr>
        <p:spPr>
          <a:xfrm>
            <a:off x="339120" y="3284280"/>
            <a:ext cx="8415000" cy="14691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salary = 100.00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print(“Your salary is $” + str(salary))</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Your salary is $100.0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print(“Your salary is $%0.2f” % salary)</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Your salary is $100.00</a:t>
            </a:r>
            <a:endParaRPr b="0" lang="en-US" sz="1800" spc="-1" strike="noStrike">
              <a:solidFill>
                <a:srgbClr val="404040"/>
              </a:solidFill>
              <a:latin typeface="Calibri"/>
            </a:endParaRPr>
          </a:p>
        </p:txBody>
      </p:sp>
      <p:sp>
        <p:nvSpPr>
          <p:cNvPr id="321" name="PlaceHolder 6"/>
          <p:cNvSpPr>
            <a:spLocks noGrp="1"/>
          </p:cNvSpPr>
          <p:nvPr>
            <p:ph type="ftr" idx="2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Selection: If and If-Else Statements</a:t>
            </a:r>
            <a:endParaRPr b="0" lang="en-US" sz="2800" spc="-1" strike="noStrike">
              <a:solidFill>
                <a:srgbClr val="000000"/>
              </a:solidFill>
              <a:latin typeface="Arial"/>
            </a:endParaRPr>
          </a:p>
        </p:txBody>
      </p:sp>
      <p:sp>
        <p:nvSpPr>
          <p:cNvPr id="323" name="PlaceHolder 2"/>
          <p:cNvSpPr>
            <a:spLocks noGrp="1"/>
          </p:cNvSpPr>
          <p:nvPr>
            <p:ph/>
          </p:nvPr>
        </p:nvSpPr>
        <p:spPr>
          <a:xfrm>
            <a:off x="365040" y="1538640"/>
            <a:ext cx="8415000" cy="6321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Selection statements</a:t>
            </a:r>
            <a:r>
              <a:rPr b="0" lang="en-US" sz="2000" spc="-1" strike="noStrike">
                <a:solidFill>
                  <a:srgbClr val="000000"/>
                </a:solidFill>
                <a:latin typeface="Calibri"/>
              </a:rPr>
              <a:t> allow a computer to make choices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Based on a </a:t>
            </a:r>
            <a:r>
              <a:rPr b="1" lang="en-US" sz="1800" spc="-1" strike="noStrike">
                <a:solidFill>
                  <a:srgbClr val="000000"/>
                </a:solidFill>
                <a:latin typeface="Calibri"/>
              </a:rPr>
              <a:t>condition</a:t>
            </a:r>
            <a:endParaRPr b="0" lang="en-US" sz="1800" spc="-1" strike="noStrike">
              <a:solidFill>
                <a:srgbClr val="404040"/>
              </a:solidFill>
              <a:latin typeface="Calibri"/>
            </a:endParaRPr>
          </a:p>
        </p:txBody>
      </p:sp>
      <p:sp>
        <p:nvSpPr>
          <p:cNvPr id="324" name="PlaceHolder 3"/>
          <p:cNvSpPr>
            <a:spLocks noGrp="1"/>
          </p:cNvSpPr>
          <p:nvPr>
            <p:ph type="ftr" idx="26"/>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
        <p:nvSpPr>
          <p:cNvPr id="325" name="Content Placeholder 5"/>
          <p:cNvSpPr/>
          <p:nvPr/>
        </p:nvSpPr>
        <p:spPr>
          <a:xfrm>
            <a:off x="364320" y="2508120"/>
            <a:ext cx="8415000" cy="1841760"/>
          </a:xfrm>
          <a:prstGeom prst="rect">
            <a:avLst/>
          </a:prstGeom>
          <a:noFill/>
          <a:ln w="0">
            <a:noFill/>
          </a:ln>
        </p:spPr>
        <p:style>
          <a:lnRef idx="0"/>
          <a:fillRef idx="0"/>
          <a:effectRef idx="0"/>
          <a:fontRef idx="minor"/>
        </p:style>
        <p:txBody>
          <a:bodyPr lIns="90000" rIns="90000" tIns="45000" bIns="45000" anchor="t">
            <a:noAutofit/>
          </a:bodyPr>
          <a:p>
            <a:pPr marL="228600">
              <a:lnSpc>
                <a:spcPct val="95000"/>
              </a:lnSpc>
              <a:buNone/>
              <a:tabLst>
                <a:tab algn="l" pos="0"/>
              </a:tabLst>
            </a:pPr>
            <a:r>
              <a:rPr b="0" lang="en-US" sz="1800" spc="-1" strike="noStrike">
                <a:solidFill>
                  <a:srgbClr val="c00000"/>
                </a:solidFill>
                <a:latin typeface="Calibri"/>
              </a:rPr>
              <a:t># compute the absolute value of x</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x = int (input("Enter a number: "))</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if x &lt; 0:</a:t>
            </a: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x = -x      </a:t>
            </a:r>
            <a:r>
              <a:rPr b="0" lang="en-US" sz="1800" spc="-1" strike="noStrike">
                <a:solidFill>
                  <a:srgbClr val="c00000"/>
                </a:solidFill>
                <a:latin typeface="Calibri"/>
              </a:rPr>
              <a:t># this statement only happens if x is less than 0</a:t>
            </a:r>
            <a:endParaRPr b="0" lang="en-US" sz="1800" spc="-1" strike="noStrike">
              <a:latin typeface="Arial"/>
            </a:endParaRPr>
          </a:p>
          <a:p>
            <a:pPr marL="228600">
              <a:lnSpc>
                <a:spcPct val="95000"/>
              </a:lnSpc>
              <a:buNone/>
              <a:tabLst>
                <a:tab algn="l" pos="0"/>
              </a:tabLst>
            </a:pPr>
            <a:endParaRPr b="0" lang="en-US" sz="1800" spc="-1" strike="noStrike">
              <a:latin typeface="Arial"/>
            </a:endParaRPr>
          </a:p>
          <a:p>
            <a:pPr marL="228600">
              <a:lnSpc>
                <a:spcPct val="95000"/>
              </a:lnSpc>
              <a:buNone/>
              <a:tabLst>
                <a:tab algn="l" pos="0"/>
              </a:tabLst>
            </a:pPr>
            <a:r>
              <a:rPr b="1" lang="en-US" sz="1800" spc="-1" strike="noStrike">
                <a:solidFill>
                  <a:srgbClr val="000000"/>
                </a:solidFill>
                <a:latin typeface="Calibri"/>
              </a:rPr>
              <a:t>print (x)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762120" y="188280"/>
            <a:ext cx="746712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Boolean Type, Comparisons, and Boolean Expressions</a:t>
            </a:r>
            <a:endParaRPr b="0" lang="en-US" sz="2800" spc="-1" strike="noStrike">
              <a:solidFill>
                <a:srgbClr val="000000"/>
              </a:solidFill>
              <a:latin typeface="Arial"/>
            </a:endParaRPr>
          </a:p>
        </p:txBody>
      </p:sp>
      <p:sp>
        <p:nvSpPr>
          <p:cNvPr id="327" name="PlaceHolder 2"/>
          <p:cNvSpPr>
            <a:spLocks noGrp="1"/>
          </p:cNvSpPr>
          <p:nvPr>
            <p:ph/>
          </p:nvPr>
        </p:nvSpPr>
        <p:spPr>
          <a:xfrm>
            <a:off x="365040" y="1538640"/>
            <a:ext cx="8415000" cy="10306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Boolean data type </a:t>
            </a:r>
            <a:r>
              <a:rPr b="0" lang="en-US" sz="2000" spc="-1" strike="noStrike">
                <a:solidFill>
                  <a:srgbClr val="000000"/>
                </a:solidFill>
                <a:latin typeface="Calibri"/>
              </a:rPr>
              <a:t>consists of two values: true and false (typically through standard </a:t>
            </a:r>
            <a:r>
              <a:rPr b="1" lang="en-US" sz="2000" spc="-1" strike="noStrike">
                <a:solidFill>
                  <a:srgbClr val="000000"/>
                </a:solidFill>
                <a:latin typeface="Calibri"/>
              </a:rPr>
              <a:t>True</a:t>
            </a:r>
            <a:r>
              <a:rPr b="0" lang="en-US" sz="2000" spc="-1" strike="noStrike">
                <a:solidFill>
                  <a:srgbClr val="000000"/>
                </a:solidFill>
                <a:latin typeface="Calibri"/>
              </a:rPr>
              <a:t>/</a:t>
            </a:r>
            <a:r>
              <a:rPr b="1" lang="en-US" sz="2000" spc="-1" strike="noStrike">
                <a:solidFill>
                  <a:srgbClr val="000000"/>
                </a:solidFill>
                <a:latin typeface="Calibri"/>
              </a:rPr>
              <a:t>False</a:t>
            </a:r>
            <a:r>
              <a:rPr b="0" lang="en-US" sz="2000" spc="-1" strike="noStrike">
                <a:solidFill>
                  <a:srgbClr val="000000"/>
                </a:solidFill>
                <a:latin typeface="Calibri"/>
              </a:rPr>
              <a: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a:t>
            </a:r>
            <a:r>
              <a:rPr b="1" lang="en-US" sz="2000" spc="-1" strike="noStrike">
                <a:solidFill>
                  <a:srgbClr val="000000"/>
                </a:solidFill>
                <a:latin typeface="Calibri"/>
              </a:rPr>
              <a:t>4 != 4</a:t>
            </a:r>
            <a:r>
              <a:rPr b="0" lang="en-US" sz="2000" spc="-1" strike="noStrike">
                <a:solidFill>
                  <a:srgbClr val="000000"/>
                </a:solidFill>
                <a:latin typeface="Calibri"/>
              </a:rPr>
              <a:t> evaluates to </a:t>
            </a:r>
            <a:r>
              <a:rPr b="1" lang="en-US" sz="2000" spc="-1" strike="noStrike">
                <a:solidFill>
                  <a:srgbClr val="000000"/>
                </a:solidFill>
                <a:latin typeface="Calibri"/>
              </a:rPr>
              <a:t>False</a:t>
            </a:r>
            <a:endParaRPr b="0" lang="en-US" sz="2000" spc="-1" strike="noStrike">
              <a:solidFill>
                <a:srgbClr val="404040"/>
              </a:solidFill>
              <a:latin typeface="Calibri"/>
            </a:endParaRPr>
          </a:p>
        </p:txBody>
      </p:sp>
      <p:graphicFrame>
        <p:nvGraphicFramePr>
          <p:cNvPr id="328" name="Table 4"/>
          <p:cNvGraphicFramePr/>
          <p:nvPr/>
        </p:nvGraphicFramePr>
        <p:xfrm>
          <a:off x="1295280" y="3016080"/>
          <a:ext cx="6095520" cy="25956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Comparison Operator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Meaning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Equals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Not equals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Less than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&gt;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Greater than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Less than or equal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Greater than or equal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29" name="PlaceHolder 3"/>
          <p:cNvSpPr>
            <a:spLocks noGrp="1"/>
          </p:cNvSpPr>
          <p:nvPr>
            <p:ph type="ftr" idx="27"/>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Objectives (1 of 2)</a:t>
            </a:r>
            <a:endParaRPr b="0" lang="en-US" sz="2800" spc="-1" strike="noStrike">
              <a:solidFill>
                <a:srgbClr val="000000"/>
              </a:solidFill>
              <a:latin typeface="Arial"/>
            </a:endParaRPr>
          </a:p>
        </p:txBody>
      </p:sp>
      <p:sp>
        <p:nvSpPr>
          <p:cNvPr id="245" name="PlaceHolder 2"/>
          <p:cNvSpPr>
            <a:spLocks noGrp="1"/>
          </p:cNvSpPr>
          <p:nvPr>
            <p:ph/>
          </p:nvPr>
        </p:nvSpPr>
        <p:spPr>
          <a:xfrm>
            <a:off x="2641680" y="2942640"/>
            <a:ext cx="6171840" cy="280044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3.1</a:t>
            </a:r>
            <a:r>
              <a:rPr b="0" lang="en-US" sz="1800" spc="-1" strike="noStrike">
                <a:solidFill>
                  <a:srgbClr val="000000"/>
                </a:solidFill>
                <a:latin typeface="Calibri"/>
              </a:rPr>
              <a:t> Write a loop to repeat a sequence of actions a fixed number of times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3.2</a:t>
            </a:r>
            <a:r>
              <a:rPr b="0" lang="en-US" sz="1800" spc="-1" strike="noStrike">
                <a:solidFill>
                  <a:srgbClr val="000000"/>
                </a:solidFill>
                <a:latin typeface="Calibri"/>
              </a:rPr>
              <a:t> Write a loop to traverse the sequence of characters in a string</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3.3</a:t>
            </a:r>
            <a:r>
              <a:rPr b="0" lang="en-US" sz="1800" spc="-1" strike="noStrike">
                <a:solidFill>
                  <a:srgbClr val="000000"/>
                </a:solidFill>
                <a:latin typeface="Calibri"/>
              </a:rPr>
              <a:t> Write a loop that counts down and a loop that counts up</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3.4</a:t>
            </a:r>
            <a:r>
              <a:rPr b="0" lang="en-US" sz="1800" spc="-1" strike="noStrike">
                <a:solidFill>
                  <a:srgbClr val="000000"/>
                </a:solidFill>
                <a:latin typeface="Calibri"/>
              </a:rPr>
              <a:t> Write an entry-controlled loop that halts when a condition becomes false</a:t>
            </a:r>
            <a:endParaRPr b="0" lang="en-US" sz="1800" spc="-1" strike="noStrike">
              <a:solidFill>
                <a:srgbClr val="404040"/>
              </a:solidFill>
              <a:latin typeface="Calibri"/>
            </a:endParaRPr>
          </a:p>
        </p:txBody>
      </p:sp>
      <p:sp>
        <p:nvSpPr>
          <p:cNvPr id="246" name="PlaceHolder 3"/>
          <p:cNvSpPr>
            <a:spLocks noGrp="1"/>
          </p:cNvSpPr>
          <p:nvPr>
            <p:ph type="ftr" idx="10"/>
          </p:nvPr>
        </p:nvSpPr>
        <p:spPr>
          <a:xfrm>
            <a:off x="1597680" y="63849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If-Else Statements (1 of 2)</a:t>
            </a:r>
            <a:endParaRPr b="0" lang="en-US" sz="2800" spc="-1" strike="noStrike">
              <a:solidFill>
                <a:srgbClr val="000000"/>
              </a:solidFill>
              <a:latin typeface="Arial"/>
            </a:endParaRPr>
          </a:p>
        </p:txBody>
      </p:sp>
      <p:sp>
        <p:nvSpPr>
          <p:cNvPr id="331" name="PlaceHolder 2"/>
          <p:cNvSpPr>
            <a:spLocks noGrp="1"/>
          </p:cNvSpPr>
          <p:nvPr>
            <p:ph/>
          </p:nvPr>
        </p:nvSpPr>
        <p:spPr>
          <a:xfrm>
            <a:off x="365040" y="153864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Also called a </a:t>
            </a:r>
            <a:r>
              <a:rPr b="1" lang="en-US" sz="2000" spc="-1" strike="noStrike">
                <a:solidFill>
                  <a:srgbClr val="000000"/>
                </a:solidFill>
                <a:latin typeface="Calibri"/>
              </a:rPr>
              <a:t>two-way selection statement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Often used to check inputs for errors:</a:t>
            </a:r>
            <a:endParaRPr b="0" lang="en-US" sz="2000" spc="-1" strike="noStrike">
              <a:solidFill>
                <a:srgbClr val="404040"/>
              </a:solidFill>
              <a:latin typeface="Calibri"/>
            </a:endParaRPr>
          </a:p>
        </p:txBody>
      </p:sp>
      <p:sp>
        <p:nvSpPr>
          <p:cNvPr id="332" name="PlaceHolder 3"/>
          <p:cNvSpPr>
            <a:spLocks noGrp="1"/>
          </p:cNvSpPr>
          <p:nvPr>
            <p:ph/>
          </p:nvPr>
        </p:nvSpPr>
        <p:spPr>
          <a:xfrm>
            <a:off x="330480" y="2311560"/>
            <a:ext cx="8415000" cy="1841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import math</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area = float(input(“Enter the area: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area &gt;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radius = math.sqrt(area / math.pi)</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print(“The radius is”, radius)</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print(“Error: the area must be a positive number”)</a:t>
            </a:r>
            <a:endParaRPr b="0" lang="en-US" sz="1800" spc="-1" strike="noStrike">
              <a:solidFill>
                <a:srgbClr val="404040"/>
              </a:solidFill>
              <a:latin typeface="Calibri"/>
            </a:endParaRPr>
          </a:p>
        </p:txBody>
      </p:sp>
      <p:sp>
        <p:nvSpPr>
          <p:cNvPr id="333" name="PlaceHolder 4"/>
          <p:cNvSpPr>
            <a:spLocks noGrp="1"/>
          </p:cNvSpPr>
          <p:nvPr>
            <p:ph/>
          </p:nvPr>
        </p:nvSpPr>
        <p:spPr>
          <a:xfrm>
            <a:off x="363960" y="434736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334" name="PlaceHolder 5"/>
          <p:cNvSpPr>
            <a:spLocks noGrp="1"/>
          </p:cNvSpPr>
          <p:nvPr>
            <p:ph/>
          </p:nvPr>
        </p:nvSpPr>
        <p:spPr>
          <a:xfrm>
            <a:off x="339120" y="4750200"/>
            <a:ext cx="8415000" cy="10522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if &lt;condition&gt;: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&lt;sequence of statements–1&gt;   </a:t>
            </a:r>
            <a:r>
              <a:rPr b="1" i="1" lang="en-US" sz="1800" spc="-1" strike="noStrike">
                <a:solidFill>
                  <a:srgbClr val="002060"/>
                </a:solidFill>
                <a:latin typeface="Calibri"/>
              </a:rPr>
              <a:t># must be indented</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&lt;sequence of statements-2 &gt;   </a:t>
            </a:r>
            <a:r>
              <a:rPr b="1" i="1" lang="en-US" sz="1800" spc="-1" strike="noStrike">
                <a:solidFill>
                  <a:srgbClr val="002060"/>
                </a:solidFill>
                <a:latin typeface="Calibri"/>
              </a:rPr>
              <a:t># must be indented</a:t>
            </a:r>
            <a:endParaRPr b="0" lang="en-US" sz="1800" spc="-1" strike="noStrike">
              <a:solidFill>
                <a:srgbClr val="404040"/>
              </a:solidFill>
              <a:latin typeface="Calibri"/>
            </a:endParaRPr>
          </a:p>
        </p:txBody>
      </p:sp>
      <p:sp>
        <p:nvSpPr>
          <p:cNvPr id="335" name="PlaceHolder 6"/>
          <p:cNvSpPr>
            <a:spLocks noGrp="1"/>
          </p:cNvSpPr>
          <p:nvPr>
            <p:ph type="ftr" idx="28"/>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If-Else Statements (2 of 2)</a:t>
            </a:r>
            <a:endParaRPr b="0" lang="en-US" sz="2800" spc="-1" strike="noStrike">
              <a:solidFill>
                <a:srgbClr val="000000"/>
              </a:solidFill>
              <a:latin typeface="Arial"/>
            </a:endParaRPr>
          </a:p>
        </p:txBody>
      </p:sp>
      <p:pic>
        <p:nvPicPr>
          <p:cNvPr id="337" name="Picture 5" descr="Figure 3-2 The semantics of the if-else statement. The figure shows the semantics of the if-else statement. If the condition is true, it leads to the sequence of statements 1. If the condition is false, it leads to the sequence of statements 2. Sequence of statements 1 and 2 lead to a new path."/>
          <p:cNvPicPr/>
          <p:nvPr/>
        </p:nvPicPr>
        <p:blipFill>
          <a:blip r:embed="rId1"/>
          <a:stretch/>
        </p:blipFill>
        <p:spPr>
          <a:xfrm>
            <a:off x="1905120" y="2133720"/>
            <a:ext cx="4903920" cy="2685960"/>
          </a:xfrm>
          <a:prstGeom prst="rect">
            <a:avLst/>
          </a:prstGeom>
          <a:ln w="0">
            <a:noFill/>
          </a:ln>
        </p:spPr>
      </p:pic>
      <p:sp>
        <p:nvSpPr>
          <p:cNvPr id="338" name="PlaceHolder 2"/>
          <p:cNvSpPr>
            <a:spLocks noGrp="1"/>
          </p:cNvSpPr>
          <p:nvPr>
            <p:ph type="ftr" idx="29"/>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One-Way Selection Statements</a:t>
            </a:r>
            <a:endParaRPr b="0" lang="en-US" sz="2800" spc="-1" strike="noStrike">
              <a:solidFill>
                <a:srgbClr val="000000"/>
              </a:solidFill>
              <a:latin typeface="Arial"/>
            </a:endParaRPr>
          </a:p>
        </p:txBody>
      </p:sp>
      <p:sp>
        <p:nvSpPr>
          <p:cNvPr id="340" name="PlaceHolder 2"/>
          <p:cNvSpPr>
            <a:spLocks noGrp="1"/>
          </p:cNvSpPr>
          <p:nvPr>
            <p:ph/>
          </p:nvPr>
        </p:nvSpPr>
        <p:spPr>
          <a:xfrm>
            <a:off x="365040" y="1538640"/>
            <a:ext cx="8415000" cy="972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Simplest form of selection is the </a:t>
            </a:r>
            <a:r>
              <a:rPr b="1" lang="en-US" sz="2000" spc="-1" strike="noStrike">
                <a:solidFill>
                  <a:srgbClr val="000000"/>
                </a:solidFill>
                <a:latin typeface="Calibri"/>
              </a:rPr>
              <a:t>if</a:t>
            </a:r>
            <a:r>
              <a:rPr b="1" i="1" lang="en-US" sz="2000" spc="-1" strike="noStrike">
                <a:solidFill>
                  <a:srgbClr val="000000"/>
                </a:solidFill>
                <a:latin typeface="Calibri"/>
              </a:rPr>
              <a:t> </a:t>
            </a:r>
            <a:r>
              <a:rPr b="1" lang="en-US" sz="2000" spc="-1" strike="noStrike">
                <a:solidFill>
                  <a:srgbClr val="000000"/>
                </a:solidFill>
                <a:latin typeface="Calibri"/>
              </a:rPr>
              <a:t>statement</a:t>
            </a:r>
            <a:endParaRPr b="0" lang="en-US" sz="20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if &lt;condition&gt;:</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&lt;sequence of statements &gt;   </a:t>
            </a:r>
            <a:r>
              <a:rPr b="1" i="1" lang="en-US" sz="1800" spc="-1" strike="noStrike">
                <a:solidFill>
                  <a:srgbClr val="002060"/>
                </a:solidFill>
                <a:latin typeface="Calibri"/>
              </a:rPr>
              <a:t>// must be indented</a:t>
            </a:r>
            <a:endParaRPr b="0" lang="en-US" sz="1800" spc="-1" strike="noStrike">
              <a:solidFill>
                <a:srgbClr val="404040"/>
              </a:solidFill>
              <a:latin typeface="Calibri"/>
            </a:endParaRPr>
          </a:p>
        </p:txBody>
      </p:sp>
      <p:pic>
        <p:nvPicPr>
          <p:cNvPr id="341" name="Picture 4" descr="Figure 3-3 The semantics of the if statement. If the condition is true, it leads to the sequence of statements and on to a new path. If the condition is false, it leads directly to the new path."/>
          <p:cNvPicPr/>
          <p:nvPr/>
        </p:nvPicPr>
        <p:blipFill>
          <a:blip r:embed="rId1"/>
          <a:stretch/>
        </p:blipFill>
        <p:spPr>
          <a:xfrm>
            <a:off x="762120" y="2724480"/>
            <a:ext cx="3787560" cy="2832120"/>
          </a:xfrm>
          <a:prstGeom prst="rect">
            <a:avLst/>
          </a:prstGeom>
          <a:ln w="0">
            <a:noFill/>
          </a:ln>
        </p:spPr>
      </p:pic>
      <p:sp>
        <p:nvSpPr>
          <p:cNvPr id="342" name="PlaceHolder 3"/>
          <p:cNvSpPr>
            <a:spLocks noGrp="1"/>
          </p:cNvSpPr>
          <p:nvPr>
            <p:ph type="ftr" idx="30"/>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
        <p:nvSpPr>
          <p:cNvPr id="343" name="TextBox 6"/>
          <p:cNvSpPr/>
          <p:nvPr/>
        </p:nvSpPr>
        <p:spPr>
          <a:xfrm>
            <a:off x="4775040" y="2978640"/>
            <a:ext cx="4208040" cy="1461240"/>
          </a:xfrm>
          <a:prstGeom prst="rect">
            <a:avLst/>
          </a:prstGeom>
          <a:noFill/>
          <a:ln w="0">
            <a:noFill/>
          </a:ln>
        </p:spPr>
        <p:style>
          <a:lnRef idx="0"/>
          <a:fillRef idx="0"/>
          <a:effectRef idx="0"/>
          <a:fontRef idx="minor"/>
        </p:style>
        <p:txBody>
          <a:bodyPr lIns="90000" rIns="90000" tIns="45000" bIns="45000" anchor="t">
            <a:spAutoFit/>
          </a:bodyPr>
          <a:p>
            <a:pPr marL="228600">
              <a:lnSpc>
                <a:spcPct val="100000"/>
              </a:lnSpc>
              <a:buNone/>
              <a:tabLst>
                <a:tab algn="l" pos="0"/>
              </a:tabLst>
            </a:pPr>
            <a:r>
              <a:rPr b="1" lang="en-US" sz="1800" spc="-1" strike="noStrike">
                <a:solidFill>
                  <a:srgbClr val="000000"/>
                </a:solidFill>
                <a:latin typeface="Arial"/>
              </a:rPr>
              <a:t>x = int (input("Enter a number: "))</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Arial"/>
              </a:rPr>
              <a:t>if x &lt; 0:</a:t>
            </a: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Arial"/>
              </a:rPr>
              <a:t>	</a:t>
            </a:r>
            <a:r>
              <a:rPr b="1" lang="en-US" sz="1800" spc="-1" strike="noStrike">
                <a:solidFill>
                  <a:srgbClr val="000000"/>
                </a:solidFill>
                <a:latin typeface="Arial"/>
              </a:rPr>
              <a:t>x = -x</a:t>
            </a:r>
            <a:endParaRPr b="0" lang="en-US" sz="1800" spc="-1" strike="noStrike">
              <a:latin typeface="Arial"/>
            </a:endParaRPr>
          </a:p>
          <a:p>
            <a:pPr marL="228600">
              <a:lnSpc>
                <a:spcPct val="100000"/>
              </a:lnSpc>
              <a:buNone/>
              <a:tabLst>
                <a:tab algn="l" pos="0"/>
              </a:tabLst>
            </a:pPr>
            <a:endParaRPr b="0" lang="en-US" sz="1800" spc="-1" strike="noStrike">
              <a:latin typeface="Arial"/>
            </a:endParaRPr>
          </a:p>
          <a:p>
            <a:pPr marL="228600">
              <a:lnSpc>
                <a:spcPct val="100000"/>
              </a:lnSpc>
              <a:buNone/>
              <a:tabLst>
                <a:tab algn="l" pos="0"/>
              </a:tabLst>
            </a:pPr>
            <a:r>
              <a:rPr b="1" lang="en-US" sz="1800" spc="-1" strike="noStrike">
                <a:solidFill>
                  <a:srgbClr val="000000"/>
                </a:solidFill>
                <a:latin typeface="Arial"/>
              </a:rPr>
              <a:t>print (x)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(1 of 3)</a:t>
            </a:r>
            <a:endParaRPr b="0" lang="en-US" sz="2800" spc="-1" strike="noStrike">
              <a:solidFill>
                <a:srgbClr val="000000"/>
              </a:solidFill>
              <a:latin typeface="Arial"/>
            </a:endParaRPr>
          </a:p>
        </p:txBody>
      </p:sp>
      <p:sp>
        <p:nvSpPr>
          <p:cNvPr id="345" name="PlaceHolder 2"/>
          <p:cNvSpPr>
            <a:spLocks noGrp="1"/>
          </p:cNvSpPr>
          <p:nvPr>
            <p:ph/>
          </p:nvPr>
        </p:nvSpPr>
        <p:spPr>
          <a:xfrm>
            <a:off x="365040" y="1538640"/>
            <a:ext cx="8415000" cy="10306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program may be faced with testing conditions that entail more than two alternative courses of action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Can be described in code by a </a:t>
            </a:r>
            <a:r>
              <a:rPr b="1" lang="en-US" sz="2000" spc="-1" strike="noStrike">
                <a:solidFill>
                  <a:srgbClr val="000000"/>
                </a:solidFill>
                <a:latin typeface="Calibri"/>
              </a:rPr>
              <a:t>multi-way selection statement</a:t>
            </a:r>
            <a:endParaRPr b="0" lang="en-US" sz="2000" spc="-1" strike="noStrike">
              <a:solidFill>
                <a:srgbClr val="404040"/>
              </a:solidFill>
              <a:latin typeface="Calibri"/>
            </a:endParaRPr>
          </a:p>
        </p:txBody>
      </p:sp>
      <p:graphicFrame>
        <p:nvGraphicFramePr>
          <p:cNvPr id="346" name="Table 4"/>
          <p:cNvGraphicFramePr/>
          <p:nvPr/>
        </p:nvGraphicFramePr>
        <p:xfrm>
          <a:off x="1295280" y="3016080"/>
          <a:ext cx="6095520" cy="18540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Letter Grade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Range of Numeric Grades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89</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B</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79 and below 90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C</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69 and below 80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F</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below 70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47" name="PlaceHolder 3"/>
          <p:cNvSpPr>
            <a:spLocks noGrp="1"/>
          </p:cNvSpPr>
          <p:nvPr>
            <p:ph type="ftr" idx="31"/>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(2 of 3)</a:t>
            </a:r>
            <a:endParaRPr b="0" lang="en-US" sz="2800" spc="-1" strike="noStrike">
              <a:solidFill>
                <a:srgbClr val="000000"/>
              </a:solidFill>
              <a:latin typeface="Arial"/>
            </a:endParaRPr>
          </a:p>
        </p:txBody>
      </p:sp>
      <p:sp>
        <p:nvSpPr>
          <p:cNvPr id="349"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50" name="PlaceHolder 3"/>
          <p:cNvSpPr>
            <a:spLocks noGrp="1"/>
          </p:cNvSpPr>
          <p:nvPr>
            <p:ph/>
          </p:nvPr>
        </p:nvSpPr>
        <p:spPr>
          <a:xfrm>
            <a:off x="339120" y="1863000"/>
            <a:ext cx="8415000" cy="2338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600" spc="-1" strike="noStrike">
                <a:solidFill>
                  <a:srgbClr val="000000"/>
                </a:solidFill>
                <a:latin typeface="Calibri"/>
              </a:rPr>
              <a:t>number = int(input(“Enter the numeric grade: ”))</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if number &gt; 89: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letter = ‘A’</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number &gt; 79: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letter = ‘B’</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number &gt; 69: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letter = ‘C’</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else:</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letter = ‘F’</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print(“The letter grade is”, letter)</a:t>
            </a:r>
            <a:endParaRPr b="0" lang="en-US" sz="1600" spc="-1" strike="noStrike">
              <a:solidFill>
                <a:srgbClr val="404040"/>
              </a:solidFill>
              <a:latin typeface="Calibri"/>
            </a:endParaRPr>
          </a:p>
        </p:txBody>
      </p:sp>
      <p:sp>
        <p:nvSpPr>
          <p:cNvPr id="351" name="PlaceHolder 4"/>
          <p:cNvSpPr>
            <a:spLocks noGrp="1"/>
          </p:cNvSpPr>
          <p:nvPr>
            <p:ph/>
          </p:nvPr>
        </p:nvSpPr>
        <p:spPr>
          <a:xfrm>
            <a:off x="363960" y="428760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352" name="PlaceHolder 5"/>
          <p:cNvSpPr>
            <a:spLocks noGrp="1"/>
          </p:cNvSpPr>
          <p:nvPr>
            <p:ph/>
          </p:nvPr>
        </p:nvSpPr>
        <p:spPr>
          <a:xfrm>
            <a:off x="347400" y="4664520"/>
            <a:ext cx="8415000" cy="140328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if &lt;condition-1&gt;: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&lt;sequence of statements-1&gt;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&lt;condition-</a:t>
            </a:r>
            <a:r>
              <a:rPr b="1" i="1" lang="en-US" sz="1600" spc="-1" strike="noStrike">
                <a:solidFill>
                  <a:srgbClr val="000000"/>
                </a:solidFill>
                <a:latin typeface="Calibri"/>
              </a:rPr>
              <a:t>n</a:t>
            </a:r>
            <a:r>
              <a:rPr b="1" lang="en-US" sz="1600" spc="-1" strike="noStrike">
                <a:solidFill>
                  <a:srgbClr val="000000"/>
                </a:solidFill>
                <a:latin typeface="Calibri"/>
              </a:rPr>
              <a:t>&gt;: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&lt;sequence of statements-</a:t>
            </a:r>
            <a:r>
              <a:rPr b="1" i="1" lang="en-US" sz="1600" spc="-1" strike="noStrike">
                <a:solidFill>
                  <a:srgbClr val="000000"/>
                </a:solidFill>
                <a:latin typeface="Calibri"/>
              </a:rPr>
              <a:t>n</a:t>
            </a:r>
            <a:r>
              <a:rPr b="1" lang="en-US" sz="1600" spc="-1" strike="noStrike">
                <a:solidFill>
                  <a:srgbClr val="000000"/>
                </a:solidFill>
                <a:latin typeface="Calibri"/>
              </a:rPr>
              <a:t>&gt;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else:</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&lt;default sequence of statements&gt;</a:t>
            </a:r>
            <a:endParaRPr b="0" lang="en-US" sz="1600" spc="-1" strike="noStrike">
              <a:solidFill>
                <a:srgbClr val="404040"/>
              </a:solidFill>
              <a:latin typeface="Calibri"/>
            </a:endParaRPr>
          </a:p>
        </p:txBody>
      </p:sp>
      <p:sp>
        <p:nvSpPr>
          <p:cNvPr id="353" name="PlaceHolder 6"/>
          <p:cNvSpPr>
            <a:spLocks noGrp="1"/>
          </p:cNvSpPr>
          <p:nvPr>
            <p:ph type="ftr" idx="32"/>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(3 of 3)</a:t>
            </a:r>
            <a:endParaRPr b="0" lang="en-US" sz="2800" spc="-1" strike="noStrike">
              <a:solidFill>
                <a:srgbClr val="000000"/>
              </a:solidFill>
              <a:latin typeface="Arial"/>
            </a:endParaRPr>
          </a:p>
        </p:txBody>
      </p:sp>
      <p:pic>
        <p:nvPicPr>
          <p:cNvPr id="355" name="Picture 5" descr="Figure 3-4 The semantics of the multi-way if statement. The figure shows the semantics of the multi-way if statement. If a condition is true, it leads to the sequence of statements. If it is false, it leads to another condition, which, if true, leads to a second sequence of statements. If false, it leads to a third sequence of statements and on to the new path."/>
          <p:cNvPicPr/>
          <p:nvPr/>
        </p:nvPicPr>
        <p:blipFill>
          <a:blip r:embed="rId1"/>
          <a:stretch/>
        </p:blipFill>
        <p:spPr>
          <a:xfrm>
            <a:off x="2057400" y="2057400"/>
            <a:ext cx="4654800" cy="3401280"/>
          </a:xfrm>
          <a:prstGeom prst="rect">
            <a:avLst/>
          </a:prstGeom>
          <a:ln w="0">
            <a:noFill/>
          </a:ln>
        </p:spPr>
      </p:pic>
      <p:sp>
        <p:nvSpPr>
          <p:cNvPr id="356" name="PlaceHolder 2"/>
          <p:cNvSpPr>
            <a:spLocks noGrp="1"/>
          </p:cNvSpPr>
          <p:nvPr>
            <p:ph type="ftr" idx="3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p:nvPr>
        </p:nvSpPr>
        <p:spPr>
          <a:xfrm>
            <a:off x="609480" y="1371600"/>
            <a:ext cx="8229240" cy="3523680"/>
          </a:xfrm>
          <a:prstGeom prst="rect">
            <a:avLst/>
          </a:prstGeom>
          <a:solidFill>
            <a:srgbClr val="ffffff"/>
          </a:solidFill>
          <a:ln w="0">
            <a:noFill/>
          </a:ln>
        </p:spPr>
        <p:txBody>
          <a:bodyPr lIns="0" rIns="0" tIns="0" bIns="0" anchor="t">
            <a:noAutofit/>
          </a:bodyPr>
          <a:p>
            <a:pPr marL="171360" indent="-171360">
              <a:lnSpc>
                <a:spcPct val="95000"/>
              </a:lnSpc>
              <a:buNone/>
              <a:tabLst>
                <a:tab algn="l" pos="0"/>
              </a:tabLst>
            </a:pPr>
            <a:r>
              <a:rPr b="0" lang="en-US" sz="2000" spc="-1" strike="noStrike">
                <a:solidFill>
                  <a:srgbClr val="404040"/>
                </a:solidFill>
                <a:latin typeface="Calibri"/>
              </a:rPr>
              <a:t>Practice 1: Finding even numbers or numbers divisible by 5</a:t>
            </a:r>
            <a:endParaRPr b="0" lang="en-US" sz="2000" spc="-1" strike="noStrike">
              <a:solidFill>
                <a:srgbClr val="404040"/>
              </a:solidFill>
              <a:latin typeface="Calibri"/>
            </a:endParaRPr>
          </a:p>
          <a:p>
            <a:pPr marL="171360" indent="-171360">
              <a:lnSpc>
                <a:spcPct val="95000"/>
              </a:lnSpc>
              <a:buNone/>
              <a:tabLst>
                <a:tab algn="l" pos="0"/>
              </a:tabLst>
            </a:pPr>
            <a:endParaRPr b="0" lang="en-US" sz="2000" spc="-1" strike="noStrike">
              <a:solidFill>
                <a:srgbClr val="404040"/>
              </a:solidFill>
              <a:latin typeface="Calibri"/>
            </a:endParaRPr>
          </a:p>
          <a:p>
            <a:pPr marL="171360" indent="-171360">
              <a:lnSpc>
                <a:spcPct val="95000"/>
              </a:lnSpc>
              <a:buNone/>
              <a:tabLst>
                <a:tab algn="l" pos="0"/>
              </a:tabLst>
            </a:pPr>
            <a:r>
              <a:rPr b="0" lang="en-US" sz="2000" spc="-1" strike="noStrike">
                <a:solidFill>
                  <a:srgbClr val="404040"/>
                </a:solidFill>
                <a:latin typeface="Calibri"/>
              </a:rPr>
              <a:t>Practice 2: calculate imaginary college’s tuition based on county residency and state residency.</a:t>
            </a:r>
            <a:endParaRPr b="0" lang="en-US" sz="2000" spc="-1" strike="noStrike">
              <a:solidFill>
                <a:srgbClr val="404040"/>
              </a:solidFill>
              <a:latin typeface="Calibri"/>
            </a:endParaRPr>
          </a:p>
          <a:p>
            <a:pPr marL="171360" indent="-171360">
              <a:lnSpc>
                <a:spcPct val="95000"/>
              </a:lnSpc>
              <a:buNone/>
              <a:tabLst>
                <a:tab algn="l" pos="0"/>
              </a:tabLst>
            </a:pPr>
            <a:endParaRPr b="0" lang="en-US" sz="2000" spc="-1" strike="noStrike">
              <a:solidFill>
                <a:srgbClr val="404040"/>
              </a:solidFill>
              <a:latin typeface="Calibri"/>
            </a:endParaRPr>
          </a:p>
          <a:p>
            <a:pPr marL="171360" indent="-171360">
              <a:lnSpc>
                <a:spcPct val="95000"/>
              </a:lnSpc>
              <a:buNone/>
              <a:tabLst>
                <a:tab algn="l" pos="0"/>
              </a:tabLst>
            </a:pPr>
            <a:r>
              <a:rPr b="0" lang="en-US" sz="2000" spc="-1" strike="noStrike">
                <a:solidFill>
                  <a:srgbClr val="404040"/>
                </a:solidFill>
                <a:latin typeface="Calibri"/>
              </a:rPr>
              <a:t>In county: $50.00 / hour</a:t>
            </a:r>
            <a:endParaRPr b="0" lang="en-US" sz="2000" spc="-1" strike="noStrike">
              <a:solidFill>
                <a:srgbClr val="404040"/>
              </a:solidFill>
              <a:latin typeface="Calibri"/>
            </a:endParaRPr>
          </a:p>
          <a:p>
            <a:pPr marL="171360" indent="-171360">
              <a:lnSpc>
                <a:spcPct val="95000"/>
              </a:lnSpc>
              <a:buNone/>
              <a:tabLst>
                <a:tab algn="l" pos="0"/>
              </a:tabLst>
            </a:pPr>
            <a:r>
              <a:rPr b="0" lang="en-US" sz="2000" spc="-1" strike="noStrike">
                <a:solidFill>
                  <a:srgbClr val="404040"/>
                </a:solidFill>
                <a:latin typeface="Calibri"/>
              </a:rPr>
              <a:t>In state: $100.00 / hour</a:t>
            </a:r>
            <a:endParaRPr b="0" lang="en-US" sz="2000" spc="-1" strike="noStrike">
              <a:solidFill>
                <a:srgbClr val="404040"/>
              </a:solidFill>
              <a:latin typeface="Calibri"/>
            </a:endParaRPr>
          </a:p>
          <a:p>
            <a:pPr marL="171360" indent="-171360">
              <a:lnSpc>
                <a:spcPct val="95000"/>
              </a:lnSpc>
              <a:buNone/>
              <a:tabLst>
                <a:tab algn="l" pos="0"/>
              </a:tabLst>
            </a:pPr>
            <a:r>
              <a:rPr b="0" lang="en-US" sz="2000" spc="-1" strike="noStrike">
                <a:solidFill>
                  <a:srgbClr val="404040"/>
                </a:solidFill>
                <a:latin typeface="Calibri"/>
              </a:rPr>
              <a:t>Out of state: $150.00 / hour</a:t>
            </a:r>
            <a:endParaRPr b="0" lang="en-US" sz="2000" spc="-1" strike="noStrike">
              <a:solidFill>
                <a:srgbClr val="404040"/>
              </a:solidFill>
              <a:latin typeface="Calibri"/>
            </a:endParaRPr>
          </a:p>
          <a:p>
            <a:pPr marL="171360" indent="-171360">
              <a:lnSpc>
                <a:spcPct val="95000"/>
              </a:lnSpc>
              <a:buNone/>
              <a:tabLst>
                <a:tab algn="l" pos="0"/>
              </a:tabLst>
            </a:pPr>
            <a:r>
              <a:rPr b="0" lang="en-US" sz="2000" spc="-1" strike="noStrike">
                <a:solidFill>
                  <a:srgbClr val="404040"/>
                </a:solidFill>
                <a:latin typeface="Calibri"/>
              </a:rPr>
              <a:t>International: $300.00/hour</a:t>
            </a:r>
            <a:endParaRPr b="0" lang="en-US" sz="2000" spc="-1" strike="noStrike">
              <a:solidFill>
                <a:srgbClr val="404040"/>
              </a:solidFill>
              <a:latin typeface="Calibri"/>
            </a:endParaRPr>
          </a:p>
          <a:p>
            <a:pPr marL="171360" indent="-171360">
              <a:lnSpc>
                <a:spcPct val="95000"/>
              </a:lnSpc>
              <a:spcBef>
                <a:spcPts val="1199"/>
              </a:spcBef>
              <a:buNone/>
              <a:tabLst>
                <a:tab algn="l" pos="0"/>
              </a:tabLst>
            </a:pP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Practice 3: Make a loop with an if statement inside</a:t>
            </a:r>
            <a:endParaRPr b="0" lang="en-US" sz="2000" spc="-1" strike="noStrike">
              <a:solidFill>
                <a:srgbClr val="404040"/>
              </a:solidFill>
              <a:latin typeface="Calibri"/>
            </a:endParaRPr>
          </a:p>
        </p:txBody>
      </p:sp>
      <p:sp>
        <p:nvSpPr>
          <p:cNvPr id="358" name="PlaceHolder 2"/>
          <p:cNvSpPr>
            <a:spLocks noGrp="1"/>
          </p:cNvSpPr>
          <p:nvPr>
            <p:ph type="title"/>
          </p:nvPr>
        </p:nvSpPr>
        <p:spPr>
          <a:xfrm>
            <a:off x="762120" y="380880"/>
            <a:ext cx="8229240" cy="7585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Logical Operators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a:t>
            </a:r>
            <a:endParaRPr b="0" lang="en-US" sz="2800" spc="-1" strike="noStrike">
              <a:solidFill>
                <a:srgbClr val="000000"/>
              </a:solidFill>
              <a:latin typeface="Arial"/>
            </a:endParaRPr>
          </a:p>
        </p:txBody>
      </p:sp>
      <p:sp>
        <p:nvSpPr>
          <p:cNvPr id="360" name="PlaceHolder 2"/>
          <p:cNvSpPr>
            <a:spLocks noGrp="1"/>
          </p:cNvSpPr>
          <p:nvPr>
            <p:ph/>
          </p:nvPr>
        </p:nvSpPr>
        <p:spPr>
          <a:xfrm>
            <a:off x="365040" y="15386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Often a course of action must be taken if either of two conditions is true: Below are two approaches</a:t>
            </a:r>
            <a:endParaRPr b="0" lang="en-US" sz="2000" spc="-1" strike="noStrike">
              <a:solidFill>
                <a:srgbClr val="404040"/>
              </a:solidFill>
              <a:latin typeface="Calibri"/>
            </a:endParaRPr>
          </a:p>
        </p:txBody>
      </p:sp>
      <p:sp>
        <p:nvSpPr>
          <p:cNvPr id="361" name="PlaceHolder 3"/>
          <p:cNvSpPr>
            <a:spLocks noGrp="1"/>
          </p:cNvSpPr>
          <p:nvPr>
            <p:ph/>
          </p:nvPr>
        </p:nvSpPr>
        <p:spPr>
          <a:xfrm>
            <a:off x="311760" y="2158560"/>
            <a:ext cx="8415000" cy="1841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100: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elif number &lt;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The code to compute and print the result goes here</a:t>
            </a:r>
            <a:endParaRPr b="0" lang="en-US" sz="1800" spc="-1" strike="noStrike">
              <a:solidFill>
                <a:srgbClr val="404040"/>
              </a:solidFill>
              <a:latin typeface="Calibri"/>
            </a:endParaRPr>
          </a:p>
        </p:txBody>
      </p:sp>
      <p:sp>
        <p:nvSpPr>
          <p:cNvPr id="362" name="PlaceHolder 4"/>
          <p:cNvSpPr>
            <a:spLocks noGrp="1"/>
          </p:cNvSpPr>
          <p:nvPr>
            <p:ph/>
          </p:nvPr>
        </p:nvSpPr>
        <p:spPr>
          <a:xfrm>
            <a:off x="364680" y="40852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Simplified Code:</a:t>
            </a:r>
            <a:endParaRPr b="0" lang="en-US" sz="2000" spc="-1" strike="noStrike">
              <a:solidFill>
                <a:srgbClr val="404040"/>
              </a:solidFill>
              <a:latin typeface="Calibri"/>
            </a:endParaRPr>
          </a:p>
        </p:txBody>
      </p:sp>
      <p:sp>
        <p:nvSpPr>
          <p:cNvPr id="363" name="PlaceHolder 5"/>
          <p:cNvSpPr>
            <a:spLocks noGrp="1"/>
          </p:cNvSpPr>
          <p:nvPr>
            <p:ph/>
          </p:nvPr>
        </p:nvSpPr>
        <p:spPr>
          <a:xfrm>
            <a:off x="329760" y="4408920"/>
            <a:ext cx="8415000" cy="131544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100 or number &lt;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The code to compute and print the result goes here</a:t>
            </a:r>
            <a:endParaRPr b="0" lang="en-US" sz="1800" spc="-1" strike="noStrike">
              <a:solidFill>
                <a:srgbClr val="404040"/>
              </a:solidFill>
              <a:latin typeface="Calibri"/>
            </a:endParaRPr>
          </a:p>
        </p:txBody>
      </p:sp>
      <p:sp>
        <p:nvSpPr>
          <p:cNvPr id="364" name="PlaceHolder 6"/>
          <p:cNvSpPr>
            <a:spLocks noGrp="1"/>
          </p:cNvSpPr>
          <p:nvPr>
            <p:ph type="ftr" idx="3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888840" y="406080"/>
            <a:ext cx="8026200" cy="295920"/>
          </a:xfrm>
          <a:prstGeom prst="rect">
            <a:avLst/>
          </a:prstGeom>
          <a:noFill/>
          <a:ln w="0">
            <a:noFill/>
          </a:ln>
        </p:spPr>
        <p:txBody>
          <a:bodyPr lIns="0" rIns="0" tIns="0" bIns="0" anchor="ctr">
            <a:noAutofit/>
          </a:bodyPr>
          <a:p>
            <a:pPr>
              <a:lnSpc>
                <a:spcPct val="85000"/>
              </a:lnSpc>
              <a:buNone/>
            </a:pPr>
            <a:r>
              <a:rPr b="1" lang="en-US" sz="2200" spc="-1" strike="noStrike">
                <a:solidFill>
                  <a:srgbClr val="055c91"/>
                </a:solidFill>
                <a:latin typeface="Calibri Light"/>
              </a:rPr>
              <a:t>Logical Operators</a:t>
            </a:r>
            <a:endParaRPr b="0" lang="en-US" sz="2200" spc="-1" strike="noStrike">
              <a:solidFill>
                <a:srgbClr val="000000"/>
              </a:solidFill>
              <a:latin typeface="Arial"/>
            </a:endParaRPr>
          </a:p>
        </p:txBody>
      </p:sp>
      <p:graphicFrame>
        <p:nvGraphicFramePr>
          <p:cNvPr id="366" name="Table 6"/>
          <p:cNvGraphicFramePr/>
          <p:nvPr/>
        </p:nvGraphicFramePr>
        <p:xfrm>
          <a:off x="228600" y="1600200"/>
          <a:ext cx="8686440" cy="1950480"/>
        </p:xfrm>
        <a:graphic>
          <a:graphicData uri="http://schemas.openxmlformats.org/drawingml/2006/table">
            <a:tbl>
              <a:tblPr/>
              <a:tblGrid>
                <a:gridCol w="1218960"/>
                <a:gridCol w="2882880"/>
                <a:gridCol w="2251800"/>
                <a:gridCol w="2332800"/>
              </a:tblGrid>
              <a:tr h="370800">
                <a:tc>
                  <a:txBody>
                    <a:bodyPr lIns="47520" rIns="47520" tIns="47520" bIns="47520" anchor="ctr">
                      <a:noAutofit/>
                    </a:bodyPr>
                    <a:p>
                      <a:pPr>
                        <a:lnSpc>
                          <a:spcPct val="100000"/>
                        </a:lnSpc>
                        <a:buNone/>
                      </a:pPr>
                      <a:r>
                        <a:rPr b="1" lang="en-US" sz="1200" spc="-1" strike="noStrike">
                          <a:solidFill>
                            <a:srgbClr val="000000"/>
                          </a:solidFill>
                          <a:latin typeface="Times New Roman"/>
                          <a:ea typeface="Times New Roman"/>
                        </a:rPr>
                        <a:t>Operator</a:t>
                      </a:r>
                      <a:endParaRPr b="0" lang="en-US" sz="1200" spc="-1" strike="noStrike">
                        <a:latin typeface="Arial"/>
                      </a:endParaRPr>
                    </a:p>
                  </a:txBody>
                  <a:tcPr anchor="ctr" marL="47520" marR="47520">
                    <a:lnL w="12240">
                      <a:solidFill>
                        <a:srgbClr val="bcbcbc"/>
                      </a:solidFill>
                    </a:lnL>
                    <a:lnR w="12240">
                      <a:solidFill>
                        <a:srgbClr val="000000"/>
                      </a:solidFill>
                    </a:lnR>
                    <a:lnT w="12240">
                      <a:solidFill>
                        <a:srgbClr val="bcbcbc"/>
                      </a:solidFill>
                    </a:lnT>
                    <a:lnB w="12240">
                      <a:solidFill>
                        <a:srgbClr val="000000"/>
                      </a:solidFill>
                    </a:lnB>
                    <a:noFill/>
                  </a:tcPr>
                </a:tc>
                <a:tc>
                  <a:txBody>
                    <a:bodyPr lIns="47520" rIns="47520" tIns="47520" bIns="47520" anchor="ctr">
                      <a:noAutofit/>
                    </a:bodyPr>
                    <a:p>
                      <a:pPr>
                        <a:lnSpc>
                          <a:spcPct val="100000"/>
                        </a:lnSpc>
                        <a:buNone/>
                      </a:pPr>
                      <a:r>
                        <a:rPr b="1" lang="en-US" sz="1200" spc="-1" strike="noStrike">
                          <a:solidFill>
                            <a:srgbClr val="000000"/>
                          </a:solidFill>
                          <a:latin typeface="Times New Roman"/>
                          <a:ea typeface="Times New Roman"/>
                        </a:rPr>
                        <a:t>Example</a:t>
                      </a:r>
                      <a:endParaRPr b="0" lang="en-US" sz="1200" spc="-1" strike="noStrike">
                        <a:latin typeface="Arial"/>
                      </a:endParaRPr>
                    </a:p>
                  </a:txBody>
                  <a:tcPr anchor="ctr" marL="47520" marR="47520">
                    <a:lnL w="12240">
                      <a:solidFill>
                        <a:srgbClr val="000000"/>
                      </a:solidFill>
                    </a:lnL>
                    <a:lnR w="12240">
                      <a:solidFill>
                        <a:srgbClr val="000000"/>
                      </a:solidFill>
                    </a:lnR>
                    <a:lnT w="12240">
                      <a:solidFill>
                        <a:srgbClr val="bcbcbc"/>
                      </a:solidFill>
                    </a:lnT>
                    <a:lnB w="12240">
                      <a:solidFill>
                        <a:srgbClr val="000000"/>
                      </a:solidFill>
                    </a:lnB>
                    <a:noFill/>
                  </a:tcPr>
                </a:tc>
                <a:tc>
                  <a:txBody>
                    <a:bodyPr lIns="47520" rIns="47520" tIns="47520" bIns="47520" anchor="ctr">
                      <a:noAutofit/>
                    </a:bodyPr>
                    <a:p>
                      <a:pPr>
                        <a:lnSpc>
                          <a:spcPct val="100000"/>
                        </a:lnSpc>
                        <a:buNone/>
                      </a:pPr>
                      <a:r>
                        <a:rPr b="1" lang="en-US" sz="1200" spc="-1" strike="noStrike">
                          <a:solidFill>
                            <a:srgbClr val="000000"/>
                          </a:solidFill>
                          <a:latin typeface="Times New Roman"/>
                          <a:ea typeface="Times New Roman"/>
                        </a:rPr>
                        <a:t>It’s only true if…..</a:t>
                      </a:r>
                      <a:endParaRPr b="0" lang="en-US" sz="1200" spc="-1" strike="noStrike">
                        <a:latin typeface="Arial"/>
                      </a:endParaRPr>
                    </a:p>
                  </a:txBody>
                  <a:tcPr anchor="ctr" marL="47520" marR="47520">
                    <a:lnL w="12240">
                      <a:solidFill>
                        <a:srgbClr val="000000"/>
                      </a:solidFill>
                    </a:lnL>
                    <a:lnR w="12240">
                      <a:solidFill>
                        <a:srgbClr val="000000"/>
                      </a:solidFill>
                    </a:lnR>
                    <a:lnT w="12240">
                      <a:solidFill>
                        <a:srgbClr val="bcbcbc"/>
                      </a:solidFill>
                    </a:lnT>
                    <a:lnB w="12240">
                      <a:solidFill>
                        <a:srgbClr val="000000"/>
                      </a:solidFill>
                    </a:lnB>
                    <a:noFill/>
                  </a:tcPr>
                </a:tc>
                <a:tc>
                  <a:tcPr anchor="ctr" marL="47520" marR="47520">
                    <a:lnL w="12240">
                      <a:solidFill>
                        <a:srgbClr val="000000"/>
                      </a:solidFill>
                    </a:lnL>
                    <a:lnR w="12240">
                      <a:solidFill>
                        <a:srgbClr val="bcbcbc"/>
                      </a:solidFill>
                    </a:lnR>
                    <a:lnT w="12240">
                      <a:solidFill>
                        <a:srgbClr val="bcbcbc"/>
                      </a:solidFill>
                    </a:lnT>
                    <a:lnB w="12240">
                      <a:solidFill>
                        <a:srgbClr val="000000"/>
                      </a:solidFill>
                    </a:lnB>
                    <a:noFill/>
                  </a:tcPr>
                </a:tc>
              </a:tr>
              <a:tr h="1418400">
                <a:tc>
                  <a:txBody>
                    <a:bodyPr anchor="t">
                      <a:noAutofit/>
                    </a:bodyPr>
                    <a:p>
                      <a:pPr>
                        <a:lnSpc>
                          <a:spcPct val="100000"/>
                        </a:lnSpc>
                        <a:buNone/>
                      </a:pPr>
                      <a:r>
                        <a:rPr b="0" lang="en-US" sz="1800" spc="-1" strike="noStrike">
                          <a:solidFill>
                            <a:srgbClr val="000000"/>
                          </a:solidFill>
                          <a:latin typeface="Calibri"/>
                        </a:rPr>
                        <a:t>and</a:t>
                      </a:r>
                      <a:endParaRPr b="0" lang="en-US" sz="18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800" spc="-1" strike="noStrike">
                          <a:solidFill>
                            <a:srgbClr val="000000"/>
                          </a:solidFill>
                          <a:latin typeface="Calibri"/>
                        </a:rPr>
                        <a:t>(condition 1 and condition2)</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800" spc="-1" strike="noStrike">
                          <a:solidFill>
                            <a:srgbClr val="000000"/>
                          </a:solidFill>
                          <a:latin typeface="Calibri"/>
                        </a:rPr>
                        <a:t>condition1 </a:t>
                      </a:r>
                      <a:r>
                        <a:rPr b="1" lang="en-US" sz="1800" spc="-1" strike="noStrike">
                          <a:solidFill>
                            <a:srgbClr val="000000"/>
                          </a:solidFill>
                          <a:latin typeface="Calibri"/>
                        </a:rPr>
                        <a:t>AND</a:t>
                      </a:r>
                      <a:r>
                        <a:rPr b="0" lang="en-US" sz="1800" spc="-1" strike="noStrike">
                          <a:solidFill>
                            <a:srgbClr val="000000"/>
                          </a:solidFill>
                          <a:latin typeface="Calibri"/>
                        </a:rPr>
                        <a:t> condition2 are both true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1683720">
                <a:tc>
                  <a:txBody>
                    <a:bodyPr anchor="t">
                      <a:noAutofit/>
                    </a:bodyPr>
                    <a:p>
                      <a:pPr>
                        <a:lnSpc>
                          <a:spcPct val="100000"/>
                        </a:lnSpc>
                        <a:buNone/>
                      </a:pPr>
                      <a:r>
                        <a:rPr b="0" lang="en-US" sz="1800" spc="-1" strike="noStrike">
                          <a:solidFill>
                            <a:srgbClr val="000000"/>
                          </a:solidFill>
                          <a:latin typeface="Calibri"/>
                        </a:rPr>
                        <a:t>or</a:t>
                      </a:r>
                      <a:endParaRPr b="0" lang="en-US" sz="18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800" spc="-1" strike="noStrike">
                          <a:solidFill>
                            <a:srgbClr val="000000"/>
                          </a:solidFill>
                          <a:latin typeface="Calibri"/>
                        </a:rPr>
                        <a:t>(condition 1 or condition2)</a:t>
                      </a:r>
                      <a:endParaRPr b="0" lang="en-US" sz="1800" spc="-1" strike="noStrike">
                        <a:latin typeface="Arial"/>
                      </a:endParaRPr>
                    </a:p>
                    <a:p>
                      <a:pPr>
                        <a:lnSpc>
                          <a:spcPct val="100000"/>
                        </a:lnSpc>
                        <a:buNone/>
                        <a:tabLst>
                          <a:tab algn="l" pos="0"/>
                        </a:tabLst>
                      </a:pP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tabLst>
                          <a:tab algn="l" pos="0"/>
                        </a:tabLst>
                      </a:pPr>
                      <a:r>
                        <a:rPr b="0" lang="en-US" sz="1800" spc="-1" strike="noStrike">
                          <a:solidFill>
                            <a:srgbClr val="000000"/>
                          </a:solidFill>
                          <a:latin typeface="Calibri"/>
                        </a:rPr>
                        <a:t>either condition1 </a:t>
                      </a:r>
                      <a:r>
                        <a:rPr b="1" lang="en-US" sz="1800" spc="-1" strike="noStrike">
                          <a:solidFill>
                            <a:srgbClr val="000000"/>
                          </a:solidFill>
                          <a:latin typeface="Calibri"/>
                        </a:rPr>
                        <a:t>OR</a:t>
                      </a:r>
                      <a:r>
                        <a:rPr b="0" lang="en-US" sz="1800" spc="-1" strike="noStrike">
                          <a:solidFill>
                            <a:srgbClr val="000000"/>
                          </a:solidFill>
                          <a:latin typeface="Calibri"/>
                        </a:rPr>
                        <a:t> condition2 is true  (or both)</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nchor="t" marL="91440" marR="91440">
                    <a:lnL w="12240">
                      <a:solidFill>
                        <a:srgbClr val="000000"/>
                      </a:solidFill>
                    </a:lnL>
                    <a:lnR w="12240">
                      <a:solidFill>
                        <a:srgbClr val="bcbcbc"/>
                      </a:solidFill>
                    </a:lnR>
                    <a:lnT w="12240">
                      <a:solidFill>
                        <a:srgbClr val="000000"/>
                      </a:solidFill>
                    </a:lnT>
                    <a:lnB w="12240">
                      <a:solidFill>
                        <a:srgbClr val="000000"/>
                      </a:solidFill>
                    </a:lnB>
                    <a:noFill/>
                  </a:tcPr>
                </a:tc>
              </a:tr>
              <a:tr h="887760">
                <a:tc>
                  <a:txBody>
                    <a:bodyPr anchor="t">
                      <a:noAutofit/>
                    </a:bodyPr>
                    <a:p>
                      <a:pPr>
                        <a:lnSpc>
                          <a:spcPct val="100000"/>
                        </a:lnSpc>
                        <a:buNone/>
                      </a:pPr>
                      <a:r>
                        <a:rPr b="0" lang="en-US" sz="1800" spc="-1" strike="noStrike">
                          <a:solidFill>
                            <a:srgbClr val="000000"/>
                          </a:solidFill>
                          <a:latin typeface="Calibri"/>
                        </a:rPr>
                        <a:t>not</a:t>
                      </a:r>
                      <a:endParaRPr b="0" lang="en-US" sz="1800" spc="-1" strike="noStrike">
                        <a:latin typeface="Arial"/>
                      </a:endParaRPr>
                    </a:p>
                  </a:txBody>
                  <a:tcPr anchor="t" marL="91440" marR="91440">
                    <a:lnL w="12240">
                      <a:solidFill>
                        <a:srgbClr val="bcbcbc"/>
                      </a:solidFill>
                    </a:lnL>
                    <a:lnR w="12240">
                      <a:solidFill>
                        <a:srgbClr val="000000"/>
                      </a:solidFill>
                    </a:lnR>
                    <a:lnT w="12240">
                      <a:solidFill>
                        <a:srgbClr val="000000"/>
                      </a:solidFill>
                    </a:lnT>
                    <a:lnB w="12240">
                      <a:solidFill>
                        <a:srgbClr val="bcbcbc"/>
                      </a:solidFill>
                    </a:lnB>
                    <a:noFill/>
                  </a:tcPr>
                </a:tc>
                <a:tc>
                  <a:txBody>
                    <a:bodyPr anchor="t">
                      <a:noAutofit/>
                    </a:bodyPr>
                    <a:p>
                      <a:pPr>
                        <a:lnSpc>
                          <a:spcPct val="100000"/>
                        </a:lnSpc>
                        <a:buNone/>
                      </a:pPr>
                      <a:r>
                        <a:rPr b="0" lang="en-US" sz="1800" spc="-1" strike="noStrike">
                          <a:solidFill>
                            <a:srgbClr val="000000"/>
                          </a:solidFill>
                          <a:latin typeface="Calibri"/>
                        </a:rPr>
                        <a:t>not (condition1)</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xBody>
                    <a:bodyPr anchor="t">
                      <a:noAutofit/>
                    </a:bodyPr>
                    <a:p>
                      <a:pPr>
                        <a:lnSpc>
                          <a:spcPct val="100000"/>
                        </a:lnSpc>
                        <a:buNone/>
                        <a:tabLst>
                          <a:tab algn="l" pos="0"/>
                        </a:tabLst>
                      </a:pPr>
                      <a:r>
                        <a:rPr b="0" lang="en-US" sz="1800" spc="-1" strike="noStrike">
                          <a:solidFill>
                            <a:srgbClr val="000000"/>
                          </a:solidFill>
                          <a:latin typeface="Calibri"/>
                        </a:rPr>
                        <a:t>This gives you the opposite of condition1</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bcbcbc"/>
                      </a:solidFill>
                    </a:lnB>
                    <a:noFill/>
                  </a:tcPr>
                </a:tc>
                <a:tc>
                  <a:tcPr anchor="t" marL="91440" marR="91440">
                    <a:lnL w="12240">
                      <a:solidFill>
                        <a:srgbClr val="000000"/>
                      </a:solidFill>
                    </a:lnL>
                    <a:lnR w="12240">
                      <a:solidFill>
                        <a:srgbClr val="bcbcbc"/>
                      </a:solidFill>
                    </a:lnR>
                    <a:lnT w="12240">
                      <a:solidFill>
                        <a:srgbClr val="000000"/>
                      </a:solidFill>
                    </a:lnT>
                    <a:lnB w="12240">
                      <a:solidFill>
                        <a:srgbClr val="bcbcbc"/>
                      </a:solidFill>
                    </a:lnB>
                    <a:noFill/>
                  </a:tcPr>
                </a:tc>
              </a:tr>
            </a:tbl>
          </a:graphicData>
        </a:graphic>
      </p:graphicFrame>
      <p:sp>
        <p:nvSpPr>
          <p:cNvPr id="367" name="PlaceHolder 2"/>
          <p:cNvSpPr>
            <a:spLocks noGrp="1"/>
          </p:cNvSpPr>
          <p:nvPr>
            <p:ph type="sldNum" idx="35"/>
          </p:nvPr>
        </p:nvSpPr>
        <p:spPr>
          <a:xfrm>
            <a:off x="0" y="0"/>
            <a:ext cx="0" cy="0"/>
          </a:xfrm>
          <a:prstGeom prst="rect">
            <a:avLst/>
          </a:prstGeom>
          <a:noFill/>
          <a:ln w="0">
            <a:noFill/>
          </a:ln>
        </p:spPr>
        <p:txBody>
          <a:bodyPr lIns="90000" rIns="90000" tIns="90000" bIns="90000" anchor="t">
            <a:noAutofit/>
          </a:bodyPr>
          <a:lstStyle>
            <a:lvl1pPr algn="ctr">
              <a:lnSpc>
                <a:spcPct val="100000"/>
              </a:lnSpc>
              <a:buNone/>
              <a:defRPr b="0" lang="en-US" sz="600" spc="-1" strike="noStrike">
                <a:solidFill>
                  <a:srgbClr val="000000"/>
                </a:solidFill>
                <a:latin typeface="Arial"/>
              </a:defRPr>
            </a:lvl1pPr>
          </a:lstStyle>
          <a:p>
            <a:pPr algn="ctr">
              <a:lnSpc>
                <a:spcPct val="100000"/>
              </a:lnSpc>
              <a:buNone/>
            </a:pPr>
            <a:fld id="{3EE20958-D765-4D30-9E5E-7778498C9B97}" type="slidenum">
              <a:rPr b="0" lang="en-US" sz="600" spc="-1" strike="noStrike">
                <a:solidFill>
                  <a:srgbClr val="000000"/>
                </a:solidFill>
                <a:latin typeface="Arial"/>
              </a:rPr>
              <a:t>&lt;number&gt;</a:t>
            </a:fld>
            <a:endParaRPr b="0" lang="en-US" sz="600" spc="-1" strike="noStrike">
              <a:latin typeface="Times New Roman"/>
            </a:endParaRPr>
          </a:p>
        </p:txBody>
      </p:sp>
      <p:pic>
        <p:nvPicPr>
          <p:cNvPr id="368" name="Picture 8" descr=""/>
          <p:cNvPicPr/>
          <p:nvPr/>
        </p:nvPicPr>
        <p:blipFill>
          <a:blip r:embed="rId1"/>
          <a:stretch/>
        </p:blipFill>
        <p:spPr>
          <a:xfrm>
            <a:off x="7157880" y="2191680"/>
            <a:ext cx="923400" cy="1228320"/>
          </a:xfrm>
          <a:prstGeom prst="rect">
            <a:avLst/>
          </a:prstGeom>
          <a:ln w="0">
            <a:noFill/>
          </a:ln>
        </p:spPr>
      </p:pic>
      <p:sp>
        <p:nvSpPr>
          <p:cNvPr id="369" name="WordArt 5"/>
          <p:cNvSpPr txBox="1"/>
          <p:nvPr/>
        </p:nvSpPr>
        <p:spPr>
          <a:xfrm>
            <a:off x="6781680" y="1719360"/>
            <a:ext cx="1676160" cy="761760"/>
          </a:xfrm>
          <a:prstGeom prst="rect">
            <a:avLst/>
          </a:prstGeom>
        </p:spPr>
        <p:txBody>
          <a:bodyPr wrap="none" lIns="90000" rIns="90000" tIns="45000" bIns="45000" anchor="t" anchorCtr="1">
            <a:prstTxWarp prst="textDeflate">
              <a:avLst>
                <a:gd name="adj" fmla="val 26227"/>
              </a:avLst>
            </a:prstTxWarp>
            <a:noAutofit/>
          </a:bodyPr>
          <a:p>
            <a:pPr algn="ctr">
              <a:lnSpc>
                <a:spcPct val="100000"/>
              </a:lnSpc>
              <a:buNone/>
            </a:pPr>
            <a:r>
              <a:rPr b="0" lang="en-US" sz="3600" spc="-1" strike="noStrike">
                <a:ln w="0">
                  <a:noFill/>
                </a:ln>
                <a:solidFill>
                  <a:srgbClr val="ff0000"/>
                </a:solidFill>
                <a:latin typeface="Impact"/>
              </a:rPr>
              <a:t>I want BOTH!</a:t>
            </a:r>
            <a:endParaRPr b="0" lang="en-US" sz="3600" spc="-1" strike="noStrike">
              <a:ln w="0">
                <a:noFill/>
              </a:ln>
              <a:solidFill>
                <a:srgbClr val="ff0000"/>
              </a:solidFill>
              <a:latin typeface="Arial"/>
            </a:endParaRPr>
          </a:p>
        </p:txBody>
      </p:sp>
      <p:pic>
        <p:nvPicPr>
          <p:cNvPr id="370" name="Picture 9" descr=""/>
          <p:cNvPicPr/>
          <p:nvPr/>
        </p:nvPicPr>
        <p:blipFill>
          <a:blip r:embed="rId2"/>
          <a:stretch/>
        </p:blipFill>
        <p:spPr>
          <a:xfrm>
            <a:off x="7182000" y="3524400"/>
            <a:ext cx="875880" cy="1047240"/>
          </a:xfrm>
          <a:prstGeom prst="rect">
            <a:avLst/>
          </a:prstGeom>
          <a:ln w="0">
            <a:noFill/>
          </a:ln>
        </p:spPr>
      </p:pic>
      <p:sp>
        <p:nvSpPr>
          <p:cNvPr id="371" name="WordArt 7"/>
          <p:cNvSpPr txBox="1"/>
          <p:nvPr/>
        </p:nvSpPr>
        <p:spPr>
          <a:xfrm>
            <a:off x="6781680" y="4423680"/>
            <a:ext cx="1676160" cy="761760"/>
          </a:xfrm>
          <a:prstGeom prst="rect">
            <a:avLst/>
          </a:prstGeom>
        </p:spPr>
        <p:txBody>
          <a:bodyPr wrap="none" lIns="90000" rIns="90000" tIns="45000" bIns="45000" anchor="t" anchorCtr="1">
            <a:prstTxWarp prst="textSlantUp">
              <a:avLst>
                <a:gd name="adj" fmla="val 32056"/>
              </a:avLst>
            </a:prstTxWarp>
            <a:noAutofit/>
          </a:bodyPr>
          <a:p>
            <a:pPr algn="ctr">
              <a:lnSpc>
                <a:spcPct val="100000"/>
              </a:lnSpc>
              <a:buNone/>
            </a:pPr>
            <a:r>
              <a:rPr b="0" lang="en-US" sz="3600" spc="-1" strike="noStrike">
                <a:ln w="0">
                  <a:noFill/>
                </a:ln>
                <a:solidFill>
                  <a:srgbClr val="000000"/>
                </a:solidFill>
                <a:latin typeface="Impact"/>
              </a:rPr>
              <a:t>I'm not picky</a:t>
            </a:r>
            <a:endParaRPr b="0" lang="en-US" sz="3600" spc="-1" strike="noStrike">
              <a:ln w="0">
                <a:noFill/>
              </a:ln>
              <a:solidFill>
                <a:srgbClr val="000000"/>
              </a:solidFill>
              <a:latin typeface="Arial"/>
            </a:endParaRPr>
          </a:p>
        </p:txBody>
      </p:sp>
      <p:sp>
        <p:nvSpPr>
          <p:cNvPr id="372" name="WordArt 8"/>
          <p:cNvSpPr txBox="1"/>
          <p:nvPr/>
        </p:nvSpPr>
        <p:spPr>
          <a:xfrm rot="793800">
            <a:off x="6766200" y="5371200"/>
            <a:ext cx="1980720" cy="761760"/>
          </a:xfrm>
          <a:prstGeom prst="rect">
            <a:avLst/>
          </a:prstGeom>
        </p:spPr>
        <p:txBody>
          <a:bodyPr wrap="none" lIns="90000" rIns="90000" tIns="45000" bIns="45000" anchor="t" anchorCtr="1">
            <a:prstTxWarp prst="textCascadeUp">
              <a:avLst>
                <a:gd name="adj" fmla="val 44444"/>
              </a:avLst>
            </a:prstTxWarp>
            <a:noAutofit/>
            <a:scene3d>
              <a:camera prst="legacyPerspectiveFront">
                <a:rot lat="20519958" lon="1080000" rev="0"/>
              </a:camera>
              <a:lightRig dir="b" rig="legacyHarsh2"/>
            </a:scene3d>
            <a:sp3d extrusionH="430200" prstMaterial="legacyMatte">
              <a:extrusionClr>
                <a:srgbClr val="ff6600"/>
              </a:extrusionClr>
              <a:contourClr>
                <a:srgbClr val="ffe701"/>
              </a:contourClr>
            </a:sp3d>
          </a:bodyPr>
          <a:p>
            <a:pPr algn="ctr">
              <a:lnSpc>
                <a:spcPct val="100000"/>
              </a:lnSpc>
              <a:buNone/>
            </a:pPr>
            <a:r>
              <a:rPr b="0" lang="en-US" sz="3600" spc="-1" strike="noStrike">
                <a:ln w="0">
                  <a:noFill/>
                </a:ln>
                <a:solidFill>
                  <a:srgbClr val="000000"/>
                </a:solidFill>
                <a:latin typeface="Impact"/>
              </a:rPr>
              <a:t>Reverse it!</a:t>
            </a:r>
            <a:endParaRPr b="0" lang="en-US" sz="3600" spc="-1" strike="noStrike">
              <a:ln w="0">
                <a:noFill/>
              </a:ln>
              <a:solidFill>
                <a:srgbClr val="000000"/>
              </a:solidFill>
              <a:latin typeface="Arial"/>
            </a:endParaRPr>
          </a:p>
        </p:txBody>
      </p:sp>
      <p:sp>
        <p:nvSpPr>
          <p:cNvPr id="373" name="AutoShape 9"/>
          <p:cNvSpPr/>
          <p:nvPr/>
        </p:nvSpPr>
        <p:spPr>
          <a:xfrm>
            <a:off x="5706360" y="5608080"/>
            <a:ext cx="533160" cy="609120"/>
          </a:xfrm>
          <a:custGeom>
            <a:avLst/>
            <a:gdLst/>
            <a:ahLst/>
            <a:rect l="l" t="t" r="r" b="b"/>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86f08"/>
          </a:solidFill>
          <a:ln w="9525">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a:t>
            </a:r>
            <a:endParaRPr b="0" lang="en-US" sz="2800" spc="-1" strike="noStrike">
              <a:solidFill>
                <a:srgbClr val="000000"/>
              </a:solidFill>
              <a:latin typeface="Arial"/>
            </a:endParaRPr>
          </a:p>
        </p:txBody>
      </p:sp>
      <p:pic>
        <p:nvPicPr>
          <p:cNvPr id="375" name="Picture 5" descr="Figure 3-5 The truth tables for and, or, and not. The figure shows the three truth tables for and, or, and not. It is set up as three vertical tables. The top two tables have 3 columns and 4 rows each, while the bottom table has two columns and two rows. Table 1 and table. The headings for the table from left to right are: Ay; B; Ay and B. The row entries are as follows: Row 1: Ay, True. B, True. Ay and B, True. Row 2: Ay, True. B: False. Ay and B, False. Row 3: Ay, False. B: True. Ay and B, False. Row 4: Ay, False. B: False. Ay and B, False. Table 2 or table. The headings for the table are: Ay, B, Ay or B. The row entries are as follows: Row 1: Ay, True. B, True. Ay and B, True. Row 2: True. B, False. Ay and B, True. Row 3: Ay, False. B: True. Ay and B, True. 4: Ay, False. B: False. Ay and B, False. Table 3 not table. The headings for the table are: Ay and not Ay. The row entries are as follows: Row 1: Ay, True. Not Ay, False. Row 2: Ay, False. Not Ay, True."/>
          <p:cNvPicPr/>
          <p:nvPr/>
        </p:nvPicPr>
        <p:blipFill>
          <a:blip r:embed="rId1"/>
          <a:stretch/>
        </p:blipFill>
        <p:spPr>
          <a:xfrm>
            <a:off x="2514600" y="1371600"/>
            <a:ext cx="3377160" cy="4600440"/>
          </a:xfrm>
          <a:prstGeom prst="rect">
            <a:avLst/>
          </a:prstGeom>
          <a:ln w="0">
            <a:noFill/>
          </a:ln>
        </p:spPr>
      </p:pic>
      <p:sp>
        <p:nvSpPr>
          <p:cNvPr id="376" name="PlaceHolder 2"/>
          <p:cNvSpPr>
            <a:spLocks noGrp="1"/>
          </p:cNvSpPr>
          <p:nvPr>
            <p:ph type="ftr" idx="36"/>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Objectives (2 of 2)</a:t>
            </a:r>
            <a:endParaRPr b="0" lang="en-US" sz="2800" spc="-1" strike="noStrike">
              <a:solidFill>
                <a:srgbClr val="000000"/>
              </a:solidFill>
              <a:latin typeface="Arial"/>
            </a:endParaRPr>
          </a:p>
        </p:txBody>
      </p:sp>
      <p:sp>
        <p:nvSpPr>
          <p:cNvPr id="248" name="PlaceHolder 2"/>
          <p:cNvSpPr>
            <a:spLocks noGrp="1"/>
          </p:cNvSpPr>
          <p:nvPr>
            <p:ph/>
          </p:nvPr>
        </p:nvSpPr>
        <p:spPr>
          <a:xfrm>
            <a:off x="2641680" y="2942640"/>
            <a:ext cx="6171840" cy="250812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3.5</a:t>
            </a:r>
            <a:r>
              <a:rPr b="0" lang="en-US" sz="1800" spc="-1" strike="noStrike">
                <a:solidFill>
                  <a:srgbClr val="000000"/>
                </a:solidFill>
                <a:latin typeface="Calibri"/>
              </a:rPr>
              <a:t> Use selection statements to make choices in a program</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3.6</a:t>
            </a:r>
            <a:r>
              <a:rPr b="0" lang="en-US" sz="1800" spc="-1" strike="noStrike">
                <a:solidFill>
                  <a:srgbClr val="000000"/>
                </a:solidFill>
                <a:latin typeface="Calibri"/>
              </a:rPr>
              <a:t> Construct appropriate conditions for condition-controlled loops and selection statements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3.7</a:t>
            </a:r>
            <a:r>
              <a:rPr b="0" lang="en-US" sz="1800" spc="-1" strike="noStrike">
                <a:solidFill>
                  <a:srgbClr val="000000"/>
                </a:solidFill>
                <a:latin typeface="Calibri"/>
              </a:rPr>
              <a:t> Use logical operators to construct compound Boolean expressions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3.8</a:t>
            </a:r>
            <a:r>
              <a:rPr b="0" lang="en-US" sz="1800" spc="-1" strike="noStrike">
                <a:solidFill>
                  <a:srgbClr val="000000"/>
                </a:solidFill>
                <a:latin typeface="Calibri"/>
              </a:rPr>
              <a:t> Use a selection statement and a break statement to exit a loop that is not entry-controlled</a:t>
            </a:r>
            <a:endParaRPr b="0" lang="en-US" sz="1800" spc="-1" strike="noStrike">
              <a:solidFill>
                <a:srgbClr val="404040"/>
              </a:solidFill>
              <a:latin typeface="Calibri"/>
            </a:endParaRPr>
          </a:p>
        </p:txBody>
      </p:sp>
      <p:sp>
        <p:nvSpPr>
          <p:cNvPr id="249" name="PlaceHolder 3"/>
          <p:cNvSpPr>
            <a:spLocks noGrp="1"/>
          </p:cNvSpPr>
          <p:nvPr>
            <p:ph type="ftr" idx="11"/>
          </p:nvPr>
        </p:nvSpPr>
        <p:spPr>
          <a:xfrm>
            <a:off x="1597680" y="63849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p:nvPr>
        </p:nvSpPr>
        <p:spPr>
          <a:xfrm>
            <a:off x="609480" y="1219320"/>
            <a:ext cx="8229240" cy="4754880"/>
          </a:xfrm>
          <a:prstGeom prst="rect">
            <a:avLst/>
          </a:prstGeom>
          <a:noFill/>
          <a:ln w="0">
            <a:noFill/>
          </a:ln>
        </p:spPr>
        <p:txBody>
          <a:bodyPr lIns="0" rIns="0" tIns="0" bIns="0" anchor="t">
            <a:noAutofit/>
          </a:bodyPr>
          <a:p>
            <a:pPr marL="171360" indent="-171360">
              <a:lnSpc>
                <a:spcPct val="95000"/>
              </a:lnSpc>
              <a:spcBef>
                <a:spcPts val="1199"/>
              </a:spcBef>
              <a:buNone/>
              <a:tabLst>
                <a:tab algn="l" pos="0"/>
              </a:tabLst>
            </a:pPr>
            <a:r>
              <a:rPr b="0" lang="en-US" sz="2000" spc="-1" strike="noStrike">
                <a:solidFill>
                  <a:srgbClr val="404040"/>
                </a:solidFill>
                <a:latin typeface="Calibri"/>
              </a:rPr>
              <a:t>a = 85</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b = -25;</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if a &gt;= 90 and b &lt; 0:</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print(a)</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elif a &gt;= 90 or b &gt; 0:</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print(b)</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elif not (a &lt;= 70) :</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print(a+b)</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else:</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print("None of the above")</a:t>
            </a:r>
            <a:endParaRPr b="0" lang="en-US" sz="2000" spc="-1" strike="noStrike">
              <a:solidFill>
                <a:srgbClr val="404040"/>
              </a:solidFill>
              <a:latin typeface="Calibri"/>
            </a:endParaRPr>
          </a:p>
          <a:p>
            <a:pPr marL="171360" indent="-171360">
              <a:lnSpc>
                <a:spcPct val="95000"/>
              </a:lnSpc>
              <a:spcBef>
                <a:spcPts val="1199"/>
              </a:spcBef>
              <a:buNone/>
              <a:tabLst>
                <a:tab algn="l" pos="0"/>
              </a:tabLst>
            </a:pPr>
            <a:endParaRPr b="0" lang="en-US" sz="2000" spc="-1" strike="noStrike">
              <a:solidFill>
                <a:srgbClr val="404040"/>
              </a:solidFill>
              <a:latin typeface="Calibri"/>
            </a:endParaRPr>
          </a:p>
        </p:txBody>
      </p:sp>
      <p:sp>
        <p:nvSpPr>
          <p:cNvPr id="378" name="PlaceHolder 2"/>
          <p:cNvSpPr>
            <a:spLocks noGrp="1"/>
          </p:cNvSpPr>
          <p:nvPr>
            <p:ph type="title"/>
          </p:nvPr>
        </p:nvSpPr>
        <p:spPr>
          <a:xfrm>
            <a:off x="762120" y="304920"/>
            <a:ext cx="8229240" cy="7585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Logical Operators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p:nvPr>
        </p:nvSpPr>
        <p:spPr>
          <a:xfrm>
            <a:off x="228600" y="1600200"/>
            <a:ext cx="8915040" cy="3416040"/>
          </a:xfrm>
          <a:prstGeom prst="rect">
            <a:avLst/>
          </a:prstGeom>
          <a:noFill/>
          <a:ln w="0">
            <a:noFill/>
          </a:ln>
        </p:spPr>
        <p:txBody>
          <a:bodyPr lIns="0" rIns="0" tIns="0" bIns="0" anchor="t">
            <a:noAutofit/>
          </a:bodyPr>
          <a:p>
            <a:pPr marL="171360" indent="-171360">
              <a:lnSpc>
                <a:spcPct val="95000"/>
              </a:lnSpc>
              <a:spcBef>
                <a:spcPts val="1199"/>
              </a:spcBef>
              <a:buNone/>
              <a:tabLst>
                <a:tab algn="l" pos="0"/>
              </a:tabLst>
            </a:pPr>
            <a:r>
              <a:rPr b="0" lang="en-US" sz="2000" spc="-1" strike="noStrike">
                <a:solidFill>
                  <a:srgbClr val="404040"/>
                </a:solidFill>
                <a:latin typeface="Calibri"/>
              </a:rPr>
              <a:t>if (14 &gt;= 5) and ('A' &lt; 'B')</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if ('A' &lt; 'D’) or (7 != 7)</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3333ff"/>
                </a:solidFill>
                <a:latin typeface="Calibri"/>
              </a:rPr>
              <a:t>	</a:t>
            </a:r>
            <a:r>
              <a:rPr b="0" lang="en-US" sz="2000" spc="-1" strike="noStrike">
                <a:solidFill>
                  <a:srgbClr val="3333ff"/>
                </a:solidFill>
                <a:latin typeface="Calibri"/>
              </a:rPr>
              <a:t>	</a:t>
            </a:r>
            <a:r>
              <a:rPr b="0" lang="en-US" sz="2000" spc="-1" strike="noStrike">
                <a:solidFill>
                  <a:srgbClr val="3333ff"/>
                </a:solidFill>
                <a:latin typeface="Calibri"/>
              </a:rPr>
              <a:t>	</a:t>
            </a:r>
            <a:r>
              <a:rPr b="0" lang="en-US" sz="2000" spc="-1" strike="noStrike">
                <a:solidFill>
                  <a:srgbClr val="3333ff"/>
                </a:solidFill>
                <a:latin typeface="Calibri"/>
              </a:rPr>
              <a:t> </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if (24 &gt;= 35) and ('A' &lt; 'B')</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if not ('A' &gt; 'B’)</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3333ff"/>
                </a:solidFill>
                <a:latin typeface="Calibri"/>
              </a:rPr>
              <a:t>  </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if (14 &gt;= 5) or ('A' &gt; 'B')</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if not (6 &lt;= 7)</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3333ff"/>
                </a:solidFill>
                <a:latin typeface="Calibri"/>
              </a:rPr>
              <a:t> </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404040"/>
                </a:solidFill>
                <a:latin typeface="Calibri"/>
              </a:rPr>
              <a:t>if (24 &gt;= 35) or ('A' &gt; 'B’)</a:t>
            </a:r>
            <a:endParaRPr b="0" lang="en-US" sz="20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3333ff"/>
                </a:solidFill>
                <a:latin typeface="Calibri"/>
              </a:rPr>
              <a:t> </a:t>
            </a:r>
            <a:endParaRPr b="0" lang="en-US" sz="2000" spc="-1" strike="noStrike">
              <a:solidFill>
                <a:srgbClr val="404040"/>
              </a:solidFill>
              <a:latin typeface="Calibri"/>
            </a:endParaRPr>
          </a:p>
        </p:txBody>
      </p:sp>
      <p:sp>
        <p:nvSpPr>
          <p:cNvPr id="380" name="PlaceHolder 2"/>
          <p:cNvSpPr>
            <a:spLocks noGrp="1"/>
          </p:cNvSpPr>
          <p:nvPr>
            <p:ph type="title"/>
          </p:nvPr>
        </p:nvSpPr>
        <p:spPr>
          <a:xfrm>
            <a:off x="838080" y="271440"/>
            <a:ext cx="8229240" cy="7585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Logical Operators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a:t>
            </a:r>
            <a:endParaRPr b="0" lang="en-US" sz="2800" spc="-1" strike="noStrike">
              <a:solidFill>
                <a:srgbClr val="000000"/>
              </a:solidFill>
              <a:latin typeface="Arial"/>
            </a:endParaRPr>
          </a:p>
        </p:txBody>
      </p:sp>
      <p:sp>
        <p:nvSpPr>
          <p:cNvPr id="382"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Next example verifies some of the claims made in the previous truth tables:</a:t>
            </a:r>
            <a:endParaRPr b="0" lang="en-US" sz="2000" spc="-1" strike="noStrike">
              <a:solidFill>
                <a:srgbClr val="404040"/>
              </a:solidFill>
              <a:latin typeface="Calibri"/>
            </a:endParaRPr>
          </a:p>
        </p:txBody>
      </p:sp>
      <p:sp>
        <p:nvSpPr>
          <p:cNvPr id="383" name="PlaceHolder 3"/>
          <p:cNvSpPr>
            <a:spLocks noGrp="1"/>
          </p:cNvSpPr>
          <p:nvPr>
            <p:ph/>
          </p:nvPr>
        </p:nvSpPr>
        <p:spPr>
          <a:xfrm>
            <a:off x="339120" y="1870920"/>
            <a:ext cx="8415000" cy="2104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A =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B = False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A and B</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False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A or B</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not 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False</a:t>
            </a:r>
            <a:endParaRPr b="0" lang="en-US" sz="1800" spc="-1" strike="noStrike">
              <a:solidFill>
                <a:srgbClr val="404040"/>
              </a:solidFill>
              <a:latin typeface="Calibri"/>
            </a:endParaRPr>
          </a:p>
        </p:txBody>
      </p:sp>
      <p:sp>
        <p:nvSpPr>
          <p:cNvPr id="384" name="PlaceHolder 4"/>
          <p:cNvSpPr>
            <a:spLocks noGrp="1"/>
          </p:cNvSpPr>
          <p:nvPr>
            <p:ph/>
          </p:nvPr>
        </p:nvSpPr>
        <p:spPr>
          <a:xfrm>
            <a:off x="364680" y="4120560"/>
            <a:ext cx="8415000" cy="9244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logical operators are evaluated after comparisons but before the assignment operator</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not </a:t>
            </a:r>
            <a:r>
              <a:rPr b="0" lang="en-US" sz="1800" spc="-1" strike="noStrike">
                <a:solidFill>
                  <a:srgbClr val="000000"/>
                </a:solidFill>
                <a:latin typeface="Calibri"/>
              </a:rPr>
              <a:t>has higher precedence than </a:t>
            </a:r>
            <a:r>
              <a:rPr b="1" lang="en-US" sz="1800" spc="-1" strike="noStrike">
                <a:solidFill>
                  <a:srgbClr val="000000"/>
                </a:solidFill>
                <a:latin typeface="Calibri"/>
              </a:rPr>
              <a:t>and </a:t>
            </a:r>
            <a:r>
              <a:rPr b="0" lang="en-US" sz="1800" spc="-1" strike="noStrike">
                <a:solidFill>
                  <a:srgbClr val="000000"/>
                </a:solidFill>
                <a:latin typeface="Calibri"/>
              </a:rPr>
              <a:t>and </a:t>
            </a:r>
            <a:r>
              <a:rPr b="1" lang="en-US" sz="1800" spc="-1" strike="noStrike">
                <a:solidFill>
                  <a:srgbClr val="000000"/>
                </a:solidFill>
                <a:latin typeface="Calibri"/>
              </a:rPr>
              <a:t>or</a:t>
            </a:r>
            <a:r>
              <a:rPr b="0" lang="en-US" sz="1800" spc="-1" strike="noStrike">
                <a:solidFill>
                  <a:srgbClr val="000000"/>
                </a:solidFill>
                <a:latin typeface="Calibri"/>
              </a:rPr>
              <a:t>  (so </a:t>
            </a:r>
            <a:r>
              <a:rPr b="1" lang="en-US" sz="1800" spc="-1" strike="noStrike">
                <a:solidFill>
                  <a:srgbClr val="000000"/>
                </a:solidFill>
                <a:latin typeface="Calibri"/>
              </a:rPr>
              <a:t>not</a:t>
            </a:r>
            <a:r>
              <a:rPr b="0" lang="en-US" sz="1800" spc="-1" strike="noStrike">
                <a:solidFill>
                  <a:srgbClr val="000000"/>
                </a:solidFill>
                <a:latin typeface="Calibri"/>
              </a:rPr>
              <a:t> happens before </a:t>
            </a:r>
            <a:r>
              <a:rPr b="1" lang="en-US" sz="1800" spc="-1" strike="noStrike">
                <a:solidFill>
                  <a:srgbClr val="000000"/>
                </a:solidFill>
                <a:latin typeface="Calibri"/>
              </a:rPr>
              <a:t>and </a:t>
            </a:r>
            <a:r>
              <a:rPr b="0" lang="en-US" sz="1800" spc="-1" strike="noStrike">
                <a:solidFill>
                  <a:srgbClr val="000000"/>
                </a:solidFill>
                <a:latin typeface="Calibri"/>
              </a:rPr>
              <a:t> or </a:t>
            </a:r>
            <a:r>
              <a:rPr b="1" lang="en-US" sz="1800" spc="-1" strike="noStrike">
                <a:solidFill>
                  <a:srgbClr val="000000"/>
                </a:solidFill>
                <a:latin typeface="Calibri"/>
              </a:rPr>
              <a:t>or</a:t>
            </a:r>
            <a:r>
              <a:rPr b="0" lang="en-US" sz="1800" spc="-1" strike="noStrike">
                <a:solidFill>
                  <a:srgbClr val="000000"/>
                </a:solidFill>
                <a:latin typeface="Calibri"/>
              </a:rPr>
              <a:t>)</a:t>
            </a:r>
            <a:endParaRPr b="0" lang="en-US" sz="1800" spc="-1" strike="noStrike">
              <a:solidFill>
                <a:srgbClr val="404040"/>
              </a:solidFill>
              <a:latin typeface="Calibri"/>
            </a:endParaRPr>
          </a:p>
        </p:txBody>
      </p:sp>
      <p:sp>
        <p:nvSpPr>
          <p:cNvPr id="385" name="PlaceHolder 5"/>
          <p:cNvSpPr>
            <a:spLocks noGrp="1"/>
          </p:cNvSpPr>
          <p:nvPr>
            <p:ph type="ftr" idx="37"/>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a:t>
            </a:r>
            <a:endParaRPr b="0" lang="en-US" sz="2800" spc="-1" strike="noStrike">
              <a:solidFill>
                <a:srgbClr val="000000"/>
              </a:solidFill>
              <a:latin typeface="Arial"/>
            </a:endParaRPr>
          </a:p>
        </p:txBody>
      </p:sp>
      <p:graphicFrame>
        <p:nvGraphicFramePr>
          <p:cNvPr id="387" name="Table 5"/>
          <p:cNvGraphicFramePr/>
          <p:nvPr/>
        </p:nvGraphicFramePr>
        <p:xfrm>
          <a:off x="1523880" y="1397160"/>
          <a:ext cx="6095520" cy="37080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Type of Operator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Operator Symbol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Exponentiation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Arithmetic negation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Multiplication, division, remainder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Addition, subtraction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Comparison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 &lt;, &gt;, &lt;=, &gt;=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negation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not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conjunction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and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disjunction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Assignment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88" name="PlaceHolder 2"/>
          <p:cNvSpPr>
            <a:spLocks noGrp="1"/>
          </p:cNvSpPr>
          <p:nvPr>
            <p:ph type="ftr" idx="38"/>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Order of Precedence</a:t>
            </a:r>
            <a:endParaRPr b="0" lang="en-US" sz="2200" spc="-1" strike="noStrike">
              <a:solidFill>
                <a:srgbClr val="000000"/>
              </a:solidFill>
              <a:latin typeface="Arial"/>
            </a:endParaRPr>
          </a:p>
        </p:txBody>
      </p:sp>
      <p:sp>
        <p:nvSpPr>
          <p:cNvPr id="390" name="PlaceHolder 2"/>
          <p:cNvSpPr>
            <a:spLocks noGrp="1"/>
          </p:cNvSpPr>
          <p:nvPr>
            <p:ph/>
          </p:nvPr>
        </p:nvSpPr>
        <p:spPr>
          <a:xfrm>
            <a:off x="365040" y="1538640"/>
            <a:ext cx="8415000" cy="2769480"/>
          </a:xfrm>
          <a:prstGeom prst="rect">
            <a:avLst/>
          </a:prstGeom>
          <a:noFill/>
          <a:ln w="0">
            <a:noFill/>
          </a:ln>
        </p:spPr>
        <p:txBody>
          <a:bodyPr lIns="0" rIns="0" tIns="0" bIns="0" anchor="t">
            <a:noAutofit/>
          </a:bodyPr>
          <a:p>
            <a:pPr>
              <a:lnSpc>
                <a:spcPct val="100000"/>
              </a:lnSpc>
              <a:buNone/>
              <a:tabLst>
                <a:tab algn="l" pos="0"/>
              </a:tabLst>
            </a:pPr>
            <a:r>
              <a:rPr b="1" lang="en-US" sz="2000" spc="-1" strike="noStrike">
                <a:solidFill>
                  <a:srgbClr val="404040"/>
                </a:solidFill>
                <a:latin typeface="Calibri"/>
              </a:rPr>
              <a:t>found = True;</a:t>
            </a:r>
            <a:endParaRPr b="0" lang="en-US" sz="2000" spc="-1" strike="noStrike">
              <a:solidFill>
                <a:srgbClr val="404040"/>
              </a:solidFill>
              <a:latin typeface="Calibri"/>
            </a:endParaRPr>
          </a:p>
          <a:p>
            <a:pPr>
              <a:lnSpc>
                <a:spcPct val="100000"/>
              </a:lnSpc>
              <a:buNone/>
              <a:tabLst>
                <a:tab algn="l" pos="0"/>
              </a:tabLst>
            </a:pPr>
            <a:r>
              <a:rPr b="1" lang="en-US" sz="2000" spc="-1" strike="noStrike">
                <a:solidFill>
                  <a:srgbClr val="404040"/>
                </a:solidFill>
                <a:latin typeface="Calibri"/>
              </a:rPr>
              <a:t>age = 20</a:t>
            </a:r>
            <a:endParaRPr b="0" lang="en-US" sz="2000" spc="-1" strike="noStrike">
              <a:solidFill>
                <a:srgbClr val="404040"/>
              </a:solidFill>
              <a:latin typeface="Calibri"/>
            </a:endParaRPr>
          </a:p>
          <a:p>
            <a:pPr>
              <a:lnSpc>
                <a:spcPct val="100000"/>
              </a:lnSpc>
              <a:buNone/>
              <a:tabLst>
                <a:tab algn="l" pos="0"/>
              </a:tabLst>
            </a:pPr>
            <a:r>
              <a:rPr b="1" lang="en-US" sz="2000" spc="-1" strike="noStrike">
                <a:solidFill>
                  <a:srgbClr val="404040"/>
                </a:solidFill>
                <a:latin typeface="Calibri"/>
              </a:rPr>
              <a:t>count = 20; </a:t>
            </a:r>
            <a:endParaRPr b="0" lang="en-US" sz="2000" spc="-1" strike="noStrike">
              <a:solidFill>
                <a:srgbClr val="404040"/>
              </a:solidFill>
              <a:latin typeface="Calibri"/>
            </a:endParaRPr>
          </a:p>
          <a:p>
            <a:pPr>
              <a:lnSpc>
                <a:spcPct val="100000"/>
              </a:lnSpc>
              <a:buNone/>
              <a:tabLst>
                <a:tab algn="l" pos="0"/>
              </a:tabLst>
            </a:pPr>
            <a:r>
              <a:rPr b="1" lang="en-US" sz="2000" spc="-1" strike="noStrike">
                <a:solidFill>
                  <a:srgbClr val="404040"/>
                </a:solidFill>
                <a:latin typeface="Calibri"/>
              </a:rPr>
              <a:t>ch = 'B'</a:t>
            </a:r>
            <a:endParaRPr b="0" lang="en-US" sz="2000" spc="-1" strike="noStrike">
              <a:solidFill>
                <a:srgbClr val="404040"/>
              </a:solidFill>
              <a:latin typeface="Calibri"/>
            </a:endParaRPr>
          </a:p>
          <a:p>
            <a:pPr>
              <a:lnSpc>
                <a:spcPct val="100000"/>
              </a:lnSpc>
              <a:buNone/>
              <a:tabLst>
                <a:tab algn="l" pos="0"/>
              </a:tabLst>
            </a:pPr>
            <a:endParaRPr b="0" lang="en-US" sz="2000" spc="-1" strike="noStrike">
              <a:solidFill>
                <a:srgbClr val="404040"/>
              </a:solidFill>
              <a:latin typeface="Calibri"/>
            </a:endParaRPr>
          </a:p>
          <a:p>
            <a:pPr>
              <a:lnSpc>
                <a:spcPct val="100000"/>
              </a:lnSpc>
              <a:buNone/>
              <a:tabLst>
                <a:tab algn="l" pos="0"/>
              </a:tabLst>
            </a:pPr>
            <a:r>
              <a:rPr b="1" lang="en-US" sz="2000" spc="-1" strike="noStrike">
                <a:solidFill>
                  <a:srgbClr val="404040"/>
                </a:solidFill>
                <a:latin typeface="Calibri"/>
              </a:rPr>
              <a:t>print(age &gt; 18 or count &lt; 15 and ch == 'b’)</a:t>
            </a:r>
            <a:endParaRPr b="0" lang="en-US" sz="2000" spc="-1" strike="noStrike">
              <a:solidFill>
                <a:srgbClr val="404040"/>
              </a:solidFill>
              <a:latin typeface="Calibri"/>
            </a:endParaRPr>
          </a:p>
          <a:p>
            <a:pPr>
              <a:lnSpc>
                <a:spcPct val="100000"/>
              </a:lnSpc>
              <a:buNone/>
              <a:tabLst>
                <a:tab algn="l" pos="0"/>
              </a:tabLst>
            </a:pPr>
            <a:endParaRPr b="0" lang="en-US" sz="2000" spc="-1" strike="noStrike">
              <a:solidFill>
                <a:srgbClr val="404040"/>
              </a:solidFill>
              <a:latin typeface="Calibri"/>
            </a:endParaRPr>
          </a:p>
          <a:p>
            <a:pPr>
              <a:lnSpc>
                <a:spcPct val="100000"/>
              </a:lnSpc>
              <a:buNone/>
              <a:tabLst>
                <a:tab algn="l" pos="0"/>
              </a:tabLst>
            </a:pPr>
            <a:endParaRPr b="0" lang="en-US" sz="2000" spc="-1" strike="noStrike">
              <a:solidFill>
                <a:srgbClr val="404040"/>
              </a:solidFill>
              <a:latin typeface="Calibri"/>
            </a:endParaRPr>
          </a:p>
          <a:p>
            <a:pPr>
              <a:lnSpc>
                <a:spcPct val="100000"/>
              </a:lnSpc>
              <a:buNone/>
              <a:tabLst>
                <a:tab algn="l" pos="0"/>
              </a:tabLst>
            </a:pPr>
            <a:r>
              <a:rPr b="1" lang="en-US" sz="2000" spc="-1" strike="noStrike">
                <a:solidFill>
                  <a:srgbClr val="404040"/>
                </a:solidFill>
                <a:latin typeface="Calibri"/>
              </a:rPr>
              <a:t>print((age &gt; 18 or count &lt; 15) and (ch == 'b') or not found)</a:t>
            </a:r>
            <a:endParaRPr b="0" lang="en-US" sz="2000" spc="-1" strike="noStrike">
              <a:solidFill>
                <a:srgbClr val="404040"/>
              </a:solidFill>
              <a:latin typeface="Calibri"/>
            </a:endParaRPr>
          </a:p>
        </p:txBody>
      </p:sp>
      <p:sp>
        <p:nvSpPr>
          <p:cNvPr id="391" name="PlaceHolder 3"/>
          <p:cNvSpPr>
            <a:spLocks noGrp="1"/>
          </p:cNvSpPr>
          <p:nvPr>
            <p:ph type="sldNum" idx="39"/>
          </p:nvPr>
        </p:nvSpPr>
        <p:spPr>
          <a:xfrm>
            <a:off x="0" y="0"/>
            <a:ext cx="0" cy="0"/>
          </a:xfrm>
          <a:prstGeom prst="rect">
            <a:avLst/>
          </a:prstGeom>
          <a:noFill/>
          <a:ln w="0">
            <a:noFill/>
          </a:ln>
        </p:spPr>
        <p:txBody>
          <a:bodyPr lIns="90000" rIns="90000" tIns="90000" bIns="90000" anchor="t">
            <a:noAutofit/>
          </a:bodyPr>
          <a:lstStyle>
            <a:lvl1pPr algn="ctr">
              <a:lnSpc>
                <a:spcPct val="100000"/>
              </a:lnSpc>
              <a:buNone/>
              <a:defRPr b="0" lang="en-US" sz="1200" spc="-1" strike="noStrike">
                <a:solidFill>
                  <a:srgbClr val="000000"/>
                </a:solidFill>
                <a:latin typeface="Arial"/>
              </a:defRPr>
            </a:lvl1pPr>
          </a:lstStyle>
          <a:p>
            <a:pPr algn="ctr">
              <a:lnSpc>
                <a:spcPct val="100000"/>
              </a:lnSpc>
              <a:buNone/>
            </a:pPr>
            <a:fld id="{00ADAF9C-06B8-47F4-8095-EE948E0139AB}" type="slidenum">
              <a:rPr b="0" lang="en-US" sz="1200" spc="-1" strike="noStrike">
                <a:solidFill>
                  <a:srgbClr val="000000"/>
                </a:solidFill>
                <a:latin typeface="Arial"/>
              </a:rPr>
              <a:t>&lt;number&gt;</a:t>
            </a:fld>
            <a:endParaRPr b="0" lang="en-US" sz="1200" spc="-1" strike="noStrike">
              <a:latin typeface="Times New Roman"/>
            </a:endParaRPr>
          </a:p>
        </p:txBody>
      </p:sp>
      <p:sp>
        <p:nvSpPr>
          <p:cNvPr id="392" name="PlaceHolder 4"/>
          <p:cNvSpPr>
            <a:spLocks noGrp="1"/>
          </p:cNvSpPr>
          <p:nvPr>
            <p:ph type="ftr" idx="40"/>
          </p:nvPr>
        </p:nvSpPr>
        <p:spPr>
          <a:xfrm>
            <a:off x="457200" y="6356520"/>
            <a:ext cx="5790960" cy="364680"/>
          </a:xfrm>
          <a:prstGeom prst="rect">
            <a:avLst/>
          </a:prstGeom>
          <a:noFill/>
          <a:ln w="0">
            <a:noFill/>
          </a:ln>
        </p:spPr>
        <p:txBody>
          <a:bodyPr anchor="ctr">
            <a:noAutofit/>
          </a:bodyPr>
          <a:lstStyle>
            <a:lvl1pPr>
              <a:lnSpc>
                <a:spcPct val="100000"/>
              </a:lnSpc>
              <a:buNone/>
              <a:defRPr b="0" lang="en-US" sz="1200" spc="-1" strike="noStrike">
                <a:solidFill>
                  <a:srgbClr val="ffffff"/>
                </a:solidFill>
                <a:latin typeface="Arial"/>
              </a:defRPr>
            </a:lvl1pPr>
          </a:lstStyle>
          <a:p>
            <a:pPr>
              <a:lnSpc>
                <a:spcPct val="100000"/>
              </a:lnSpc>
              <a:buNone/>
            </a:pPr>
            <a:r>
              <a:rPr b="0" lang="en-US" sz="1200" spc="-1" strike="noStrike">
                <a:solidFill>
                  <a:srgbClr val="ffffff"/>
                </a:solidFill>
                <a:latin typeface="Arial"/>
              </a:rPr>
              <a:t>C++ Programming: From Problem Analysis to Program Design, Seventh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Short-Circuit Evaluation</a:t>
            </a:r>
            <a:endParaRPr b="0" lang="en-US" sz="2800" spc="-1" strike="noStrike">
              <a:solidFill>
                <a:srgbClr val="000000"/>
              </a:solidFill>
              <a:latin typeface="Arial"/>
            </a:endParaRPr>
          </a:p>
        </p:txBody>
      </p:sp>
      <p:sp>
        <p:nvSpPr>
          <p:cNvPr id="394" name="PlaceHolder 2"/>
          <p:cNvSpPr>
            <a:spLocks noGrp="1"/>
          </p:cNvSpPr>
          <p:nvPr>
            <p:ph/>
          </p:nvPr>
        </p:nvSpPr>
        <p:spPr>
          <a:xfrm>
            <a:off x="365040" y="1538640"/>
            <a:ext cx="8415000" cy="22158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 </a:t>
            </a:r>
            <a:r>
              <a:rPr b="1" lang="en-US" sz="2000" spc="-1" strike="noStrike">
                <a:solidFill>
                  <a:srgbClr val="000000"/>
                </a:solidFill>
                <a:latin typeface="Calibri"/>
              </a:rPr>
              <a:t>(A and B)</a:t>
            </a:r>
            <a:r>
              <a:rPr b="0" lang="en-US" sz="2000" spc="-1" strike="noStrike">
                <a:solidFill>
                  <a:srgbClr val="000000"/>
                </a:solidFill>
                <a:latin typeface="Calibri"/>
              </a:rPr>
              <a:t>, if </a:t>
            </a:r>
            <a:r>
              <a:rPr b="1" lang="en-US" sz="2000" spc="-1" strike="noStrike">
                <a:solidFill>
                  <a:srgbClr val="000000"/>
                </a:solidFill>
                <a:latin typeface="Calibri"/>
              </a:rPr>
              <a:t>A </a:t>
            </a:r>
            <a:r>
              <a:rPr b="0" lang="en-US" sz="2000" spc="-1" strike="noStrike">
                <a:solidFill>
                  <a:srgbClr val="000000"/>
                </a:solidFill>
                <a:latin typeface="Calibri"/>
              </a:rPr>
              <a:t>is false, then so is the expression, and there is no need to evaluate </a:t>
            </a:r>
            <a:r>
              <a:rPr b="1" lang="en-US" sz="2000" spc="-1" strike="noStrike">
                <a:solidFill>
                  <a:srgbClr val="000000"/>
                </a:solidFill>
                <a:latin typeface="Calibri"/>
              </a:rPr>
              <a:t>B</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 </a:t>
            </a:r>
            <a:r>
              <a:rPr b="1" lang="en-US" sz="2000" spc="-1" strike="noStrike">
                <a:solidFill>
                  <a:srgbClr val="000000"/>
                </a:solidFill>
                <a:latin typeface="Calibri"/>
              </a:rPr>
              <a:t>(A or B)</a:t>
            </a:r>
            <a:r>
              <a:rPr b="0" lang="en-US" sz="2000" spc="-1" strike="noStrike">
                <a:solidFill>
                  <a:srgbClr val="000000"/>
                </a:solidFill>
                <a:latin typeface="Calibri"/>
              </a:rPr>
              <a:t>, if </a:t>
            </a:r>
            <a:r>
              <a:rPr b="1" lang="en-US" sz="2000" spc="-1" strike="noStrike">
                <a:solidFill>
                  <a:srgbClr val="000000"/>
                </a:solidFill>
                <a:latin typeface="Calibri"/>
              </a:rPr>
              <a:t>A </a:t>
            </a:r>
            <a:r>
              <a:rPr b="0" lang="en-US" sz="2000" spc="-1" strike="noStrike">
                <a:solidFill>
                  <a:srgbClr val="000000"/>
                </a:solidFill>
                <a:latin typeface="Calibri"/>
              </a:rPr>
              <a:t>is true, then so is the expression, and there is no need to evaluate </a:t>
            </a:r>
            <a:r>
              <a:rPr b="1" lang="en-US" sz="2000" spc="-1" strike="noStrike">
                <a:solidFill>
                  <a:srgbClr val="000000"/>
                </a:solidFill>
                <a:latin typeface="Calibri"/>
              </a:rPr>
              <a:t>B</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Short-circuit evaluation:</a:t>
            </a:r>
            <a:r>
              <a:rPr b="0" lang="en-US" sz="2000" spc="-1" strike="noStrike">
                <a:solidFill>
                  <a:srgbClr val="000000"/>
                </a:solidFill>
                <a:latin typeface="Calibri"/>
              </a:rPr>
              <a:t> Evaluation stops as soon as possible</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95" name="PlaceHolder 3"/>
          <p:cNvSpPr>
            <a:spLocks noGrp="1"/>
          </p:cNvSpPr>
          <p:nvPr>
            <p:ph/>
          </p:nvPr>
        </p:nvSpPr>
        <p:spPr>
          <a:xfrm>
            <a:off x="330480" y="3784320"/>
            <a:ext cx="8415000" cy="15786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count = int(input(“Enter the count: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int(input(“Enter the sum: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count &gt; 0 and theSum // count &gt; 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print(“average &gt; 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print(“count = 0 or average &lt;= 10”)</a:t>
            </a:r>
            <a:endParaRPr b="0" lang="en-US" sz="1800" spc="-1" strike="noStrike">
              <a:solidFill>
                <a:srgbClr val="404040"/>
              </a:solidFill>
              <a:latin typeface="Calibri"/>
            </a:endParaRPr>
          </a:p>
        </p:txBody>
      </p:sp>
      <p:sp>
        <p:nvSpPr>
          <p:cNvPr id="396" name="PlaceHolder 4"/>
          <p:cNvSpPr>
            <a:spLocks noGrp="1"/>
          </p:cNvSpPr>
          <p:nvPr>
            <p:ph type="ftr" idx="41"/>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Testing Selection Statements</a:t>
            </a:r>
            <a:endParaRPr b="0" lang="en-US" sz="2800" spc="-1" strike="noStrike">
              <a:solidFill>
                <a:srgbClr val="000000"/>
              </a:solidFill>
              <a:latin typeface="Arial"/>
            </a:endParaRPr>
          </a:p>
        </p:txBody>
      </p:sp>
      <p:sp>
        <p:nvSpPr>
          <p:cNvPr id="398" name="PlaceHolder 2"/>
          <p:cNvSpPr>
            <a:spLocks noGrp="1"/>
          </p:cNvSpPr>
          <p:nvPr>
            <p:ph/>
          </p:nvPr>
        </p:nvSpPr>
        <p:spPr>
          <a:xfrm>
            <a:off x="365040" y="1538640"/>
            <a:ext cx="8415000" cy="1838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Tips: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Make sure that all of the possible branches or alternatives in a selection statement are exercised</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After testing all of the actions, examine all of the conditions</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Test conditions that contain compound Boolean expressions using data that produce all of the possible combinations of values of the operands</a:t>
            </a:r>
            <a:endParaRPr b="0" lang="en-US" sz="1800" spc="-1" strike="noStrike">
              <a:solidFill>
                <a:srgbClr val="404040"/>
              </a:solidFill>
              <a:latin typeface="Calibri"/>
            </a:endParaRPr>
          </a:p>
        </p:txBody>
      </p:sp>
      <p:sp>
        <p:nvSpPr>
          <p:cNvPr id="399" name="PlaceHolder 3"/>
          <p:cNvSpPr>
            <a:spLocks noGrp="1"/>
          </p:cNvSpPr>
          <p:nvPr>
            <p:ph type="ftr" idx="4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Conditional Iteration: The while Loop</a:t>
            </a:r>
            <a:endParaRPr b="0" lang="en-US" sz="2800" spc="-1" strike="noStrike">
              <a:solidFill>
                <a:srgbClr val="000000"/>
              </a:solidFill>
              <a:latin typeface="Arial"/>
            </a:endParaRPr>
          </a:p>
        </p:txBody>
      </p:sp>
      <p:sp>
        <p:nvSpPr>
          <p:cNvPr id="401" name="PlaceHolder 2"/>
          <p:cNvSpPr>
            <a:spLocks noGrp="1"/>
          </p:cNvSpPr>
          <p:nvPr>
            <p:ph/>
          </p:nvPr>
        </p:nvSpPr>
        <p:spPr>
          <a:xfrm>
            <a:off x="365040" y="1538640"/>
            <a:ext cx="8415000" cy="895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while </a:t>
            </a:r>
            <a:r>
              <a:rPr b="0" lang="en-US" sz="2000" spc="-1" strike="noStrike">
                <a:solidFill>
                  <a:srgbClr val="000000"/>
                </a:solidFill>
                <a:latin typeface="Calibri"/>
              </a:rPr>
              <a:t>loop can be used to describe conditional iteration</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Example: A program’s input loop that accepts values until user enters a </a:t>
            </a:r>
            <a:r>
              <a:rPr b="1" lang="en-US" sz="1800" spc="-1" strike="noStrike">
                <a:solidFill>
                  <a:srgbClr val="000000"/>
                </a:solidFill>
                <a:latin typeface="Calibri"/>
              </a:rPr>
              <a:t>sentinel </a:t>
            </a:r>
            <a:r>
              <a:rPr b="0" lang="en-US" sz="1800" spc="-1" strike="noStrike">
                <a:solidFill>
                  <a:srgbClr val="000000"/>
                </a:solidFill>
                <a:latin typeface="Calibri"/>
              </a:rPr>
              <a:t>that terminates the input</a:t>
            </a:r>
            <a:endParaRPr b="0" lang="en-US" sz="1800" spc="-1" strike="noStrike">
              <a:solidFill>
                <a:srgbClr val="404040"/>
              </a:solidFill>
              <a:latin typeface="Calibri"/>
            </a:endParaRPr>
          </a:p>
        </p:txBody>
      </p:sp>
      <p:sp>
        <p:nvSpPr>
          <p:cNvPr id="402" name="PlaceHolder 3"/>
          <p:cNvSpPr>
            <a:spLocks noGrp="1"/>
          </p:cNvSpPr>
          <p:nvPr>
            <p:ph type="ftr" idx="4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762120" y="188280"/>
            <a:ext cx="632412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(1 of 3)</a:t>
            </a:r>
            <a:endParaRPr b="0" lang="en-US" sz="2800" spc="-1" strike="noStrike">
              <a:solidFill>
                <a:srgbClr val="000000"/>
              </a:solidFill>
              <a:latin typeface="Arial"/>
            </a:endParaRPr>
          </a:p>
        </p:txBody>
      </p:sp>
      <p:sp>
        <p:nvSpPr>
          <p:cNvPr id="404" name="PlaceHolder 2"/>
          <p:cNvSpPr>
            <a:spLocks noGrp="1"/>
          </p:cNvSpPr>
          <p:nvPr>
            <p:ph/>
          </p:nvPr>
        </p:nvSpPr>
        <p:spPr>
          <a:xfrm>
            <a:off x="365040" y="1538640"/>
            <a:ext cx="8415000" cy="13708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Conditional iteration requires that condition be tested within loop to determine if it should continue</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Called </a:t>
            </a:r>
            <a:r>
              <a:rPr b="1" lang="en-US" sz="1800" spc="-1" strike="noStrike">
                <a:solidFill>
                  <a:srgbClr val="000000"/>
                </a:solidFill>
                <a:latin typeface="Calibri"/>
              </a:rPr>
              <a:t>continuation condition</a:t>
            </a:r>
            <a:r>
              <a:rPr b="0" lang="en-US" sz="1800" spc="-1" strike="noStrike">
                <a:solidFill>
                  <a:srgbClr val="000000"/>
                </a:solidFill>
                <a:latin typeface="Calibri"/>
              </a:rPr>
              <a:t>  </a:t>
            </a:r>
            <a:r>
              <a:rPr b="0" lang="en-US" sz="1800" spc="-1" strike="noStrike">
                <a:solidFill>
                  <a:srgbClr val="c00000"/>
                </a:solidFill>
                <a:latin typeface="Calibri"/>
              </a:rPr>
              <a:t>(I call it the </a:t>
            </a:r>
            <a:r>
              <a:rPr b="1" lang="en-US" sz="1800" spc="-1" strike="noStrike">
                <a:solidFill>
                  <a:srgbClr val="c00000"/>
                </a:solidFill>
                <a:latin typeface="Calibri"/>
              </a:rPr>
              <a:t>go condition</a:t>
            </a:r>
            <a:r>
              <a:rPr b="0" lang="en-US" sz="1800" spc="-1" strike="noStrike">
                <a:solidFill>
                  <a:srgbClr val="c00000"/>
                </a:solidFill>
                <a:latin typeface="Calibri"/>
              </a:rPr>
              <a:t>)</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405" name="PlaceHolder 3"/>
          <p:cNvSpPr>
            <a:spLocks noGrp="1"/>
          </p:cNvSpPr>
          <p:nvPr>
            <p:ph/>
          </p:nvPr>
        </p:nvSpPr>
        <p:spPr>
          <a:xfrm>
            <a:off x="364680" y="2988720"/>
            <a:ext cx="8415000" cy="5259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while &lt;condition&gt;: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&lt;sequence of statements&gt;</a:t>
            </a:r>
            <a:endParaRPr b="0" lang="en-US" sz="1800" spc="-1" strike="noStrike">
              <a:solidFill>
                <a:srgbClr val="404040"/>
              </a:solidFill>
              <a:latin typeface="Calibri"/>
            </a:endParaRPr>
          </a:p>
        </p:txBody>
      </p:sp>
      <p:sp>
        <p:nvSpPr>
          <p:cNvPr id="406" name="PlaceHolder 4"/>
          <p:cNvSpPr>
            <a:spLocks noGrp="1"/>
          </p:cNvSpPr>
          <p:nvPr>
            <p:ph/>
          </p:nvPr>
        </p:nvSpPr>
        <p:spPr>
          <a:xfrm>
            <a:off x="363240" y="3661560"/>
            <a:ext cx="8415000" cy="1418400"/>
          </a:xfrm>
          <a:prstGeom prst="rect">
            <a:avLst/>
          </a:prstGeom>
          <a:noFill/>
          <a:ln w="0">
            <a:noFill/>
          </a:ln>
        </p:spPr>
        <p:txBody>
          <a:bodyPr lIns="0" rIns="0" tIns="0" bIns="0" anchor="t">
            <a:noAutofit/>
          </a:bodyPr>
          <a:p>
            <a:pPr lvl="1" marL="171360" indent="-171360">
              <a:lnSpc>
                <a:spcPct val="95000"/>
              </a:lnSpc>
              <a:buClr>
                <a:srgbClr val="007fa9"/>
              </a:buClr>
              <a:buFont typeface="Arial"/>
              <a:buChar char="•"/>
            </a:pPr>
            <a:r>
              <a:rPr b="0" lang="en-US" sz="2000" spc="-1" strike="noStrike">
                <a:solidFill>
                  <a:srgbClr val="000000"/>
                </a:solidFill>
                <a:latin typeface="Calibri"/>
              </a:rPr>
              <a:t>Improper use may lead to </a:t>
            </a:r>
            <a:r>
              <a:rPr b="1" lang="en-US" sz="2000" spc="-1" strike="noStrike">
                <a:solidFill>
                  <a:srgbClr val="000000"/>
                </a:solidFill>
                <a:latin typeface="Calibri"/>
              </a:rPr>
              <a:t>infinite loop</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while </a:t>
            </a:r>
            <a:r>
              <a:rPr b="0" lang="en-US" sz="2000" spc="-1" strike="noStrike">
                <a:solidFill>
                  <a:srgbClr val="000000"/>
                </a:solidFill>
                <a:latin typeface="Calibri"/>
              </a:rPr>
              <a:t>loop is also called </a:t>
            </a:r>
            <a:r>
              <a:rPr b="1" lang="en-US" sz="2000" spc="-1" strike="noStrike">
                <a:solidFill>
                  <a:srgbClr val="000000"/>
                </a:solidFill>
                <a:latin typeface="Calibri"/>
              </a:rPr>
              <a:t>entry-control loop</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Condition is tested at top of loop</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Statements within loop can execute zero or more times</a:t>
            </a:r>
            <a:endParaRPr b="0" lang="en-US" sz="1800" spc="-1" strike="noStrike">
              <a:solidFill>
                <a:srgbClr val="404040"/>
              </a:solidFill>
              <a:latin typeface="Calibri"/>
            </a:endParaRPr>
          </a:p>
        </p:txBody>
      </p:sp>
      <p:sp>
        <p:nvSpPr>
          <p:cNvPr id="407" name="PlaceHolder 5"/>
          <p:cNvSpPr>
            <a:spLocks noGrp="1"/>
          </p:cNvSpPr>
          <p:nvPr>
            <p:ph type="ftr" idx="4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762120" y="188280"/>
            <a:ext cx="624816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(2 of 3)</a:t>
            </a:r>
            <a:endParaRPr b="0" lang="en-US" sz="2800" spc="-1" strike="noStrike">
              <a:solidFill>
                <a:srgbClr val="000000"/>
              </a:solidFill>
              <a:latin typeface="Arial"/>
            </a:endParaRPr>
          </a:p>
        </p:txBody>
      </p:sp>
      <p:pic>
        <p:nvPicPr>
          <p:cNvPr id="409" name="Picture 5" descr="Figure 3-6 The semantics of a while loop. The figure shows the semantics of a while loop. If a condition is true, it is a statement, and loops back to the condition. This becomes an infinite loop. If the condition is false, it skips the statement and directly follows a new path."/>
          <p:cNvPicPr/>
          <p:nvPr/>
        </p:nvPicPr>
        <p:blipFill>
          <a:blip r:embed="rId1"/>
          <a:stretch/>
        </p:blipFill>
        <p:spPr>
          <a:xfrm>
            <a:off x="2362320" y="2170080"/>
            <a:ext cx="3616200" cy="2920680"/>
          </a:xfrm>
          <a:prstGeom prst="rect">
            <a:avLst/>
          </a:prstGeom>
          <a:ln w="0">
            <a:noFill/>
          </a:ln>
        </p:spPr>
      </p:pic>
      <p:sp>
        <p:nvSpPr>
          <p:cNvPr id="410" name="PlaceHolder 2"/>
          <p:cNvSpPr>
            <a:spLocks noGrp="1"/>
          </p:cNvSpPr>
          <p:nvPr>
            <p:ph type="ftr" idx="45"/>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Definitive Iteration: The for Loop</a:t>
            </a:r>
            <a:endParaRPr b="0" lang="en-US" sz="2800" spc="-1" strike="noStrike">
              <a:solidFill>
                <a:srgbClr val="000000"/>
              </a:solidFill>
              <a:latin typeface="Arial"/>
            </a:endParaRPr>
          </a:p>
        </p:txBody>
      </p:sp>
      <p:sp>
        <p:nvSpPr>
          <p:cNvPr id="251" name="PlaceHolder 2"/>
          <p:cNvSpPr>
            <a:spLocks noGrp="1"/>
          </p:cNvSpPr>
          <p:nvPr>
            <p:ph/>
          </p:nvPr>
        </p:nvSpPr>
        <p:spPr>
          <a:xfrm>
            <a:off x="365040" y="1538640"/>
            <a:ext cx="8415000" cy="2127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Repetition statements (or </a:t>
            </a:r>
            <a:r>
              <a:rPr b="1" lang="en-US" sz="2000" spc="-1" strike="noStrike">
                <a:solidFill>
                  <a:srgbClr val="000000"/>
                </a:solidFill>
                <a:latin typeface="Calibri"/>
              </a:rPr>
              <a:t>loops</a:t>
            </a:r>
            <a:r>
              <a:rPr b="0" lang="en-US" sz="2000" spc="-1" strike="noStrike">
                <a:solidFill>
                  <a:srgbClr val="000000"/>
                </a:solidFill>
                <a:latin typeface="Calibri"/>
              </a:rPr>
              <a:t>) repeat an action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repetition of action is known as </a:t>
            </a:r>
            <a:r>
              <a:rPr b="1" lang="en-US" sz="2000" spc="-1" strike="noStrike">
                <a:solidFill>
                  <a:srgbClr val="000000"/>
                </a:solidFill>
                <a:latin typeface="Calibri"/>
              </a:rPr>
              <a:t>pass </a:t>
            </a:r>
            <a:r>
              <a:rPr b="0" lang="en-US" sz="2000" spc="-1" strike="noStrike">
                <a:solidFill>
                  <a:srgbClr val="000000"/>
                </a:solidFill>
                <a:latin typeface="Calibri"/>
              </a:rPr>
              <a:t>or </a:t>
            </a:r>
            <a:r>
              <a:rPr b="1" lang="en-US" sz="2000" spc="-1" strike="noStrike">
                <a:solidFill>
                  <a:srgbClr val="000000"/>
                </a:solidFill>
                <a:latin typeface="Calibri"/>
              </a:rPr>
              <a:t>iteration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Two types of loops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Those that repeat action a predefined number of times (</a:t>
            </a:r>
            <a:r>
              <a:rPr b="1" lang="en-US" sz="1800" spc="-1" strike="noStrike">
                <a:solidFill>
                  <a:srgbClr val="000000"/>
                </a:solidFill>
                <a:latin typeface="Calibri"/>
              </a:rPr>
              <a:t>definite iteration</a:t>
            </a:r>
            <a:r>
              <a:rPr b="0" lang="en-US" sz="1800" spc="-1" strike="noStrike">
                <a:solidFill>
                  <a:srgbClr val="000000"/>
                </a:solidFill>
                <a:latin typeface="Calibri"/>
              </a:rPr>
              <a:t>)</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Those that perform action until program determines it needs to stop (</a:t>
            </a:r>
            <a:r>
              <a:rPr b="1" lang="en-US" sz="1800" spc="-1" strike="noStrike">
                <a:solidFill>
                  <a:srgbClr val="000000"/>
                </a:solidFill>
                <a:latin typeface="Calibri"/>
              </a:rPr>
              <a:t>indefinite iteration</a:t>
            </a:r>
            <a:r>
              <a:rPr b="0" lang="en-US" sz="1800" spc="-1" strike="noStrike">
                <a:solidFill>
                  <a:srgbClr val="000000"/>
                </a:solidFill>
                <a:latin typeface="Calibri"/>
              </a:rPr>
              <a:t>)</a:t>
            </a:r>
            <a:endParaRPr b="0" lang="en-US" sz="1800" spc="-1" strike="noStrike">
              <a:solidFill>
                <a:srgbClr val="404040"/>
              </a:solidFill>
              <a:latin typeface="Calibri"/>
            </a:endParaRPr>
          </a:p>
        </p:txBody>
      </p:sp>
      <p:sp>
        <p:nvSpPr>
          <p:cNvPr id="252" name="PlaceHolder 3"/>
          <p:cNvSpPr>
            <a:spLocks noGrp="1"/>
          </p:cNvSpPr>
          <p:nvPr>
            <p:ph type="ftr" idx="1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762120" y="188280"/>
            <a:ext cx="563832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(3 of 3)</a:t>
            </a:r>
            <a:endParaRPr b="0" lang="en-US" sz="2800" spc="-1" strike="noStrike">
              <a:solidFill>
                <a:srgbClr val="000000"/>
              </a:solidFill>
              <a:latin typeface="Arial"/>
            </a:endParaRPr>
          </a:p>
        </p:txBody>
      </p:sp>
      <p:sp>
        <p:nvSpPr>
          <p:cNvPr id="412" name="PlaceHolder 2"/>
          <p:cNvSpPr>
            <a:spLocks noGrp="1"/>
          </p:cNvSpPr>
          <p:nvPr>
            <p:ph/>
          </p:nvPr>
        </p:nvSpPr>
        <p:spPr>
          <a:xfrm>
            <a:off x="325440" y="1143000"/>
            <a:ext cx="8415000" cy="4023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u="sng">
                <a:solidFill>
                  <a:srgbClr val="000000"/>
                </a:solidFill>
                <a:uFillTx/>
                <a:latin typeface="Calibri"/>
              </a:rPr>
              <a:t>Example</a:t>
            </a:r>
            <a:r>
              <a:rPr b="0" lang="en-US" sz="1800" spc="-1" strike="noStrike">
                <a:solidFill>
                  <a:srgbClr val="000000"/>
                </a:solidFill>
                <a:latin typeface="Calibri"/>
              </a:rPr>
              <a:t>:</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theSum = 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data = input(“Enter a number or just enter to quit: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data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number = float(data)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theSum += number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data = input(“Enter a number or just enter to quit: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print(“The sum is”, theSum)</a:t>
            </a:r>
            <a:endParaRPr b="0" lang="en-US" sz="1800" spc="-1" strike="noStrike">
              <a:solidFill>
                <a:srgbClr val="404040"/>
              </a:solidFill>
              <a:latin typeface="Calibri"/>
            </a:endParaRPr>
          </a:p>
          <a:p>
            <a:pPr marL="228600">
              <a:lnSpc>
                <a:spcPct val="95000"/>
              </a:lnSpc>
              <a:buNone/>
              <a:tabLst>
                <a:tab algn="l" pos="0"/>
              </a:tabLst>
            </a:pPr>
            <a:endParaRPr b="0" lang="en-US" sz="1800" spc="-1" strike="noStrike">
              <a:solidFill>
                <a:srgbClr val="404040"/>
              </a:solidFill>
              <a:latin typeface="Calibri"/>
            </a:endParaRPr>
          </a:p>
          <a:p>
            <a:pPr marL="228600">
              <a:lnSpc>
                <a:spcPct val="95000"/>
              </a:lnSpc>
              <a:buNone/>
              <a:tabLst>
                <a:tab algn="l" pos="0"/>
              </a:tabLst>
            </a:pPr>
            <a:r>
              <a:rPr b="1" lang="en-US" sz="1800" spc="-1" strike="noStrike" u="sng">
                <a:solidFill>
                  <a:srgbClr val="002060"/>
                </a:solidFill>
                <a:uFillTx/>
                <a:latin typeface="Calibri"/>
              </a:rPr>
              <a:t>Output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Enter a number or just enter to quit: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Enter a number or just enter to quit: 4</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Enter a number or just enter to quit: 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Enter a number or just enter to quit: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The sum is 12.0</a:t>
            </a:r>
            <a:endParaRPr b="0" lang="en-US" sz="1800" spc="-1" strike="noStrike">
              <a:solidFill>
                <a:srgbClr val="404040"/>
              </a:solidFill>
              <a:latin typeface="Calibri"/>
            </a:endParaRPr>
          </a:p>
        </p:txBody>
      </p:sp>
      <p:sp>
        <p:nvSpPr>
          <p:cNvPr id="413" name="PlaceHolder 3"/>
          <p:cNvSpPr>
            <a:spLocks noGrp="1"/>
          </p:cNvSpPr>
          <p:nvPr>
            <p:ph/>
          </p:nvPr>
        </p:nvSpPr>
        <p:spPr>
          <a:xfrm>
            <a:off x="325440" y="5437080"/>
            <a:ext cx="8415000" cy="555120"/>
          </a:xfrm>
          <a:prstGeom prst="rect">
            <a:avLst/>
          </a:prstGeom>
          <a:noFill/>
          <a:ln w="0">
            <a:noFill/>
          </a:ln>
        </p:spPr>
        <p:txBody>
          <a:bodyPr lIns="0" rIns="0" tIns="0" bIns="0" anchor="t">
            <a:noAutofit/>
          </a:bodyPr>
          <a:p>
            <a:pPr marL="171360" indent="-171360">
              <a:lnSpc>
                <a:spcPct val="95000"/>
              </a:lnSpc>
              <a:buClr>
                <a:srgbClr val="007fa9"/>
              </a:buClr>
              <a:buFont typeface="Arial"/>
              <a:buChar char="•"/>
            </a:pPr>
            <a:r>
              <a:rPr b="0" lang="en-US" sz="2000" spc="-1" strike="noStrike">
                <a:solidFill>
                  <a:srgbClr val="000000"/>
                </a:solidFill>
                <a:latin typeface="Calibri"/>
              </a:rPr>
              <a:t>data is the </a:t>
            </a:r>
            <a:r>
              <a:rPr b="1" lang="en-US" sz="2000" spc="-1" strike="noStrike">
                <a:solidFill>
                  <a:srgbClr val="000000"/>
                </a:solidFill>
                <a:latin typeface="Calibri"/>
              </a:rPr>
              <a:t>loop control variable</a:t>
            </a:r>
            <a:endParaRPr b="0" lang="en-US" sz="2000" spc="-1" strike="noStrike">
              <a:solidFill>
                <a:srgbClr val="404040"/>
              </a:solidFill>
              <a:latin typeface="Calibri"/>
            </a:endParaRPr>
          </a:p>
          <a:p>
            <a:pPr lvl="1" marL="399960" indent="-171360">
              <a:lnSpc>
                <a:spcPct val="95000"/>
              </a:lnSpc>
              <a:buClr>
                <a:srgbClr val="007fa9"/>
              </a:buClr>
              <a:buFont typeface="Arial"/>
              <a:buChar char="•"/>
            </a:pPr>
            <a:r>
              <a:rPr b="0" lang="en-US" sz="1800" spc="-1" strike="noStrike">
                <a:solidFill>
                  <a:srgbClr val="000000"/>
                </a:solidFill>
                <a:latin typeface="Calibri"/>
              </a:rPr>
              <a:t>first input statement initializes a variable to a value that the loop condition can test</a:t>
            </a:r>
            <a:endParaRPr b="0" lang="en-US" sz="1800" spc="-1" strike="noStrike">
              <a:solidFill>
                <a:srgbClr val="404040"/>
              </a:solidFill>
              <a:latin typeface="Calibri"/>
            </a:endParaRPr>
          </a:p>
        </p:txBody>
      </p:sp>
      <p:sp>
        <p:nvSpPr>
          <p:cNvPr id="414" name="PlaceHolder 4"/>
          <p:cNvSpPr>
            <a:spLocks noGrp="1"/>
          </p:cNvSpPr>
          <p:nvPr>
            <p:ph type="ftr" idx="46"/>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Count Control with a While Loop</a:t>
            </a:r>
            <a:endParaRPr b="0" lang="en-US" sz="2800" spc="-1" strike="noStrike">
              <a:solidFill>
                <a:srgbClr val="000000"/>
              </a:solidFill>
              <a:latin typeface="Arial"/>
            </a:endParaRPr>
          </a:p>
        </p:txBody>
      </p:sp>
      <p:sp>
        <p:nvSpPr>
          <p:cNvPr id="416"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Use a </a:t>
            </a:r>
            <a:r>
              <a:rPr b="1" lang="en-US" sz="2000" spc="-1" strike="noStrike">
                <a:solidFill>
                  <a:srgbClr val="000000"/>
                </a:solidFill>
                <a:latin typeface="Calibri"/>
              </a:rPr>
              <a:t>while</a:t>
            </a:r>
            <a:r>
              <a:rPr b="0" lang="en-US" sz="2000" spc="-1" strike="noStrike">
                <a:solidFill>
                  <a:srgbClr val="000000"/>
                </a:solidFill>
                <a:latin typeface="Calibri"/>
              </a:rPr>
              <a:t> loop for a count-controlled loop</a:t>
            </a:r>
            <a:endParaRPr b="0" lang="en-US" sz="2000" spc="-1" strike="noStrike">
              <a:solidFill>
                <a:srgbClr val="404040"/>
              </a:solidFill>
              <a:latin typeface="Calibri"/>
            </a:endParaRPr>
          </a:p>
        </p:txBody>
      </p:sp>
      <p:sp>
        <p:nvSpPr>
          <p:cNvPr id="417" name="PlaceHolder 3"/>
          <p:cNvSpPr>
            <a:spLocks noGrp="1"/>
          </p:cNvSpPr>
          <p:nvPr>
            <p:ph/>
          </p:nvPr>
        </p:nvSpPr>
        <p:spPr>
          <a:xfrm>
            <a:off x="347760" y="1911960"/>
            <a:ext cx="8415000" cy="3420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 Summation with a for loop</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for count in range(1, 100001):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theSum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print(theSum)</a:t>
            </a:r>
            <a:endParaRPr b="0" lang="en-US" sz="1800" spc="-1" strike="noStrike">
              <a:solidFill>
                <a:srgbClr val="404040"/>
              </a:solidFill>
              <a:latin typeface="Calibri"/>
            </a:endParaRPr>
          </a:p>
          <a:p>
            <a:pPr marL="228600">
              <a:lnSpc>
                <a:spcPct val="95000"/>
              </a:lnSpc>
              <a:buNone/>
              <a:tabLst>
                <a:tab algn="l" pos="0"/>
              </a:tabLst>
            </a:pP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Summation with a while loop</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count &lt;= 100000: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theSum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print(theSum)</a:t>
            </a:r>
            <a:endParaRPr b="0" lang="en-US" sz="1800" spc="-1" strike="noStrike">
              <a:solidFill>
                <a:srgbClr val="404040"/>
              </a:solidFill>
              <a:latin typeface="Calibri"/>
            </a:endParaRPr>
          </a:p>
        </p:txBody>
      </p:sp>
      <p:sp>
        <p:nvSpPr>
          <p:cNvPr id="418" name="PlaceHolder 4"/>
          <p:cNvSpPr>
            <a:spLocks noGrp="1"/>
          </p:cNvSpPr>
          <p:nvPr>
            <p:ph type="ftr" idx="47"/>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762120" y="371160"/>
            <a:ext cx="624816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break Statement</a:t>
            </a:r>
            <a:endParaRPr b="0" lang="en-US" sz="2800" spc="-1" strike="noStrike">
              <a:solidFill>
                <a:srgbClr val="000000"/>
              </a:solidFill>
              <a:latin typeface="Arial"/>
            </a:endParaRPr>
          </a:p>
        </p:txBody>
      </p:sp>
      <p:sp>
        <p:nvSpPr>
          <p:cNvPr id="420"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break</a:t>
            </a:r>
            <a:r>
              <a:rPr b="0" lang="en-US" sz="2000" spc="-1" strike="noStrike">
                <a:solidFill>
                  <a:srgbClr val="000000"/>
                </a:solidFill>
                <a:latin typeface="Calibri"/>
              </a:rPr>
              <a:t> statement will cause an exit from the loop</a:t>
            </a:r>
            <a:endParaRPr b="0" lang="en-US" sz="2000" spc="-1" strike="noStrike">
              <a:solidFill>
                <a:srgbClr val="404040"/>
              </a:solidFill>
              <a:latin typeface="Calibri"/>
            </a:endParaRPr>
          </a:p>
        </p:txBody>
      </p:sp>
      <p:sp>
        <p:nvSpPr>
          <p:cNvPr id="421" name="PlaceHolder 3"/>
          <p:cNvSpPr>
            <a:spLocks noGrp="1"/>
          </p:cNvSpPr>
          <p:nvPr>
            <p:ph/>
          </p:nvPr>
        </p:nvSpPr>
        <p:spPr>
          <a:xfrm>
            <a:off x="228600" y="2161440"/>
            <a:ext cx="8415000" cy="3580560"/>
          </a:xfrm>
          <a:prstGeom prst="rect">
            <a:avLst/>
          </a:prstGeom>
          <a:noFill/>
          <a:ln w="0">
            <a:noFill/>
          </a:ln>
        </p:spPr>
        <p:txBody>
          <a:bodyPr lIns="0" rIns="0" tIns="0" bIns="0" anchor="t">
            <a:noAutofit/>
          </a:bodyPr>
          <a:p>
            <a:pPr marL="228600">
              <a:lnSpc>
                <a:spcPct val="95000"/>
              </a:lnSpc>
              <a:spcAft>
                <a:spcPts val="300"/>
              </a:spcAft>
              <a:buNone/>
              <a:tabLst>
                <a:tab algn="l" pos="0"/>
              </a:tabLst>
            </a:pPr>
            <a:r>
              <a:rPr b="1" lang="en-US" sz="1800" spc="-1" strike="noStrike">
                <a:solidFill>
                  <a:srgbClr val="000000"/>
                </a:solidFill>
                <a:latin typeface="Calibri"/>
              </a:rPr>
              <a:t>sum = 0.0</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count = 0</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while count &lt;= 4:</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value = float(input("Enter a grade: "))</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if value &lt; 0:</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print("Error – grades cannot be negative.")</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break</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sum += value</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print("The sum is", sum)</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average = sum / count</a:t>
            </a:r>
            <a:endParaRPr b="0" lang="en-US" sz="1800" spc="-1" strike="noStrike">
              <a:solidFill>
                <a:srgbClr val="404040"/>
              </a:solidFill>
              <a:latin typeface="Calibri"/>
            </a:endParaRPr>
          </a:p>
          <a:p>
            <a:pPr marL="228600">
              <a:lnSpc>
                <a:spcPct val="95000"/>
              </a:lnSpc>
              <a:spcAft>
                <a:spcPts val="300"/>
              </a:spcAft>
              <a:buNone/>
              <a:tabLst>
                <a:tab algn="l" pos="0"/>
              </a:tabLst>
            </a:pPr>
            <a:r>
              <a:rPr b="1" lang="en-US" sz="1800" spc="-1" strike="noStrike">
                <a:solidFill>
                  <a:srgbClr val="000000"/>
                </a:solidFill>
                <a:latin typeface="Calibri"/>
              </a:rPr>
              <a:t>print("Average is ", average)</a:t>
            </a:r>
            <a:endParaRPr b="0" lang="en-US" sz="1800" spc="-1" strike="noStrike">
              <a:solidFill>
                <a:srgbClr val="404040"/>
              </a:solidFill>
              <a:latin typeface="Calibri"/>
            </a:endParaRPr>
          </a:p>
        </p:txBody>
      </p:sp>
      <p:sp>
        <p:nvSpPr>
          <p:cNvPr id="422" name="PlaceHolder 4"/>
          <p:cNvSpPr>
            <a:spLocks noGrp="1"/>
          </p:cNvSpPr>
          <p:nvPr>
            <p:ph type="ftr" idx="48"/>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Random Numbers (1 of 2)</a:t>
            </a:r>
            <a:endParaRPr b="0" lang="en-US" sz="2800" spc="-1" strike="noStrike">
              <a:solidFill>
                <a:srgbClr val="000000"/>
              </a:solidFill>
              <a:latin typeface="Arial"/>
            </a:endParaRPr>
          </a:p>
        </p:txBody>
      </p:sp>
      <p:sp>
        <p:nvSpPr>
          <p:cNvPr id="424" name="PlaceHolder 2"/>
          <p:cNvSpPr>
            <a:spLocks noGrp="1"/>
          </p:cNvSpPr>
          <p:nvPr>
            <p:ph/>
          </p:nvPr>
        </p:nvSpPr>
        <p:spPr>
          <a:xfrm>
            <a:off x="365040" y="1538640"/>
            <a:ext cx="8415000" cy="16815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Programming languages include resources for generating </a:t>
            </a:r>
            <a:r>
              <a:rPr b="1" lang="en-US" sz="2000" spc="-1" strike="noStrike">
                <a:solidFill>
                  <a:srgbClr val="000000"/>
                </a:solidFill>
                <a:latin typeface="Calibri"/>
              </a:rPr>
              <a:t>random numbers</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random </a:t>
            </a:r>
            <a:r>
              <a:rPr b="0" lang="en-US" sz="2000" spc="-1" strike="noStrike">
                <a:solidFill>
                  <a:srgbClr val="000000"/>
                </a:solidFill>
                <a:latin typeface="Calibri"/>
              </a:rPr>
              <a:t>module supports several ways to do this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randint </a:t>
            </a:r>
            <a:r>
              <a:rPr b="0" lang="en-US" sz="1800" spc="-1" strike="noStrike">
                <a:solidFill>
                  <a:srgbClr val="000000"/>
                </a:solidFill>
                <a:latin typeface="Calibri"/>
              </a:rPr>
              <a:t>returns random number from among numbers between two arguments, both included</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So, in the example below, the random number will be between 1 and 6</a:t>
            </a:r>
            <a:endParaRPr b="0" lang="en-US" sz="1800" spc="-1" strike="noStrike">
              <a:solidFill>
                <a:srgbClr val="404040"/>
              </a:solidFill>
              <a:latin typeface="Calibri"/>
            </a:endParaRPr>
          </a:p>
        </p:txBody>
      </p:sp>
      <p:sp>
        <p:nvSpPr>
          <p:cNvPr id="425" name="PlaceHolder 3"/>
          <p:cNvSpPr>
            <a:spLocks noGrp="1"/>
          </p:cNvSpPr>
          <p:nvPr>
            <p:ph/>
          </p:nvPr>
        </p:nvSpPr>
        <p:spPr>
          <a:xfrm>
            <a:off x="345960" y="3809880"/>
            <a:ext cx="8415000" cy="131544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import random</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roll in range(10):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print(random.rand</a:t>
            </a:r>
            <a:r>
              <a:rPr b="1" lang="en-US" sz="100" spc="-1" strike="noStrike">
                <a:solidFill>
                  <a:srgbClr val="000000"/>
                </a:solidFill>
                <a:latin typeface="Calibri"/>
              </a:rPr>
              <a:t> </a:t>
            </a:r>
            <a:r>
              <a:rPr b="1" lang="en-US" sz="1800" spc="-1" strike="noStrike">
                <a:solidFill>
                  <a:srgbClr val="000000"/>
                </a:solidFill>
                <a:latin typeface="Calibri"/>
              </a:rPr>
              <a:t>int(1, 6), end = “ ”)</a:t>
            </a:r>
            <a:endParaRPr b="0" lang="en-US" sz="1800" spc="-1" strike="noStrike">
              <a:solidFill>
                <a:srgbClr val="404040"/>
              </a:solidFill>
              <a:latin typeface="Calibri"/>
            </a:endParaRPr>
          </a:p>
          <a:p>
            <a:pPr marL="228600">
              <a:lnSpc>
                <a:spcPct val="95000"/>
              </a:lnSpc>
              <a:buNone/>
              <a:tabLst>
                <a:tab algn="l" pos="0"/>
              </a:tabLst>
            </a:pP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2 4 6 4 3 2 3 6 2 2</a:t>
            </a:r>
            <a:endParaRPr b="0" lang="en-US" sz="1800" spc="-1" strike="noStrike">
              <a:solidFill>
                <a:srgbClr val="404040"/>
              </a:solidFill>
              <a:latin typeface="Calibri"/>
            </a:endParaRPr>
          </a:p>
        </p:txBody>
      </p:sp>
      <p:sp>
        <p:nvSpPr>
          <p:cNvPr id="426" name="PlaceHolder 4"/>
          <p:cNvSpPr>
            <a:spLocks noGrp="1"/>
          </p:cNvSpPr>
          <p:nvPr>
            <p:ph type="ftr" idx="49"/>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Random Numbers (2 of 2)</a:t>
            </a:r>
            <a:endParaRPr b="0" lang="en-US" sz="2800" spc="-1" strike="noStrike">
              <a:solidFill>
                <a:srgbClr val="000000"/>
              </a:solidFill>
              <a:latin typeface="Arial"/>
            </a:endParaRPr>
          </a:p>
        </p:txBody>
      </p:sp>
      <p:sp>
        <p:nvSpPr>
          <p:cNvPr id="428"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A simple guessing game</a:t>
            </a:r>
            <a:endParaRPr b="0" lang="en-US" sz="2000" spc="-1" strike="noStrike">
              <a:solidFill>
                <a:srgbClr val="404040"/>
              </a:solidFill>
              <a:latin typeface="Calibri"/>
            </a:endParaRPr>
          </a:p>
        </p:txBody>
      </p:sp>
      <p:sp>
        <p:nvSpPr>
          <p:cNvPr id="429" name="PlaceHolder 3"/>
          <p:cNvSpPr>
            <a:spLocks noGrp="1"/>
          </p:cNvSpPr>
          <p:nvPr>
            <p:ph/>
          </p:nvPr>
        </p:nvSpPr>
        <p:spPr>
          <a:xfrm>
            <a:off x="339120" y="2045160"/>
            <a:ext cx="8415000" cy="29836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import random</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randNumber = random.randint(1, 10)</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count = 0</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userNumber = 0</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while (userNumber != randNumber):</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userNumber = int(input("Enter your guess: "))</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if userNumber == randNumber:</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print("Congratulations! You've got it in", count, "tries!")</a:t>
            </a:r>
            <a:r>
              <a:rPr b="1" lang="en-US" sz="1800" spc="-1" strike="noStrike">
                <a:solidFill>
                  <a:srgbClr val="000000"/>
                </a:solidFill>
                <a:latin typeface="Calibri"/>
              </a:rPr>
              <a:t>	</a:t>
            </a:r>
            <a:endParaRPr b="0" lang="en-US" sz="1800" spc="-1" strike="noStrike">
              <a:solidFill>
                <a:srgbClr val="404040"/>
              </a:solidFill>
              <a:latin typeface="Calibri"/>
            </a:endParaRPr>
          </a:p>
        </p:txBody>
      </p:sp>
      <p:sp>
        <p:nvSpPr>
          <p:cNvPr id="430" name="PlaceHolder 4"/>
          <p:cNvSpPr>
            <a:spLocks noGrp="1"/>
          </p:cNvSpPr>
          <p:nvPr>
            <p:ph type="ftr" idx="50"/>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 Logic, Errors, and Testing</a:t>
            </a:r>
            <a:endParaRPr b="0" lang="en-US" sz="2800" spc="-1" strike="noStrike">
              <a:solidFill>
                <a:srgbClr val="000000"/>
              </a:solidFill>
              <a:latin typeface="Arial"/>
            </a:endParaRPr>
          </a:p>
        </p:txBody>
      </p:sp>
      <p:sp>
        <p:nvSpPr>
          <p:cNvPr id="432" name="PlaceHolder 2"/>
          <p:cNvSpPr>
            <a:spLocks noGrp="1"/>
          </p:cNvSpPr>
          <p:nvPr>
            <p:ph/>
          </p:nvPr>
        </p:nvSpPr>
        <p:spPr>
          <a:xfrm>
            <a:off x="365040" y="1538640"/>
            <a:ext cx="8415000" cy="20509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Errors to rule out during testing </a:t>
            </a:r>
            <a:r>
              <a:rPr b="1" lang="en-US" sz="2000" spc="-1" strike="noStrike">
                <a:solidFill>
                  <a:srgbClr val="000000"/>
                </a:solidFill>
                <a:latin typeface="Calibri"/>
              </a:rPr>
              <a:t>while </a:t>
            </a:r>
            <a:r>
              <a:rPr b="0" lang="en-US" sz="2000" spc="-1" strike="noStrike">
                <a:solidFill>
                  <a:srgbClr val="000000"/>
                </a:solidFill>
                <a:latin typeface="Calibri"/>
              </a:rPr>
              <a:t>loop:</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Incorrectly initialized loop control variable</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Failure to update this variable correctly within loop</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Failure to test it correctly in continuation condition</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halt loop that appears to hang during testing, type </a:t>
            </a:r>
            <a:r>
              <a:rPr b="1" lang="en-US" sz="2000" spc="-1" strike="noStrike">
                <a:solidFill>
                  <a:srgbClr val="000000"/>
                </a:solidFill>
                <a:latin typeface="Calibri"/>
              </a:rPr>
              <a:t>Control+c </a:t>
            </a:r>
            <a:r>
              <a:rPr b="0" lang="en-US" sz="2000" spc="-1" strike="noStrike">
                <a:solidFill>
                  <a:srgbClr val="000000"/>
                </a:solidFill>
                <a:latin typeface="Calibri"/>
              </a:rPr>
              <a:t>in terminal window or I</a:t>
            </a:r>
            <a:r>
              <a:rPr b="0" lang="en-US" sz="100" spc="-1" strike="noStrike">
                <a:solidFill>
                  <a:srgbClr val="000000"/>
                </a:solidFill>
                <a:latin typeface="Calibri"/>
              </a:rPr>
              <a:t> </a:t>
            </a:r>
            <a:r>
              <a:rPr b="0" lang="en-US" sz="2000" spc="-1" strike="noStrike">
                <a:solidFill>
                  <a:srgbClr val="000000"/>
                </a:solidFill>
                <a:latin typeface="Calibri"/>
              </a:rPr>
              <a:t>D</a:t>
            </a:r>
            <a:r>
              <a:rPr b="0" lang="en-US" sz="100" spc="-1" strike="noStrike">
                <a:solidFill>
                  <a:srgbClr val="000000"/>
                </a:solidFill>
                <a:latin typeface="Calibri"/>
              </a:rPr>
              <a:t> </a:t>
            </a:r>
            <a:r>
              <a:rPr b="0" lang="en-US" sz="2000" spc="-1" strike="noStrike">
                <a:solidFill>
                  <a:srgbClr val="000000"/>
                </a:solidFill>
                <a:latin typeface="Calibri"/>
              </a:rPr>
              <a:t>L</a:t>
            </a:r>
            <a:r>
              <a:rPr b="0" lang="en-US" sz="100" spc="-1" strike="noStrike">
                <a:solidFill>
                  <a:srgbClr val="000000"/>
                </a:solidFill>
                <a:latin typeface="Calibri"/>
              </a:rPr>
              <a:t> </a:t>
            </a:r>
            <a:r>
              <a:rPr b="0" lang="en-US" sz="2000" spc="-1" strike="noStrike">
                <a:solidFill>
                  <a:srgbClr val="000000"/>
                </a:solidFill>
                <a:latin typeface="Calibri"/>
              </a:rPr>
              <a:t>E shell</a:t>
            </a:r>
            <a:endParaRPr b="0" lang="en-US" sz="2000" spc="-1" strike="noStrike">
              <a:solidFill>
                <a:srgbClr val="404040"/>
              </a:solidFill>
              <a:latin typeface="Calibri"/>
            </a:endParaRPr>
          </a:p>
        </p:txBody>
      </p:sp>
      <p:sp>
        <p:nvSpPr>
          <p:cNvPr id="433" name="PlaceHolder 3"/>
          <p:cNvSpPr>
            <a:spLocks noGrp="1"/>
          </p:cNvSpPr>
          <p:nvPr>
            <p:ph type="ftr" idx="51"/>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(1 of 3)</a:t>
            </a:r>
            <a:endParaRPr b="0" lang="en-US" sz="2800" spc="-1" strike="noStrike">
              <a:solidFill>
                <a:srgbClr val="000000"/>
              </a:solidFill>
              <a:latin typeface="Arial"/>
            </a:endParaRPr>
          </a:p>
        </p:txBody>
      </p:sp>
      <p:sp>
        <p:nvSpPr>
          <p:cNvPr id="435" name="PlaceHolder 2"/>
          <p:cNvSpPr>
            <a:spLocks noGrp="1"/>
          </p:cNvSpPr>
          <p:nvPr>
            <p:ph/>
          </p:nvPr>
        </p:nvSpPr>
        <p:spPr>
          <a:xfrm>
            <a:off x="365040" y="1538640"/>
            <a:ext cx="8415000" cy="3072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Control statements determine order in which other statements are executed in program</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Definite iteration is process of executing set of statements fixed, predictable number of times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Example: use </a:t>
            </a:r>
            <a:r>
              <a:rPr b="1" lang="en-US" sz="1800" spc="-1" strike="noStrike">
                <a:solidFill>
                  <a:srgbClr val="000000"/>
                </a:solidFill>
                <a:latin typeface="Calibri"/>
              </a:rPr>
              <a:t>for </a:t>
            </a:r>
            <a:r>
              <a:rPr b="0" lang="en-US" sz="1800" spc="-1" strike="noStrike">
                <a:solidFill>
                  <a:srgbClr val="000000"/>
                </a:solidFill>
                <a:latin typeface="Calibri"/>
              </a:rPr>
              <a:t>loop</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for </a:t>
            </a:r>
            <a:r>
              <a:rPr b="0" lang="en-US" sz="2000" spc="-1" strike="noStrike">
                <a:solidFill>
                  <a:srgbClr val="000000"/>
                </a:solidFill>
                <a:latin typeface="Calibri"/>
              </a:rPr>
              <a:t>loop consists of header and set of statements called body</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Can be used to implement a count-controlled loop</a:t>
            </a:r>
            <a:endParaRPr b="0" lang="en-US" sz="1800" spc="-1" strike="noStrike">
              <a:solidFill>
                <a:srgbClr val="404040"/>
              </a:solidFill>
              <a:latin typeface="Calibri"/>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Use </a:t>
            </a:r>
            <a:r>
              <a:rPr b="1" lang="en-US" sz="1600" spc="-1" strike="noStrike">
                <a:solidFill>
                  <a:srgbClr val="000000"/>
                </a:solidFill>
                <a:latin typeface="Calibri"/>
              </a:rPr>
              <a:t>range</a:t>
            </a:r>
            <a:r>
              <a:rPr b="0" lang="en-US" sz="1600" spc="-1" strike="noStrike">
                <a:solidFill>
                  <a:srgbClr val="000000"/>
                </a:solidFill>
                <a:latin typeface="Calibri"/>
              </a:rPr>
              <a:t> to generate sequence of numbers</a:t>
            </a:r>
            <a:endParaRPr b="0" lang="en-US" sz="16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Can traverse and visit the values in any sequence</a:t>
            </a:r>
            <a:endParaRPr b="0" lang="en-US" sz="1800" spc="-1" strike="noStrike">
              <a:solidFill>
                <a:srgbClr val="404040"/>
              </a:solidFill>
              <a:latin typeface="Calibri"/>
            </a:endParaRPr>
          </a:p>
        </p:txBody>
      </p:sp>
      <p:sp>
        <p:nvSpPr>
          <p:cNvPr id="436" name="PlaceHolder 3"/>
          <p:cNvSpPr>
            <a:spLocks noGrp="1"/>
          </p:cNvSpPr>
          <p:nvPr>
            <p:ph type="ftr" idx="5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(2 of 3)</a:t>
            </a:r>
            <a:endParaRPr b="0" lang="en-US" sz="2800" spc="-1" strike="noStrike">
              <a:solidFill>
                <a:srgbClr val="000000"/>
              </a:solidFill>
              <a:latin typeface="Arial"/>
            </a:endParaRPr>
          </a:p>
        </p:txBody>
      </p:sp>
      <p:sp>
        <p:nvSpPr>
          <p:cNvPr id="438" name="PlaceHolder 2"/>
          <p:cNvSpPr>
            <a:spLocks noGrp="1"/>
          </p:cNvSpPr>
          <p:nvPr>
            <p:ph/>
          </p:nvPr>
        </p:nvSpPr>
        <p:spPr>
          <a:xfrm>
            <a:off x="365040" y="1538640"/>
            <a:ext cx="8415000" cy="2992680"/>
          </a:xfrm>
          <a:prstGeom prst="rect">
            <a:avLst/>
          </a:prstGeom>
          <a:noFill/>
          <a:ln w="0">
            <a:noFill/>
          </a:ln>
        </p:spPr>
        <p:txBody>
          <a:bodyPr lIns="0" rIns="0" tIns="0" bIns="0" anchor="t">
            <a:noAutofit/>
          </a:bodyPr>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A format string and its operator </a:t>
            </a:r>
            <a:r>
              <a:rPr b="1" lang="en-US" sz="2000" spc="-1" strike="noStrike">
                <a:solidFill>
                  <a:srgbClr val="000000"/>
                </a:solidFill>
                <a:latin typeface="Calibri"/>
              </a:rPr>
              <a:t>% </a:t>
            </a:r>
            <a:r>
              <a:rPr b="0" lang="en-US" sz="2000" spc="-1" strike="noStrike">
                <a:solidFill>
                  <a:srgbClr val="000000"/>
                </a:solidFill>
                <a:latin typeface="Calibri"/>
              </a:rPr>
              <a:t>allow programmer to format data using field width and precision</a:t>
            </a:r>
            <a:endParaRPr b="0" lang="en-US" sz="20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An off-by-one error occurs when loop does not perform intended number of iterations, there being one too many or one too few</a:t>
            </a:r>
            <a:endParaRPr b="0" lang="en-US" sz="20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Boolean expressions evaluate to </a:t>
            </a:r>
            <a:r>
              <a:rPr b="1" lang="en-US" sz="2000" spc="-1" strike="noStrike">
                <a:solidFill>
                  <a:srgbClr val="000000"/>
                </a:solidFill>
                <a:latin typeface="Calibri"/>
              </a:rPr>
              <a:t>True </a:t>
            </a:r>
            <a:r>
              <a:rPr b="0" lang="en-US" sz="2000" spc="-1" strike="noStrike">
                <a:solidFill>
                  <a:srgbClr val="000000"/>
                </a:solidFill>
                <a:latin typeface="Calibri"/>
              </a:rPr>
              <a:t>or </a:t>
            </a:r>
            <a:r>
              <a:rPr b="1" lang="en-US" sz="2000" spc="-1" strike="noStrike">
                <a:solidFill>
                  <a:srgbClr val="000000"/>
                </a:solidFill>
                <a:latin typeface="Calibri"/>
              </a:rPr>
              <a:t>False</a:t>
            </a:r>
            <a:endParaRPr b="0" lang="en-US" sz="2000" spc="-1" strike="noStrike">
              <a:solidFill>
                <a:srgbClr val="404040"/>
              </a:solidFill>
              <a:latin typeface="Calibri"/>
            </a:endParaRPr>
          </a:p>
          <a:p>
            <a:pPr lvl="1" marL="399960" indent="-171360">
              <a:lnSpc>
                <a:spcPct val="99000"/>
              </a:lnSpc>
              <a:spcBef>
                <a:spcPts val="601"/>
              </a:spcBef>
              <a:buClr>
                <a:srgbClr val="007fa9"/>
              </a:buClr>
              <a:buFont typeface="Arial"/>
              <a:buChar char="•"/>
            </a:pPr>
            <a:r>
              <a:rPr b="0" lang="en-US" sz="1800" spc="-1" strike="noStrike">
                <a:solidFill>
                  <a:srgbClr val="000000"/>
                </a:solidFill>
                <a:latin typeface="Calibri"/>
              </a:rPr>
              <a:t>Constructed using logical operators: </a:t>
            </a:r>
            <a:r>
              <a:rPr b="1" lang="en-US" sz="1800" spc="-1" strike="noStrike">
                <a:solidFill>
                  <a:srgbClr val="000000"/>
                </a:solidFill>
                <a:latin typeface="Calibri"/>
              </a:rPr>
              <a:t>and</a:t>
            </a:r>
            <a:r>
              <a:rPr b="0" lang="en-US" sz="1800" spc="-1" strike="noStrike">
                <a:solidFill>
                  <a:srgbClr val="000000"/>
                </a:solidFill>
                <a:latin typeface="Calibri"/>
              </a:rPr>
              <a:t>, </a:t>
            </a:r>
            <a:r>
              <a:rPr b="1" lang="en-US" sz="1800" spc="-1" strike="noStrike">
                <a:solidFill>
                  <a:srgbClr val="000000"/>
                </a:solidFill>
                <a:latin typeface="Calibri"/>
              </a:rPr>
              <a:t>or</a:t>
            </a:r>
            <a:r>
              <a:rPr b="0" lang="en-US" sz="1800" spc="-1" strike="noStrike">
                <a:solidFill>
                  <a:srgbClr val="000000"/>
                </a:solidFill>
                <a:latin typeface="Calibri"/>
              </a:rPr>
              <a:t>, </a:t>
            </a:r>
            <a:r>
              <a:rPr b="1" lang="en-US" sz="1800" spc="-1" strike="noStrike">
                <a:solidFill>
                  <a:srgbClr val="000000"/>
                </a:solidFill>
                <a:latin typeface="Calibri"/>
              </a:rPr>
              <a:t>not</a:t>
            </a:r>
            <a:endParaRPr b="0" lang="en-US" sz="1800" spc="-1" strike="noStrike">
              <a:solidFill>
                <a:srgbClr val="404040"/>
              </a:solidFill>
              <a:latin typeface="Calibri"/>
            </a:endParaRPr>
          </a:p>
          <a:p>
            <a:pPr lvl="1" marL="399960" indent="-171360">
              <a:lnSpc>
                <a:spcPct val="99000"/>
              </a:lnSpc>
              <a:spcBef>
                <a:spcPts val="601"/>
              </a:spcBef>
              <a:buClr>
                <a:srgbClr val="007fa9"/>
              </a:buClr>
              <a:buFont typeface="Arial"/>
              <a:buChar char="•"/>
            </a:pPr>
            <a:r>
              <a:rPr b="0" lang="en-US" sz="1800" spc="-1" strike="noStrike">
                <a:solidFill>
                  <a:srgbClr val="000000"/>
                </a:solidFill>
                <a:latin typeface="Calibri"/>
              </a:rPr>
              <a:t>Python uses short-circuit evaluation in compound Boolean expressions</a:t>
            </a:r>
            <a:endParaRPr b="0" lang="en-US" sz="18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Selection statements enable program to make choices</a:t>
            </a:r>
            <a:endParaRPr b="0" lang="en-US" sz="2000" spc="-1" strike="noStrike">
              <a:solidFill>
                <a:srgbClr val="404040"/>
              </a:solidFill>
              <a:latin typeface="Calibri"/>
            </a:endParaRPr>
          </a:p>
        </p:txBody>
      </p:sp>
      <p:sp>
        <p:nvSpPr>
          <p:cNvPr id="439" name="PlaceHolder 3"/>
          <p:cNvSpPr>
            <a:spLocks noGrp="1"/>
          </p:cNvSpPr>
          <p:nvPr>
            <p:ph type="ftr" idx="5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(3 of 3)</a:t>
            </a:r>
            <a:endParaRPr b="0" lang="en-US" sz="2800" spc="-1" strike="noStrike">
              <a:solidFill>
                <a:srgbClr val="000000"/>
              </a:solidFill>
              <a:latin typeface="Arial"/>
            </a:endParaRPr>
          </a:p>
        </p:txBody>
      </p:sp>
      <p:sp>
        <p:nvSpPr>
          <p:cNvPr id="441" name="PlaceHolder 2"/>
          <p:cNvSpPr>
            <a:spLocks noGrp="1"/>
          </p:cNvSpPr>
          <p:nvPr>
            <p:ph/>
          </p:nvPr>
        </p:nvSpPr>
        <p:spPr>
          <a:xfrm>
            <a:off x="365040" y="1538640"/>
            <a:ext cx="8415000" cy="3448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if-else </a:t>
            </a:r>
            <a:r>
              <a:rPr b="0" lang="en-US" sz="2000" spc="-1" strike="noStrike">
                <a:solidFill>
                  <a:srgbClr val="000000"/>
                </a:solidFill>
                <a:latin typeface="Calibri"/>
              </a:rPr>
              <a:t>is a two-way selection statement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Conditional iteration is the process of executing a set of statements while a condition is true</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 </a:t>
            </a:r>
            <a:r>
              <a:rPr b="1" lang="en-US" sz="1800" spc="-1" strike="noStrike">
                <a:solidFill>
                  <a:srgbClr val="000000"/>
                </a:solidFill>
                <a:latin typeface="Calibri"/>
              </a:rPr>
              <a:t>while</a:t>
            </a:r>
            <a:r>
              <a:rPr b="0" lang="en-US" sz="1800" spc="-1" strike="noStrike">
                <a:solidFill>
                  <a:srgbClr val="000000"/>
                </a:solidFill>
                <a:latin typeface="Calibri"/>
              </a:rPr>
              <a:t> loop (which is an entry-control loop)</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break </a:t>
            </a:r>
            <a:r>
              <a:rPr b="0" lang="en-US" sz="2000" spc="-1" strike="noStrike">
                <a:solidFill>
                  <a:srgbClr val="000000"/>
                </a:solidFill>
                <a:latin typeface="Calibri"/>
              </a:rPr>
              <a:t>can be used to exit a loop from its body</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Any </a:t>
            </a:r>
            <a:r>
              <a:rPr b="1" lang="en-US" sz="2000" spc="-1" strike="noStrike">
                <a:solidFill>
                  <a:srgbClr val="000000"/>
                </a:solidFill>
                <a:latin typeface="Calibri"/>
              </a:rPr>
              <a:t>for </a:t>
            </a:r>
            <a:r>
              <a:rPr b="0" lang="en-US" sz="2000" spc="-1" strike="noStrike">
                <a:solidFill>
                  <a:srgbClr val="000000"/>
                </a:solidFill>
                <a:latin typeface="Calibri"/>
              </a:rPr>
              <a:t>loop can be converted to an equivalent </a:t>
            </a:r>
            <a:r>
              <a:rPr b="1" lang="en-US" sz="2000" spc="-1" strike="noStrike">
                <a:solidFill>
                  <a:srgbClr val="000000"/>
                </a:solidFill>
                <a:latin typeface="Calibri"/>
              </a:rPr>
              <a:t>while </a:t>
            </a:r>
            <a:r>
              <a:rPr b="0" lang="en-US" sz="2000" spc="-1" strike="noStrike">
                <a:solidFill>
                  <a:srgbClr val="000000"/>
                </a:solidFill>
                <a:latin typeface="Calibri"/>
              </a:rPr>
              <a:t>loop</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Infinite loop: Continuation condition never becomes false and no other exit points are provided</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random.rand</a:t>
            </a:r>
            <a:r>
              <a:rPr b="1" lang="en-US" sz="100" spc="-1" strike="noStrike">
                <a:solidFill>
                  <a:srgbClr val="000000"/>
                </a:solidFill>
                <a:latin typeface="Calibri"/>
              </a:rPr>
              <a:t> </a:t>
            </a:r>
            <a:r>
              <a:rPr b="1" lang="en-US" sz="2000" spc="-1" strike="noStrike">
                <a:solidFill>
                  <a:srgbClr val="000000"/>
                </a:solidFill>
                <a:latin typeface="Calibri"/>
              </a:rPr>
              <a:t>int </a:t>
            </a:r>
            <a:r>
              <a:rPr b="0" lang="en-US" sz="2000" spc="-1" strike="noStrike">
                <a:solidFill>
                  <a:srgbClr val="000000"/>
                </a:solidFill>
                <a:latin typeface="Calibri"/>
              </a:rPr>
              <a:t>returns a random number</a:t>
            </a:r>
            <a:endParaRPr b="0" lang="en-US" sz="2000" spc="-1" strike="noStrike">
              <a:solidFill>
                <a:srgbClr val="404040"/>
              </a:solidFill>
              <a:latin typeface="Calibri"/>
            </a:endParaRPr>
          </a:p>
        </p:txBody>
      </p:sp>
      <p:sp>
        <p:nvSpPr>
          <p:cNvPr id="442" name="PlaceHolder 3"/>
          <p:cNvSpPr>
            <a:spLocks noGrp="1"/>
          </p:cNvSpPr>
          <p:nvPr>
            <p:ph type="ftr" idx="54"/>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Executing a Statement a Given Number of Times (1 of 3)</a:t>
            </a:r>
            <a:endParaRPr b="0" lang="en-US" sz="2800" spc="-1" strike="noStrike">
              <a:solidFill>
                <a:srgbClr val="000000"/>
              </a:solidFill>
              <a:latin typeface="Arial"/>
            </a:endParaRPr>
          </a:p>
        </p:txBody>
      </p:sp>
      <p:sp>
        <p:nvSpPr>
          <p:cNvPr id="254" name="PlaceHolder 2"/>
          <p:cNvSpPr>
            <a:spLocks noGrp="1"/>
          </p:cNvSpPr>
          <p:nvPr>
            <p:ph/>
          </p:nvPr>
        </p:nvSpPr>
        <p:spPr>
          <a:xfrm>
            <a:off x="363960" y="121428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Python’s </a:t>
            </a:r>
            <a:r>
              <a:rPr b="1" lang="en-US" sz="2000" spc="-1" strike="noStrike">
                <a:solidFill>
                  <a:srgbClr val="000000"/>
                </a:solidFill>
                <a:latin typeface="Calibri"/>
              </a:rPr>
              <a:t>for </a:t>
            </a:r>
            <a:r>
              <a:rPr b="0" lang="en-US" sz="2000" spc="-1" strike="noStrike">
                <a:solidFill>
                  <a:srgbClr val="000000"/>
                </a:solidFill>
                <a:latin typeface="Calibri"/>
              </a:rPr>
              <a:t>loop is the control statement that most easily supports definite iteration</a:t>
            </a:r>
            <a:endParaRPr b="0" lang="en-US" sz="2000" spc="-1" strike="noStrike">
              <a:solidFill>
                <a:srgbClr val="404040"/>
              </a:solidFill>
              <a:latin typeface="Calibri"/>
            </a:endParaRPr>
          </a:p>
        </p:txBody>
      </p:sp>
      <p:sp>
        <p:nvSpPr>
          <p:cNvPr id="255" name="PlaceHolder 3"/>
          <p:cNvSpPr>
            <a:spLocks noGrp="1"/>
          </p:cNvSpPr>
          <p:nvPr>
            <p:ph/>
          </p:nvPr>
        </p:nvSpPr>
        <p:spPr>
          <a:xfrm>
            <a:off x="353160" y="1847520"/>
            <a:ext cx="8415000" cy="99360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&gt;&gt;&gt;for x in range(4):</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print(“It’s alive!”, end = “ ”)  </a:t>
            </a:r>
            <a:r>
              <a:rPr b="1" lang="en-US" sz="1600" spc="-1" strike="noStrike">
                <a:solidFill>
                  <a:srgbClr val="04456d"/>
                </a:solidFill>
                <a:latin typeface="Calibri"/>
              </a:rPr>
              <a:t> </a:t>
            </a:r>
            <a:r>
              <a:rPr b="1" lang="en-US" sz="1600" spc="-1" strike="noStrike">
                <a:solidFill>
                  <a:srgbClr val="156b13"/>
                </a:solidFill>
                <a:latin typeface="Calibri"/>
              </a:rPr>
              <a:t># The </a:t>
            </a:r>
            <a:r>
              <a:rPr b="1" i="1" lang="en-US" sz="1600" spc="-1" strike="noStrike">
                <a:solidFill>
                  <a:srgbClr val="156b13"/>
                </a:solidFill>
                <a:latin typeface="Calibri"/>
              </a:rPr>
              <a:t>end = “ “ </a:t>
            </a:r>
            <a:r>
              <a:rPr b="1" lang="en-US" sz="1600" spc="-1" strike="noStrike">
                <a:solidFill>
                  <a:srgbClr val="156b13"/>
                </a:solidFill>
                <a:latin typeface="Calibri"/>
              </a:rPr>
              <a:t>means that the cursor won’t go to the next line </a:t>
            </a:r>
            <a:endParaRPr b="0" lang="en-US" sz="1600" spc="-1" strike="noStrike">
              <a:solidFill>
                <a:srgbClr val="404040"/>
              </a:solidFill>
              <a:latin typeface="Calibri"/>
            </a:endParaRPr>
          </a:p>
          <a:p>
            <a:pPr marL="457200">
              <a:lnSpc>
                <a:spcPct val="95000"/>
              </a:lnSpc>
              <a:buNone/>
              <a:tabLst>
                <a:tab algn="l" pos="0"/>
              </a:tabLst>
            </a:pPr>
            <a:r>
              <a:rPr b="1" lang="en-US" sz="1600" spc="-1" strike="noStrike">
                <a:solidFill>
                  <a:srgbClr val="156b13"/>
                </a:solidFill>
                <a:latin typeface="Calibri"/>
              </a:rPr>
              <a:t>                                                         </a:t>
            </a:r>
            <a:r>
              <a:rPr b="1" lang="en-US" sz="1600" spc="-1" strike="noStrike">
                <a:solidFill>
                  <a:srgbClr val="156b13"/>
                </a:solidFill>
                <a:latin typeface="Calibri"/>
              </a:rPr>
              <a:t>#      after each print</a:t>
            </a:r>
            <a:endParaRPr b="0" lang="en-US" sz="16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It’s alive! It’s alive! It’s alive! It’s alive!</a:t>
            </a:r>
            <a:endParaRPr b="0" lang="en-US" sz="1800" spc="-1" strike="noStrike">
              <a:solidFill>
                <a:srgbClr val="404040"/>
              </a:solidFill>
              <a:latin typeface="Calibri"/>
            </a:endParaRPr>
          </a:p>
        </p:txBody>
      </p:sp>
      <p:sp>
        <p:nvSpPr>
          <p:cNvPr id="256" name="PlaceHolder 4"/>
          <p:cNvSpPr>
            <a:spLocks noGrp="1"/>
          </p:cNvSpPr>
          <p:nvPr>
            <p:ph/>
          </p:nvPr>
        </p:nvSpPr>
        <p:spPr>
          <a:xfrm>
            <a:off x="364680" y="29678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form of this type of loop is:</a:t>
            </a:r>
            <a:endParaRPr b="0" lang="en-US" sz="2000" spc="-1" strike="noStrike">
              <a:solidFill>
                <a:srgbClr val="404040"/>
              </a:solidFill>
              <a:latin typeface="Calibri"/>
            </a:endParaRPr>
          </a:p>
        </p:txBody>
      </p:sp>
      <p:sp>
        <p:nvSpPr>
          <p:cNvPr id="257" name="PlaceHolder 5"/>
          <p:cNvSpPr>
            <a:spLocks noGrp="1"/>
          </p:cNvSpPr>
          <p:nvPr>
            <p:ph/>
          </p:nvPr>
        </p:nvSpPr>
        <p:spPr>
          <a:xfrm>
            <a:off x="363960" y="3344400"/>
            <a:ext cx="8415000" cy="130572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For &lt;variable&gt; in range(&lt;an integer expression&gt;):</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&lt;statement-l&gt;</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800" spc="-1" strike="noStrike">
                <a:solidFill>
                  <a:srgbClr val="000000"/>
                </a:solidFill>
                <a:latin typeface="Calibri"/>
              </a:rPr>
              <a:t>.</a:t>
            </a:r>
            <a:endParaRPr b="0" lang="en-US" sz="1800" spc="-1" strike="noStrike">
              <a:solidFill>
                <a:srgbClr val="404040"/>
              </a:solidFill>
              <a:latin typeface="Calibri"/>
            </a:endParaRPr>
          </a:p>
          <a:p>
            <a:pPr marL="4572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a:t>
            </a:r>
            <a:endParaRPr b="0" lang="en-US" sz="1800" spc="-1" strike="noStrike">
              <a:solidFill>
                <a:srgbClr val="404040"/>
              </a:solidFill>
              <a:latin typeface="Calibri"/>
            </a:endParaRPr>
          </a:p>
          <a:p>
            <a:pPr marL="4572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&lt;statement-n&gt;</a:t>
            </a:r>
            <a:endParaRPr b="0" lang="en-US" sz="1800" spc="-1" strike="noStrike">
              <a:solidFill>
                <a:srgbClr val="404040"/>
              </a:solidFill>
              <a:latin typeface="Calibri"/>
            </a:endParaRPr>
          </a:p>
        </p:txBody>
      </p:sp>
      <p:sp>
        <p:nvSpPr>
          <p:cNvPr id="258" name="PlaceHolder 6"/>
          <p:cNvSpPr>
            <a:spLocks noGrp="1"/>
          </p:cNvSpPr>
          <p:nvPr>
            <p:ph/>
          </p:nvPr>
        </p:nvSpPr>
        <p:spPr>
          <a:xfrm>
            <a:off x="363960" y="480744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First line of code is sometimes called </a:t>
            </a:r>
            <a:r>
              <a:rPr b="1" lang="en-US" sz="2000" spc="-1" strike="noStrike">
                <a:solidFill>
                  <a:srgbClr val="000000"/>
                </a:solidFill>
                <a:latin typeface="Calibri"/>
              </a:rPr>
              <a:t>loop header</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Rest of code is </a:t>
            </a:r>
            <a:r>
              <a:rPr b="1" lang="en-US" sz="2000" spc="-1" strike="noStrike">
                <a:solidFill>
                  <a:srgbClr val="000000"/>
                </a:solidFill>
                <a:latin typeface="Calibri"/>
              </a:rPr>
              <a:t>loop body </a:t>
            </a:r>
            <a:r>
              <a:rPr b="0" lang="en-US" sz="2000" spc="-1" strike="noStrike">
                <a:solidFill>
                  <a:srgbClr val="000000"/>
                </a:solidFill>
                <a:latin typeface="Calibri"/>
              </a:rPr>
              <a:t>(must be </a:t>
            </a:r>
            <a:r>
              <a:rPr b="0" lang="en-US" sz="2000" spc="-1" strike="noStrike">
                <a:solidFill>
                  <a:srgbClr val="000000"/>
                </a:solidFill>
                <a:highlight>
                  <a:srgbClr val="ffff00"/>
                </a:highlight>
                <a:latin typeface="Calibri"/>
              </a:rPr>
              <a:t>indented</a:t>
            </a:r>
            <a:r>
              <a:rPr b="0" lang="en-US" sz="2000" spc="-1" strike="noStrike">
                <a:solidFill>
                  <a:srgbClr val="000000"/>
                </a:solidFill>
                <a:latin typeface="Calibri"/>
              </a:rPr>
              <a:t> and </a:t>
            </a:r>
            <a:r>
              <a:rPr b="0" lang="en-US" sz="2000" spc="-1" strike="noStrike">
                <a:solidFill>
                  <a:srgbClr val="000000"/>
                </a:solidFill>
                <a:highlight>
                  <a:srgbClr val="ffff00"/>
                </a:highlight>
                <a:latin typeface="Calibri"/>
              </a:rPr>
              <a:t>aligned</a:t>
            </a:r>
            <a:r>
              <a:rPr b="0" lang="en-US" sz="2000" spc="-1" strike="noStrike">
                <a:solidFill>
                  <a:srgbClr val="000000"/>
                </a:solidFill>
                <a:latin typeface="Calibri"/>
              </a:rPr>
              <a:t> in the same column)</a:t>
            </a:r>
            <a:endParaRPr b="0" lang="en-US" sz="2000" spc="-1" strike="noStrike">
              <a:solidFill>
                <a:srgbClr val="404040"/>
              </a:solidFill>
              <a:latin typeface="Calibri"/>
            </a:endParaRPr>
          </a:p>
        </p:txBody>
      </p:sp>
      <p:sp>
        <p:nvSpPr>
          <p:cNvPr id="259" name="PlaceHolder 7"/>
          <p:cNvSpPr>
            <a:spLocks noGrp="1"/>
          </p:cNvSpPr>
          <p:nvPr>
            <p:ph type="ftr" idx="1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Executing a Statement a Given Number of Times (2 of 3)</a:t>
            </a:r>
            <a:endParaRPr b="0" lang="en-US" sz="2800" spc="-1" strike="noStrike">
              <a:solidFill>
                <a:srgbClr val="000000"/>
              </a:solidFill>
              <a:latin typeface="Arial"/>
            </a:endParaRPr>
          </a:p>
        </p:txBody>
      </p:sp>
      <p:sp>
        <p:nvSpPr>
          <p:cNvPr id="261" name="PlaceHolder 2"/>
          <p:cNvSpPr>
            <a:spLocks noGrp="1"/>
          </p:cNvSpPr>
          <p:nvPr>
            <p:ph/>
          </p:nvPr>
        </p:nvSpPr>
        <p:spPr>
          <a:xfrm>
            <a:off x="365040" y="1538640"/>
            <a:ext cx="801396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Loop to add up the numbers between 0 and 5</a:t>
            </a:r>
            <a:endParaRPr b="0" lang="en-US" sz="2000" spc="-1" strike="noStrike">
              <a:solidFill>
                <a:srgbClr val="404040"/>
              </a:solidFill>
              <a:latin typeface="Calibri"/>
            </a:endParaRPr>
          </a:p>
        </p:txBody>
      </p:sp>
      <p:sp>
        <p:nvSpPr>
          <p:cNvPr id="262" name="PlaceHolder 3"/>
          <p:cNvSpPr>
            <a:spLocks noGrp="1"/>
          </p:cNvSpPr>
          <p:nvPr>
            <p:ph/>
          </p:nvPr>
        </p:nvSpPr>
        <p:spPr>
          <a:xfrm>
            <a:off x="347400" y="1904400"/>
            <a:ext cx="8415000" cy="184176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sum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for a in range(6):</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sum = sum + 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print(“Sum is “, sum)</a:t>
            </a:r>
            <a:endParaRPr b="0" lang="en-US" sz="1800" spc="-1" strike="noStrike">
              <a:solidFill>
                <a:srgbClr val="404040"/>
              </a:solidFill>
              <a:latin typeface="Calibri"/>
            </a:endParaRPr>
          </a:p>
          <a:p>
            <a:pPr marL="228600">
              <a:lnSpc>
                <a:spcPct val="95000"/>
              </a:lnSpc>
              <a:buNone/>
              <a:tabLst>
                <a:tab algn="l" pos="0"/>
              </a:tabLst>
            </a:pPr>
            <a:endParaRPr b="0" lang="en-US" sz="1800" spc="-1" strike="noStrike">
              <a:solidFill>
                <a:srgbClr val="404040"/>
              </a:solidFill>
              <a:latin typeface="Calibri"/>
            </a:endParaRPr>
          </a:p>
          <a:p>
            <a:pPr marL="228600">
              <a:lnSpc>
                <a:spcPct val="95000"/>
              </a:lnSpc>
              <a:buNone/>
              <a:tabLst>
                <a:tab algn="l" pos="0"/>
              </a:tabLst>
            </a:pPr>
            <a:r>
              <a:rPr b="1" lang="en-IN" sz="1800" spc="-1" strike="noStrike" u="sng">
                <a:solidFill>
                  <a:srgbClr val="000000"/>
                </a:solidFill>
                <a:uFillTx/>
                <a:latin typeface="Calibri"/>
              </a:rPr>
              <a:t>Output:</a:t>
            </a:r>
            <a:endParaRPr b="0" lang="en-US" sz="1800" spc="-1" strike="noStrike">
              <a:solidFill>
                <a:srgbClr val="404040"/>
              </a:solidFill>
              <a:latin typeface="Calibri"/>
            </a:endParaRPr>
          </a:p>
          <a:p>
            <a:pPr marL="228600">
              <a:lnSpc>
                <a:spcPct val="95000"/>
              </a:lnSpc>
              <a:buNone/>
              <a:tabLst>
                <a:tab algn="l" pos="0"/>
              </a:tabLst>
            </a:pPr>
            <a:r>
              <a:rPr b="1" lang="en-IN" sz="1800" spc="-1" strike="noStrike">
                <a:solidFill>
                  <a:srgbClr val="002060"/>
                </a:solidFill>
                <a:latin typeface="Calibri"/>
              </a:rPr>
              <a:t>Sum is  15</a:t>
            </a:r>
            <a:endParaRPr b="0" lang="en-US" sz="1800" spc="-1" strike="noStrike">
              <a:solidFill>
                <a:srgbClr val="404040"/>
              </a:solidFill>
              <a:latin typeface="Calibri"/>
            </a:endParaRPr>
          </a:p>
        </p:txBody>
      </p:sp>
      <p:sp>
        <p:nvSpPr>
          <p:cNvPr id="263" name="PlaceHolder 4"/>
          <p:cNvSpPr>
            <a:spLocks noGrp="1"/>
          </p:cNvSpPr>
          <p:nvPr>
            <p:ph/>
          </p:nvPr>
        </p:nvSpPr>
        <p:spPr>
          <a:xfrm>
            <a:off x="363240" y="43682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If the exponent were 0, the loop body would not execute, and value of </a:t>
            </a:r>
            <a:r>
              <a:rPr b="1" lang="en-US" sz="2000" spc="-1" strike="noStrike">
                <a:solidFill>
                  <a:srgbClr val="000000"/>
                </a:solidFill>
                <a:latin typeface="Calibri"/>
              </a:rPr>
              <a:t>product </a:t>
            </a:r>
            <a:r>
              <a:rPr b="0" lang="en-US" sz="2000" spc="-1" strike="noStrike">
                <a:solidFill>
                  <a:srgbClr val="000000"/>
                </a:solidFill>
                <a:latin typeface="Calibri"/>
              </a:rPr>
              <a:t>would remain as 1</a:t>
            </a:r>
            <a:endParaRPr b="0" lang="en-US" sz="2000" spc="-1" strike="noStrike">
              <a:solidFill>
                <a:srgbClr val="404040"/>
              </a:solidFill>
              <a:latin typeface="Calibri"/>
            </a:endParaRPr>
          </a:p>
        </p:txBody>
      </p:sp>
      <p:sp>
        <p:nvSpPr>
          <p:cNvPr id="264" name="PlaceHolder 5"/>
          <p:cNvSpPr>
            <a:spLocks noGrp="1"/>
          </p:cNvSpPr>
          <p:nvPr>
            <p:ph type="ftr" idx="14"/>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Executing a Statement a Given Number of Times (3 of 3)</a:t>
            </a:r>
            <a:endParaRPr b="0" lang="en-US" sz="2800" spc="-1" strike="noStrike">
              <a:solidFill>
                <a:srgbClr val="000000"/>
              </a:solidFill>
              <a:latin typeface="Arial"/>
            </a:endParaRPr>
          </a:p>
        </p:txBody>
      </p:sp>
      <p:sp>
        <p:nvSpPr>
          <p:cNvPr id="266" name="PlaceHolder 2"/>
          <p:cNvSpPr>
            <a:spLocks noGrp="1"/>
          </p:cNvSpPr>
          <p:nvPr>
            <p:ph/>
          </p:nvPr>
        </p:nvSpPr>
        <p:spPr>
          <a:xfrm>
            <a:off x="365040" y="1538640"/>
            <a:ext cx="801396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Loop to compute a to the power of ex</a:t>
            </a:r>
            <a:endParaRPr b="0" lang="en-US" sz="2000" spc="-1" strike="noStrike">
              <a:solidFill>
                <a:srgbClr val="404040"/>
              </a:solidFill>
              <a:latin typeface="Calibri"/>
            </a:endParaRPr>
          </a:p>
        </p:txBody>
      </p:sp>
      <p:sp>
        <p:nvSpPr>
          <p:cNvPr id="267" name="PlaceHolder 3"/>
          <p:cNvSpPr>
            <a:spLocks noGrp="1"/>
          </p:cNvSpPr>
          <p:nvPr>
            <p:ph/>
          </p:nvPr>
        </p:nvSpPr>
        <p:spPr>
          <a:xfrm>
            <a:off x="347400" y="1904400"/>
            <a:ext cx="8415000" cy="23680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a = 2</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ex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result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eachPass in range(ex)</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result = result * 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print(result, end =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2 4 8</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2060"/>
                </a:solidFill>
                <a:latin typeface="Calibri"/>
              </a:rPr>
              <a:t>8</a:t>
            </a:r>
            <a:endParaRPr b="0" lang="en-US" sz="1800" spc="-1" strike="noStrike">
              <a:solidFill>
                <a:srgbClr val="404040"/>
              </a:solidFill>
              <a:latin typeface="Calibri"/>
            </a:endParaRPr>
          </a:p>
        </p:txBody>
      </p:sp>
      <p:sp>
        <p:nvSpPr>
          <p:cNvPr id="268" name="PlaceHolder 4"/>
          <p:cNvSpPr>
            <a:spLocks noGrp="1"/>
          </p:cNvSpPr>
          <p:nvPr>
            <p:ph/>
          </p:nvPr>
        </p:nvSpPr>
        <p:spPr>
          <a:xfrm>
            <a:off x="363240" y="43682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If the exponent were 0, the loop body would not execute, and value of </a:t>
            </a:r>
            <a:r>
              <a:rPr b="1" lang="en-US" sz="2000" spc="-1" strike="noStrike">
                <a:solidFill>
                  <a:srgbClr val="000000"/>
                </a:solidFill>
                <a:latin typeface="Calibri"/>
              </a:rPr>
              <a:t>product </a:t>
            </a:r>
            <a:r>
              <a:rPr b="0" lang="en-US" sz="2000" spc="-1" strike="noStrike">
                <a:solidFill>
                  <a:srgbClr val="000000"/>
                </a:solidFill>
                <a:latin typeface="Calibri"/>
              </a:rPr>
              <a:t>would remain as 1</a:t>
            </a:r>
            <a:endParaRPr b="0" lang="en-US" sz="2000" spc="-1" strike="noStrike">
              <a:solidFill>
                <a:srgbClr val="404040"/>
              </a:solidFill>
              <a:latin typeface="Calibri"/>
            </a:endParaRPr>
          </a:p>
        </p:txBody>
      </p:sp>
      <p:sp>
        <p:nvSpPr>
          <p:cNvPr id="269" name="PlaceHolder 5"/>
          <p:cNvSpPr>
            <a:spLocks noGrp="1"/>
          </p:cNvSpPr>
          <p:nvPr>
            <p:ph type="ftr" idx="15"/>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Count-Controlled Loops (1 of 2)</a:t>
            </a:r>
            <a:endParaRPr b="0" lang="en-US" sz="2800" spc="-1" strike="noStrike">
              <a:solidFill>
                <a:srgbClr val="000000"/>
              </a:solidFill>
              <a:latin typeface="Arial"/>
            </a:endParaRPr>
          </a:p>
        </p:txBody>
      </p:sp>
      <p:sp>
        <p:nvSpPr>
          <p:cNvPr id="271"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Loops that count through a range of numbers</a:t>
            </a:r>
            <a:endParaRPr b="0" lang="en-US" sz="2000" spc="-1" strike="noStrike">
              <a:solidFill>
                <a:srgbClr val="404040"/>
              </a:solidFill>
              <a:latin typeface="Calibri"/>
            </a:endParaRPr>
          </a:p>
        </p:txBody>
      </p:sp>
      <p:sp>
        <p:nvSpPr>
          <p:cNvPr id="272" name="PlaceHolder 3"/>
          <p:cNvSpPr>
            <a:spLocks noGrp="1"/>
          </p:cNvSpPr>
          <p:nvPr>
            <p:ph/>
          </p:nvPr>
        </p:nvSpPr>
        <p:spPr>
          <a:xfrm>
            <a:off x="347760" y="1905120"/>
            <a:ext cx="4452480" cy="13154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product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count in range (4):</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product = product * (count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24</a:t>
            </a:r>
            <a:endParaRPr b="0" lang="en-US" sz="1800" spc="-1" strike="noStrike">
              <a:solidFill>
                <a:srgbClr val="404040"/>
              </a:solidFill>
              <a:latin typeface="Calibri"/>
            </a:endParaRPr>
          </a:p>
        </p:txBody>
      </p:sp>
      <p:sp>
        <p:nvSpPr>
          <p:cNvPr id="273" name="PlaceHolder 4"/>
          <p:cNvSpPr>
            <a:spLocks noGrp="1"/>
          </p:cNvSpPr>
          <p:nvPr>
            <p:ph/>
          </p:nvPr>
        </p:nvSpPr>
        <p:spPr>
          <a:xfrm>
            <a:off x="363960" y="3352680"/>
            <a:ext cx="464796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specify an explicit lower bound:</a:t>
            </a:r>
            <a:endParaRPr b="0" lang="en-US" sz="2000" spc="-1" strike="noStrike">
              <a:solidFill>
                <a:srgbClr val="404040"/>
              </a:solidFill>
              <a:latin typeface="Calibri"/>
            </a:endParaRPr>
          </a:p>
        </p:txBody>
      </p:sp>
      <p:sp>
        <p:nvSpPr>
          <p:cNvPr id="274" name="PlaceHolder 5"/>
          <p:cNvSpPr>
            <a:spLocks noGrp="1"/>
          </p:cNvSpPr>
          <p:nvPr>
            <p:ph/>
          </p:nvPr>
        </p:nvSpPr>
        <p:spPr>
          <a:xfrm>
            <a:off x="363960" y="3657600"/>
            <a:ext cx="4436280" cy="13154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product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count in range (1, 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product = product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24</a:t>
            </a:r>
            <a:endParaRPr b="0" lang="en-US" sz="1800" spc="-1" strike="noStrike">
              <a:solidFill>
                <a:srgbClr val="404040"/>
              </a:solidFill>
              <a:latin typeface="Calibri"/>
            </a:endParaRPr>
          </a:p>
        </p:txBody>
      </p:sp>
      <p:sp>
        <p:nvSpPr>
          <p:cNvPr id="275" name="PlaceHolder 6"/>
          <p:cNvSpPr>
            <a:spLocks noGrp="1"/>
          </p:cNvSpPr>
          <p:nvPr>
            <p:ph type="ftr" idx="16"/>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Count-Controlled Loops (2 of 2)</a:t>
            </a:r>
            <a:endParaRPr b="0" lang="en-US" sz="2800" spc="-1" strike="noStrike">
              <a:solidFill>
                <a:srgbClr val="000000"/>
              </a:solidFill>
              <a:latin typeface="Arial"/>
            </a:endParaRPr>
          </a:p>
        </p:txBody>
      </p:sp>
      <p:sp>
        <p:nvSpPr>
          <p:cNvPr id="277"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bound-delimited</a:t>
            </a:r>
            <a:r>
              <a:rPr b="1" lang="en-US" sz="2000" spc="-1" strike="noStrike">
                <a:solidFill>
                  <a:srgbClr val="000000"/>
                </a:solidFill>
                <a:latin typeface="Calibri"/>
              </a:rPr>
              <a:t> summation</a:t>
            </a:r>
            <a:endParaRPr b="0" lang="en-US" sz="2000" spc="-1" strike="noStrike">
              <a:solidFill>
                <a:srgbClr val="404040"/>
              </a:solidFill>
              <a:latin typeface="Calibri"/>
            </a:endParaRPr>
          </a:p>
        </p:txBody>
      </p:sp>
      <p:sp>
        <p:nvSpPr>
          <p:cNvPr id="278" name="PlaceHolder 3"/>
          <p:cNvSpPr>
            <a:spLocks noGrp="1"/>
          </p:cNvSpPr>
          <p:nvPr>
            <p:ph/>
          </p:nvPr>
        </p:nvSpPr>
        <p:spPr>
          <a:xfrm>
            <a:off x="319320" y="2632680"/>
            <a:ext cx="5215320" cy="2194560"/>
          </a:xfrm>
          <a:prstGeom prst="rect">
            <a:avLst/>
          </a:prstGeom>
          <a:noFill/>
          <a:ln w="0">
            <a:noFill/>
          </a:ln>
        </p:spPr>
        <p:txBody>
          <a:bodyPr lIns="0" rIns="0" tIns="0" bIns="0" anchor="t">
            <a:noAutofit/>
          </a:bodyPr>
          <a:p>
            <a:pPr marL="228600">
              <a:lnSpc>
                <a:spcPct val="95000"/>
              </a:lnSpc>
              <a:spcBef>
                <a:spcPts val="99"/>
              </a:spcBef>
              <a:buNone/>
              <a:tabLst>
                <a:tab algn="l" pos="0"/>
              </a:tabLst>
            </a:pPr>
            <a:r>
              <a:rPr b="1" lang="en-US" sz="1800" spc="-1" strike="noStrike">
                <a:solidFill>
                  <a:srgbClr val="000000"/>
                </a:solidFill>
                <a:latin typeface="Calibri"/>
              </a:rPr>
              <a:t>lower = int(input(“Enter the lower bound: ”))</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upper = int(input(“Enter the upper bound: ”)) </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sum = 0</a:t>
            </a:r>
            <a:endParaRPr b="0" lang="en-US" sz="1800" spc="-1" strike="noStrike">
              <a:solidFill>
                <a:srgbClr val="404040"/>
              </a:solidFill>
              <a:latin typeface="Calibri"/>
            </a:endParaRPr>
          </a:p>
          <a:p>
            <a:pPr marL="228600">
              <a:lnSpc>
                <a:spcPct val="95000"/>
              </a:lnSpc>
              <a:spcBef>
                <a:spcPts val="99"/>
              </a:spcBef>
              <a:buNone/>
              <a:tabLst>
                <a:tab algn="l" pos="0"/>
              </a:tabLst>
            </a:pP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for number in range(lower, upper + 1):</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sum = sum + number</a:t>
            </a:r>
            <a:endParaRPr b="0" lang="en-US" sz="1800" spc="-1" strike="noStrike">
              <a:solidFill>
                <a:srgbClr val="404040"/>
              </a:solidFill>
              <a:latin typeface="Calibri"/>
            </a:endParaRPr>
          </a:p>
          <a:p>
            <a:pPr marL="228600">
              <a:lnSpc>
                <a:spcPct val="95000"/>
              </a:lnSpc>
              <a:spcBef>
                <a:spcPts val="99"/>
              </a:spcBef>
              <a:buNone/>
              <a:tabLst>
                <a:tab algn="l" pos="0"/>
              </a:tabLst>
            </a:pP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print (“\nSum is: “, sum)</a:t>
            </a:r>
            <a:endParaRPr b="0" lang="en-US" sz="1800" spc="-1" strike="noStrike">
              <a:solidFill>
                <a:srgbClr val="404040"/>
              </a:solidFill>
              <a:latin typeface="Calibri"/>
            </a:endParaRPr>
          </a:p>
        </p:txBody>
      </p:sp>
      <p:sp>
        <p:nvSpPr>
          <p:cNvPr id="279" name="PlaceHolder 4"/>
          <p:cNvSpPr>
            <a:spLocks noGrp="1"/>
          </p:cNvSpPr>
          <p:nvPr>
            <p:ph type="ftr" idx="17"/>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
        <p:nvSpPr>
          <p:cNvPr id="280" name="Content Placeholder 3"/>
          <p:cNvSpPr/>
          <p:nvPr/>
        </p:nvSpPr>
        <p:spPr>
          <a:xfrm>
            <a:off x="5943600" y="1147680"/>
            <a:ext cx="3047760" cy="2144880"/>
          </a:xfrm>
          <a:prstGeom prst="rect">
            <a:avLst/>
          </a:prstGeom>
          <a:noFill/>
          <a:ln w="0">
            <a:solidFill>
              <a:srgbClr val="000000"/>
            </a:solidFill>
          </a:ln>
        </p:spPr>
        <p:style>
          <a:lnRef idx="0"/>
          <a:fillRef idx="0"/>
          <a:effectRef idx="0"/>
          <a:fontRef idx="minor"/>
        </p:style>
        <p:txBody>
          <a:bodyPr lIns="0" rIns="0" tIns="0" bIns="0" anchor="t">
            <a:spAutoFit/>
          </a:bodyPr>
          <a:p>
            <a:pPr marL="228600">
              <a:lnSpc>
                <a:spcPct val="95000"/>
              </a:lnSpc>
              <a:spcBef>
                <a:spcPts val="99"/>
              </a:spcBef>
              <a:buNone/>
              <a:tabLst>
                <a:tab algn="l" pos="0"/>
              </a:tabLst>
            </a:pPr>
            <a:r>
              <a:rPr b="1" lang="en-US" sz="1800" spc="-1" strike="noStrike" u="sng">
                <a:solidFill>
                  <a:srgbClr val="000000"/>
                </a:solidFill>
                <a:uFillTx/>
                <a:latin typeface="Calibri"/>
              </a:rPr>
              <a:t>Output </a:t>
            </a:r>
            <a:endParaRPr b="0" lang="en-US" sz="1800" spc="-1" strike="noStrike">
              <a:latin typeface="Arial"/>
            </a:endParaRPr>
          </a:p>
          <a:p>
            <a:pPr marL="228600">
              <a:lnSpc>
                <a:spcPct val="95000"/>
              </a:lnSpc>
              <a:spcBef>
                <a:spcPts val="99"/>
              </a:spcBef>
              <a:buNone/>
              <a:tabLst>
                <a:tab algn="l" pos="0"/>
              </a:tabLst>
            </a:pPr>
            <a:endParaRPr b="0" lang="en-US" sz="1800" spc="-1" strike="noStrike">
              <a:latin typeface="Arial"/>
            </a:endParaRPr>
          </a:p>
          <a:p>
            <a:pPr marL="228600">
              <a:lnSpc>
                <a:spcPct val="95000"/>
              </a:lnSpc>
              <a:spcBef>
                <a:spcPts val="99"/>
              </a:spcBef>
              <a:buNone/>
              <a:tabLst>
                <a:tab algn="l" pos="0"/>
              </a:tabLst>
            </a:pPr>
            <a:r>
              <a:rPr b="1" lang="en-US" sz="1800" spc="-1" strike="noStrike">
                <a:solidFill>
                  <a:srgbClr val="000000"/>
                </a:solidFill>
                <a:latin typeface="Calibri"/>
              </a:rPr>
              <a:t>Enter the lower bound: </a:t>
            </a:r>
            <a:r>
              <a:rPr b="1" lang="en-US" sz="1800" spc="-1" strike="noStrike">
                <a:solidFill>
                  <a:srgbClr val="002060"/>
                </a:solidFill>
                <a:latin typeface="Calibri"/>
              </a:rPr>
              <a:t>1</a:t>
            </a:r>
            <a:endParaRPr b="0" lang="en-US" sz="1800" spc="-1" strike="noStrike">
              <a:latin typeface="Arial"/>
            </a:endParaRPr>
          </a:p>
          <a:p>
            <a:pPr marL="228600">
              <a:lnSpc>
                <a:spcPct val="95000"/>
              </a:lnSpc>
              <a:spcBef>
                <a:spcPts val="99"/>
              </a:spcBef>
              <a:buNone/>
              <a:tabLst>
                <a:tab algn="l" pos="0"/>
              </a:tabLst>
            </a:pPr>
            <a:r>
              <a:rPr b="1" lang="en-US" sz="1800" spc="-1" strike="noStrike">
                <a:solidFill>
                  <a:srgbClr val="000000"/>
                </a:solidFill>
                <a:latin typeface="Calibri"/>
              </a:rPr>
              <a:t>Enter the upper bound: </a:t>
            </a:r>
            <a:r>
              <a:rPr b="1" lang="en-US" sz="1800" spc="-1" strike="noStrike">
                <a:solidFill>
                  <a:srgbClr val="002060"/>
                </a:solidFill>
                <a:latin typeface="Calibri"/>
              </a:rPr>
              <a:t>10</a:t>
            </a:r>
            <a:endParaRPr b="0" lang="en-US" sz="1800" spc="-1" strike="noStrike">
              <a:latin typeface="Arial"/>
            </a:endParaRPr>
          </a:p>
          <a:p>
            <a:pPr marL="228600">
              <a:lnSpc>
                <a:spcPct val="95000"/>
              </a:lnSpc>
              <a:spcBef>
                <a:spcPts val="99"/>
              </a:spcBef>
              <a:buNone/>
              <a:tabLst>
                <a:tab algn="l" pos="0"/>
              </a:tabLst>
            </a:pPr>
            <a:endParaRPr b="0" lang="en-US" sz="1800" spc="-1" strike="noStrike">
              <a:latin typeface="Arial"/>
            </a:endParaRPr>
          </a:p>
          <a:p>
            <a:pPr marL="228600">
              <a:lnSpc>
                <a:spcPct val="95000"/>
              </a:lnSpc>
              <a:spcBef>
                <a:spcPts val="99"/>
              </a:spcBef>
              <a:buNone/>
              <a:tabLst>
                <a:tab algn="l" pos="0"/>
              </a:tabLst>
            </a:pPr>
            <a:r>
              <a:rPr b="1" lang="en-US" sz="1800" spc="-1" strike="noStrike">
                <a:solidFill>
                  <a:srgbClr val="000000"/>
                </a:solidFill>
                <a:latin typeface="Calibri"/>
              </a:rPr>
              <a:t>Sum is: 55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19712</TotalTime>
  <Application>LibreOffice/7.3.7.2$Linux_X86_64 LibreOffice_project/30$Build-2</Application>
  <AppVersion>15.0000</AppVersion>
  <Words>5620</Words>
  <Paragraphs>553</Paragraphs>
  <Company>SPi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2007-02-15T20:50:52Z</dcterms:created>
  <dc:creator>Author</dc:creator>
  <dc:description/>
  <dc:language>en-US</dc:language>
  <cp:lastModifiedBy>Toler, Casandra</cp:lastModifiedBy>
  <cp:lastPrinted>2010-11-12T17:54:40Z</cp:lastPrinted>
  <dcterms:modified xsi:type="dcterms:W3CDTF">2021-09-15T22:16:40Z</dcterms:modified>
  <cp:revision>856</cp:revision>
  <dc:subject/>
  <dc:title>Fundamentals of Python: First Programs, 2e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48</vt:i4>
  </property>
  <property fmtid="{D5CDD505-2E9C-101B-9397-08002B2CF9AE}" pid="5" name="_AdHocReviewCycleID">
    <vt:i4>732539425</vt:i4>
  </property>
  <property fmtid="{D5CDD505-2E9C-101B-9397-08002B2CF9AE}" pid="6" name="_AuthorEmail">
    <vt:lpwstr>maria.garguilo@cengage.com</vt:lpwstr>
  </property>
  <property fmtid="{D5CDD505-2E9C-101B-9397-08002B2CF9AE}" pid="7" name="_AuthorEmailDisplayName">
    <vt:lpwstr>Garguilo, Maria</vt:lpwstr>
  </property>
  <property fmtid="{D5CDD505-2E9C-101B-9397-08002B2CF9AE}" pid="8" name="_EmailSubject">
    <vt:lpwstr>Cengage Branding/Accessibility </vt:lpwstr>
  </property>
  <property fmtid="{D5CDD505-2E9C-101B-9397-08002B2CF9AE}" pid="9" name="_NewReviewCycle">
    <vt:lpwstr/>
  </property>
  <property fmtid="{D5CDD505-2E9C-101B-9397-08002B2CF9AE}" pid="10" name="_PreviousAdHocReviewCycleID">
    <vt:i4>1933890983</vt:i4>
  </property>
</Properties>
</file>