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_rels/notesSlide57.xml.rels" ContentType="application/vnd.openxmlformats-package.relationships+xml"/>
  <Override PartName="/ppt/notesSlides/_rels/notesSlide3.xml.rels" ContentType="application/vnd.openxmlformats-package.relationships+xml"/>
  <Override PartName="/ppt/notesSlides/_rels/notesSlide56.xml.rels" ContentType="application/vnd.openxmlformats-package.relationships+xml"/>
  <Override PartName="/ppt/notesSlides/_rels/notesSlide2.xml.rels" ContentType="application/vnd.openxmlformats-package.relationships+xml"/>
  <Override PartName="/ppt/notesSlides/_rels/notesSlide55.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55.xml" ContentType="application/vnd.openxmlformats-officedocument.presentationml.notesSlide+xml"/>
  <Override PartName="/ppt/notesSlides/notesSlide2.xml" ContentType="application/vnd.openxmlformats-officedocument.presentationml.notesSlide+xml"/>
  <Override PartName="/ppt/notesSlides/notesSlide56.xml" ContentType="application/vnd.openxmlformats-officedocument.presentationml.notesSlide+xml"/>
  <Override PartName="/ppt/notesSlides/notesSlide3.xml" ContentType="application/vnd.openxmlformats-officedocument.presentationml.notesSlide+xml"/>
  <Override PartName="/ppt/notesSlides/notesSlide57.xml" ContentType="application/vnd.openxmlformats-officedocument.presentationml.notesSlide+xml"/>
  <Override PartName="/ppt/_rels/presentation.xml.rels" ContentType="application/vnd.openxmlformats-package.relationships+xml"/>
  <Override PartName="/ppt/media/image29.png" ContentType="image/png"/>
  <Override PartName="/ppt/media/image26.jpeg" ContentType="image/jpeg"/>
  <Override PartName="/ppt/media/image23.jpeg" ContentType="image/jpeg"/>
  <Override PartName="/ppt/media/image21.png" ContentType="image/png"/>
  <Override PartName="/ppt/media/image20.png" ContentType="image/png"/>
  <Override PartName="/ppt/media/image36.jpeg" ContentType="image/jpeg"/>
  <Override PartName="/ppt/media/image18.jpeg" ContentType="image/jpeg"/>
  <Override PartName="/ppt/media/image17.png" ContentType="image/png"/>
  <Override PartName="/ppt/media/image16.png" ContentType="image/png"/>
  <Override PartName="/ppt/media/image15.jpeg" ContentType="image/jpeg"/>
  <Override PartName="/ppt/media/image14.jpeg" ContentType="image/jpeg"/>
  <Override PartName="/ppt/media/image41.jpeg" ContentType="image/jpeg"/>
  <Override PartName="/ppt/media/image24.png" ContentType="image/png"/>
  <Override PartName="/ppt/media/image1.png" ContentType="image/png"/>
  <Override PartName="/ppt/media/image3.jpeg" ContentType="image/jpeg"/>
  <Override PartName="/ppt/media/image7.png" ContentType="image/png"/>
  <Override PartName="/ppt/media/image34.jpeg" ContentType="image/jpeg"/>
  <Override PartName="/ppt/media/image38.wmf" ContentType="image/x-wmf"/>
  <Override PartName="/ppt/media/image31.jpeg" ContentType="image/jpeg"/>
  <Override PartName="/ppt/media/image32.png" ContentType="image/png"/>
  <Override PartName="/ppt/media/image2.png" ContentType="image/png"/>
  <Override PartName="/ppt/media/image22.jpeg" ContentType="image/jpeg"/>
  <Override PartName="/ppt/media/image9.png" ContentType="image/png"/>
  <Override PartName="/ppt/media/image40.jpeg" ContentType="image/jpeg"/>
  <Override PartName="/ppt/media/image44.jpeg" ContentType="image/jpeg"/>
  <Override PartName="/ppt/media/image30.jpeg" ContentType="image/jpeg"/>
  <Override PartName="/ppt/media/image37.wmf" ContentType="image/x-wmf"/>
  <Override PartName="/ppt/media/image33.jpeg" ContentType="image/jpeg"/>
  <Override PartName="/ppt/media/image6.jpeg" ContentType="image/jpeg"/>
  <Override PartName="/ppt/media/image27.jpeg" ContentType="image/jpeg"/>
  <Override PartName="/ppt/media/image13.png" ContentType="image/png"/>
  <Override PartName="/ppt/media/image11.png" ContentType="image/png"/>
  <Override PartName="/ppt/media/image45.jpeg" ContentType="image/jpeg"/>
  <Override PartName="/ppt/media/image10.png" ContentType="image/png"/>
  <Override PartName="/ppt/media/image35.jpeg" ContentType="image/jpeg"/>
  <Override PartName="/ppt/media/image39.jpeg" ContentType="image/jpeg"/>
  <Override PartName="/ppt/media/image8.jpeg" ContentType="image/jpeg"/>
  <Override PartName="/ppt/media/image28.png" ContentType="image/png"/>
  <Override PartName="/ppt/media/image5.png" ContentType="image/png"/>
  <Override PartName="/ppt/media/image43.jpeg" ContentType="image/jpeg"/>
  <Override PartName="/ppt/media/image12.jpeg" ContentType="image/jpeg"/>
  <Override PartName="/ppt/media/image4.png" ContentType="image/png"/>
  <Override PartName="/ppt/media/image25.png" ContentType="image/png"/>
  <Override PartName="/ppt/media/image19.jpeg" ContentType="image/jpeg"/>
  <Override PartName="/ppt/media/image42.jpeg" ContentType="image/jpeg"/>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1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69.xml.rels" ContentType="application/vnd.openxmlformats-package.relationships+xml"/>
  <Override PartName="/ppt/slideLayouts/_rels/slideLayout63.xml.rels" ContentType="application/vnd.openxmlformats-package.relationships+xml"/>
  <Override PartName="/ppt/slideLayouts/_rels/slideLayout47.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0.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45.xml.rels" ContentType="application/vnd.openxmlformats-package.relationships+xml"/>
  <Override PartName="/ppt/slideLayouts/_rels/slideLayout14.xml.rels" ContentType="application/vnd.openxmlformats-package.relationships+xml"/>
  <Override PartName="/ppt/slideLayouts/_rels/slideLayout8.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6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0.xml" ContentType="application/vnd.openxmlformats-officedocument.presentationml.slideLayout+xml"/>
  <Override PartName="/ppt/slideLayouts/slideLayout19.xml" ContentType="application/vnd.openxmlformats-officedocument.presentationml.slideLayout+xml"/>
  <Override PartName="/ppt/slideLayouts/slideLayout61.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58.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2.xml" ContentType="application/vnd.openxmlformats-officedocument.presentationml.slideLayout+xml"/>
  <Override PartName="/ppt/slideLayouts/slideLayout23.xml" ContentType="application/vnd.openxmlformats-officedocument.presentationml.slideLayout+xml"/>
  <Override PartName="/ppt/slideLayouts/slideLayout71.xml" ContentType="application/vnd.openxmlformats-officedocument.presentationml.slideLayout+xml"/>
  <Override PartName="/ppt/slideLayouts/slideLayout29.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70.xml" ContentType="application/vnd.openxmlformats-officedocument.presentationml.slideLayout+xml"/>
  <Override PartName="/ppt/slideLayouts/slideLayout28.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embeddings/oleObject1.bin" ContentType="application/vnd.openxmlformats-officedocument.oleObject"/>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40.xml" ContentType="application/vnd.openxmlformats-officedocument.presentationml.slide+xml"/>
  <Override PartName="/ppt/slides/slide6.xml" ContentType="application/vnd.openxmlformats-officedocument.presentationml.slide+xml"/>
  <Override PartName="/ppt/slides/slide41.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50.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_rels/slide4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27.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8.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1.xml.rels" ContentType="application/vnd.openxmlformats-package.relationships+xml"/>
  <Override PartName="/ppt/slides/_rels/slide39.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52.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38.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51.xml.rels" ContentType="application/vnd.openxmlformats-package.relationships+xml"/>
  <Override PartName="/ppt/slides/_rels/slide35.xml.rels" ContentType="application/vnd.openxmlformats-package.relationships+xml"/>
  <Override PartName="/ppt/slides/_rels/slide57.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56.xml.rels" ContentType="application/vnd.openxmlformats-package.relationships+xml"/>
  <Override PartName="/ppt/slides/_rels/slide50.xml.rels" ContentType="application/vnd.openxmlformats-package.relationships+xml"/>
  <Override PartName="/ppt/slides/_rels/slide34.xml.rels" ContentType="application/vnd.openxmlformats-package.relationships+xml"/>
  <Override PartName="/ppt/slides/_rels/slide49.xml.rels" ContentType="application/vnd.openxmlformats-package.relationships+xml"/>
  <Override PartName="/ppt/slides/_rels/slide6.xml.rels" ContentType="application/vnd.openxmlformats-package.relationships+xml"/>
  <Override PartName="/ppt/slides/_rels/slide40.xml.rels" ContentType="application/vnd.openxmlformats-package.relationships+xml"/>
  <Override PartName="/ppt/slides/_rels/slide55.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48.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16.xml.rels" ContentType="application/vnd.openxmlformats-package.relationships+xml"/>
  <Override PartName="/ppt/slides/slide30.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Lst>
  <p:sldSz cx="9144000" cy="6858000"/>
  <p:notesSz cx="9372600" cy="70866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slide" Target="slides/slide51.xml"/><Relationship Id="rId60" Type="http://schemas.openxmlformats.org/officeDocument/2006/relationships/slide" Target="slides/slide52.xml"/><Relationship Id="rId61" Type="http://schemas.openxmlformats.org/officeDocument/2006/relationships/slide" Target="slides/slide53.xml"/><Relationship Id="rId62" Type="http://schemas.openxmlformats.org/officeDocument/2006/relationships/slide" Target="slides/slide54.xml"/><Relationship Id="rId63" Type="http://schemas.openxmlformats.org/officeDocument/2006/relationships/slide" Target="slides/slide55.xml"/><Relationship Id="rId64" Type="http://schemas.openxmlformats.org/officeDocument/2006/relationships/slide" Target="slides/slide56.xml"/><Relationship Id="rId65" Type="http://schemas.openxmlformats.org/officeDocument/2006/relationships/slide" Target="slides/slide57.xml"/><Relationship Id="rId6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27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27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277"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278"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279"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2900B7A0-9C40-4BE7-99BD-A3A928255DCB}"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8" name="PlaceHolder 1"/>
          <p:cNvSpPr>
            <a:spLocks noGrp="1"/>
          </p:cNvSpPr>
          <p:nvPr>
            <p:ph type="sldImg"/>
          </p:nvPr>
        </p:nvSpPr>
        <p:spPr>
          <a:xfrm>
            <a:off x="2914560" y="531720"/>
            <a:ext cx="3542760" cy="2656800"/>
          </a:xfrm>
          <a:prstGeom prst="rect">
            <a:avLst/>
          </a:prstGeom>
          <a:ln w="0">
            <a:noFill/>
          </a:ln>
        </p:spPr>
      </p:sp>
      <p:sp>
        <p:nvSpPr>
          <p:cNvPr id="489" name="PlaceHolder 2"/>
          <p:cNvSpPr>
            <a:spLocks noGrp="1"/>
          </p:cNvSpPr>
          <p:nvPr>
            <p:ph type="body"/>
          </p:nvPr>
        </p:nvSpPr>
        <p:spPr>
          <a:xfrm>
            <a:off x="937440" y="3366000"/>
            <a:ext cx="7497360" cy="3188160"/>
          </a:xfrm>
          <a:prstGeom prst="rect">
            <a:avLst/>
          </a:prstGeom>
          <a:noFill/>
          <a:ln w="0">
            <a:noFill/>
          </a:ln>
        </p:spPr>
        <p:txBody>
          <a:bodyPr lIns="93960" rIns="93960" tIns="47160" bIns="47160" anchor="t">
            <a:noAutofit/>
          </a:bodyPr>
          <a:p>
            <a:endParaRPr b="0" lang="en-US" sz="2000" spc="-1" strike="noStrike">
              <a:latin typeface="Arial"/>
            </a:endParaRPr>
          </a:p>
        </p:txBody>
      </p:sp>
      <p:sp>
        <p:nvSpPr>
          <p:cNvPr id="490" name="PlaceHolder 3"/>
          <p:cNvSpPr>
            <a:spLocks noGrp="1"/>
          </p:cNvSpPr>
          <p:nvPr>
            <p:ph type="sldNum" idx="64"/>
          </p:nvPr>
        </p:nvSpPr>
        <p:spPr>
          <a:xfrm>
            <a:off x="5308920" y="6730920"/>
            <a:ext cx="4060800" cy="353520"/>
          </a:xfrm>
          <a:prstGeom prst="rect">
            <a:avLst/>
          </a:prstGeom>
          <a:noFill/>
          <a:ln w="0">
            <a:noFill/>
          </a:ln>
        </p:spPr>
        <p:txBody>
          <a:bodyPr lIns="93960" rIns="93960" tIns="47160" bIns="47160" anchor="b">
            <a:noAutofit/>
          </a:bodyPr>
          <a:lstStyle>
            <a:lvl1pPr algn="r">
              <a:lnSpc>
                <a:spcPct val="100000"/>
              </a:lnSpc>
              <a:buNone/>
              <a:defRPr b="0" lang="en-US" sz="1200" spc="-1" strike="noStrike">
                <a:solidFill>
                  <a:srgbClr val="000000"/>
                </a:solidFill>
                <a:latin typeface="Arial"/>
                <a:ea typeface="+mn-ea"/>
              </a:defRPr>
            </a:lvl1pPr>
          </a:lstStyle>
          <a:p>
            <a:pPr algn="r">
              <a:lnSpc>
                <a:spcPct val="100000"/>
              </a:lnSpc>
              <a:buNone/>
            </a:pPr>
            <a:fld id="{1DD8F87A-045C-4E87-8B6B-2548D04BF20F}" type="slidenum">
              <a:rPr b="0" lang="en-US" sz="1200" spc="-1" strike="noStrike">
                <a:solidFill>
                  <a:srgbClr val="000000"/>
                </a:solidFill>
                <a:latin typeface="Arial"/>
                <a:ea typeface="+mn-ea"/>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PlaceHolder 1"/>
          <p:cNvSpPr>
            <a:spLocks noGrp="1"/>
          </p:cNvSpPr>
          <p:nvPr>
            <p:ph type="sldImg"/>
          </p:nvPr>
        </p:nvSpPr>
        <p:spPr>
          <a:xfrm>
            <a:off x="2914560" y="531720"/>
            <a:ext cx="3542760" cy="2656800"/>
          </a:xfrm>
          <a:prstGeom prst="rect">
            <a:avLst/>
          </a:prstGeom>
          <a:ln w="0">
            <a:noFill/>
          </a:ln>
        </p:spPr>
      </p:sp>
      <p:sp>
        <p:nvSpPr>
          <p:cNvPr id="492" name="PlaceHolder 2"/>
          <p:cNvSpPr>
            <a:spLocks noGrp="1"/>
          </p:cNvSpPr>
          <p:nvPr>
            <p:ph type="body"/>
          </p:nvPr>
        </p:nvSpPr>
        <p:spPr>
          <a:xfrm>
            <a:off x="937440" y="3366000"/>
            <a:ext cx="7497360" cy="3188160"/>
          </a:xfrm>
          <a:prstGeom prst="rect">
            <a:avLst/>
          </a:prstGeom>
          <a:noFill/>
          <a:ln w="0">
            <a:noFill/>
          </a:ln>
        </p:spPr>
        <p:txBody>
          <a:bodyPr lIns="93960" rIns="93960" tIns="47160" bIns="47160" anchor="t">
            <a:noAutofit/>
          </a:bodyPr>
          <a:p>
            <a:endParaRPr b="0" lang="en-US" sz="2000" spc="-1" strike="noStrike">
              <a:latin typeface="Arial"/>
            </a:endParaRPr>
          </a:p>
        </p:txBody>
      </p:sp>
      <p:sp>
        <p:nvSpPr>
          <p:cNvPr id="493" name="PlaceHolder 3"/>
          <p:cNvSpPr>
            <a:spLocks noGrp="1"/>
          </p:cNvSpPr>
          <p:nvPr>
            <p:ph type="sldNum" idx="65"/>
          </p:nvPr>
        </p:nvSpPr>
        <p:spPr>
          <a:xfrm>
            <a:off x="5308920" y="6730920"/>
            <a:ext cx="4060800" cy="353520"/>
          </a:xfrm>
          <a:prstGeom prst="rect">
            <a:avLst/>
          </a:prstGeom>
          <a:noFill/>
          <a:ln w="0">
            <a:noFill/>
          </a:ln>
        </p:spPr>
        <p:txBody>
          <a:bodyPr lIns="93960" rIns="93960" tIns="47160" bIns="47160" anchor="b">
            <a:noAutofit/>
          </a:bodyPr>
          <a:lstStyle>
            <a:lvl1pPr algn="r">
              <a:lnSpc>
                <a:spcPct val="100000"/>
              </a:lnSpc>
              <a:buNone/>
              <a:defRPr b="0" lang="en-US" sz="1200" spc="-1" strike="noStrike">
                <a:solidFill>
                  <a:srgbClr val="000000"/>
                </a:solidFill>
                <a:latin typeface="Arial"/>
                <a:ea typeface="+mn-ea"/>
              </a:defRPr>
            </a:lvl1pPr>
          </a:lstStyle>
          <a:p>
            <a:pPr algn="r">
              <a:lnSpc>
                <a:spcPct val="100000"/>
              </a:lnSpc>
              <a:buNone/>
            </a:pPr>
            <a:fld id="{194D6449-6BC2-41B2-B160-ABD2F77DE393}" type="slidenum">
              <a:rPr b="0" lang="en-US" sz="1200" spc="-1" strike="noStrike">
                <a:solidFill>
                  <a:srgbClr val="000000"/>
                </a:solidFill>
                <a:latin typeface="Arial"/>
                <a:ea typeface="+mn-ea"/>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PlaceHolder 1"/>
          <p:cNvSpPr>
            <a:spLocks noGrp="1"/>
          </p:cNvSpPr>
          <p:nvPr>
            <p:ph type="sldImg"/>
          </p:nvPr>
        </p:nvSpPr>
        <p:spPr>
          <a:xfrm>
            <a:off x="2914560" y="531720"/>
            <a:ext cx="3542760" cy="2656800"/>
          </a:xfrm>
          <a:prstGeom prst="rect">
            <a:avLst/>
          </a:prstGeom>
          <a:ln w="0">
            <a:noFill/>
          </a:ln>
        </p:spPr>
      </p:sp>
      <p:sp>
        <p:nvSpPr>
          <p:cNvPr id="495" name="PlaceHolder 2"/>
          <p:cNvSpPr>
            <a:spLocks noGrp="1"/>
          </p:cNvSpPr>
          <p:nvPr>
            <p:ph type="body"/>
          </p:nvPr>
        </p:nvSpPr>
        <p:spPr>
          <a:xfrm>
            <a:off x="937440" y="3366000"/>
            <a:ext cx="7497360" cy="3188160"/>
          </a:xfrm>
          <a:prstGeom prst="rect">
            <a:avLst/>
          </a:prstGeom>
          <a:noFill/>
          <a:ln w="0">
            <a:noFill/>
          </a:ln>
        </p:spPr>
        <p:txBody>
          <a:bodyPr lIns="93960" rIns="93960" tIns="47160" bIns="47160" anchor="t">
            <a:noAutofit/>
          </a:bodyPr>
          <a:p>
            <a:endParaRPr b="0" lang="en-US" sz="2000" spc="-1" strike="noStrike">
              <a:latin typeface="Arial"/>
            </a:endParaRPr>
          </a:p>
        </p:txBody>
      </p:sp>
      <p:sp>
        <p:nvSpPr>
          <p:cNvPr id="496" name="PlaceHolder 3"/>
          <p:cNvSpPr>
            <a:spLocks noGrp="1"/>
          </p:cNvSpPr>
          <p:nvPr>
            <p:ph type="sldNum" idx="66"/>
          </p:nvPr>
        </p:nvSpPr>
        <p:spPr>
          <a:xfrm>
            <a:off x="5308920" y="6730920"/>
            <a:ext cx="4060800" cy="353520"/>
          </a:xfrm>
          <a:prstGeom prst="rect">
            <a:avLst/>
          </a:prstGeom>
          <a:noFill/>
          <a:ln w="0">
            <a:noFill/>
          </a:ln>
        </p:spPr>
        <p:txBody>
          <a:bodyPr lIns="93960" rIns="93960" tIns="47160" bIns="47160" anchor="b">
            <a:noAutofit/>
          </a:bodyPr>
          <a:lstStyle>
            <a:lvl1pPr algn="r">
              <a:lnSpc>
                <a:spcPct val="100000"/>
              </a:lnSpc>
              <a:buNone/>
              <a:defRPr b="0" lang="en-US" sz="1200" spc="-1" strike="noStrike">
                <a:solidFill>
                  <a:srgbClr val="000000"/>
                </a:solidFill>
                <a:latin typeface="Arial"/>
                <a:ea typeface="+mn-ea"/>
              </a:defRPr>
            </a:lvl1pPr>
          </a:lstStyle>
          <a:p>
            <a:pPr algn="r">
              <a:lnSpc>
                <a:spcPct val="100000"/>
              </a:lnSpc>
              <a:buNone/>
            </a:pPr>
            <a:fld id="{C53D8F92-99F1-4CD4-9EF0-BA657501C3F3}" type="slidenum">
              <a:rPr b="0" lang="en-US" sz="1200" spc="-1" strike="noStrike">
                <a:solidFill>
                  <a:srgbClr val="000000"/>
                </a:solidFill>
                <a:latin typeface="Arial"/>
                <a:ea typeface="+mn-ea"/>
              </a:rPr>
              <a:t>&lt;number&gt;</a:t>
            </a:fld>
            <a:endParaRPr b="0" lang="en-US" sz="1200" spc="-1" strike="noStrike">
              <a:latin typeface="Times New Roman"/>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PlaceHolder 1"/>
          <p:cNvSpPr>
            <a:spLocks noGrp="1"/>
          </p:cNvSpPr>
          <p:nvPr>
            <p:ph type="sldImg"/>
          </p:nvPr>
        </p:nvSpPr>
        <p:spPr>
          <a:xfrm>
            <a:off x="2914560" y="531720"/>
            <a:ext cx="3542760" cy="2656800"/>
          </a:xfrm>
          <a:prstGeom prst="rect">
            <a:avLst/>
          </a:prstGeom>
          <a:ln w="0">
            <a:noFill/>
          </a:ln>
        </p:spPr>
      </p:sp>
      <p:sp>
        <p:nvSpPr>
          <p:cNvPr id="498" name="PlaceHolder 2"/>
          <p:cNvSpPr>
            <a:spLocks noGrp="1"/>
          </p:cNvSpPr>
          <p:nvPr>
            <p:ph type="body"/>
          </p:nvPr>
        </p:nvSpPr>
        <p:spPr>
          <a:xfrm>
            <a:off x="937440" y="3366000"/>
            <a:ext cx="7497360" cy="3188160"/>
          </a:xfrm>
          <a:prstGeom prst="rect">
            <a:avLst/>
          </a:prstGeom>
          <a:noFill/>
          <a:ln w="0">
            <a:noFill/>
          </a:ln>
        </p:spPr>
        <p:txBody>
          <a:bodyPr lIns="93960" rIns="93960" tIns="47160" bIns="47160" anchor="t">
            <a:noAutofit/>
          </a:bodyPr>
          <a:p>
            <a:endParaRPr b="0" lang="en-US" sz="2000" spc="-1" strike="noStrike">
              <a:latin typeface="Arial"/>
            </a:endParaRPr>
          </a:p>
        </p:txBody>
      </p:sp>
      <p:sp>
        <p:nvSpPr>
          <p:cNvPr id="499" name="PlaceHolder 3"/>
          <p:cNvSpPr>
            <a:spLocks noGrp="1"/>
          </p:cNvSpPr>
          <p:nvPr>
            <p:ph type="sldNum" idx="67"/>
          </p:nvPr>
        </p:nvSpPr>
        <p:spPr>
          <a:xfrm>
            <a:off x="5308920" y="6730920"/>
            <a:ext cx="4060800" cy="353520"/>
          </a:xfrm>
          <a:prstGeom prst="rect">
            <a:avLst/>
          </a:prstGeom>
          <a:noFill/>
          <a:ln w="0">
            <a:noFill/>
          </a:ln>
        </p:spPr>
        <p:txBody>
          <a:bodyPr lIns="93960" rIns="93960" tIns="47160" bIns="47160" anchor="b">
            <a:noAutofit/>
          </a:bodyPr>
          <a:lstStyle>
            <a:lvl1pPr algn="r">
              <a:lnSpc>
                <a:spcPct val="100000"/>
              </a:lnSpc>
              <a:buNone/>
              <a:defRPr b="0" lang="en-US" sz="1200" spc="-1" strike="noStrike">
                <a:solidFill>
                  <a:srgbClr val="000000"/>
                </a:solidFill>
                <a:latin typeface="Arial"/>
                <a:ea typeface="+mn-ea"/>
              </a:defRPr>
            </a:lvl1pPr>
          </a:lstStyle>
          <a:p>
            <a:pPr algn="r">
              <a:lnSpc>
                <a:spcPct val="100000"/>
              </a:lnSpc>
              <a:buNone/>
            </a:pPr>
            <a:fld id="{3F2180CC-F364-4CF4-9915-D2F4DE0699B2}" type="slidenum">
              <a:rPr b="0" lang="en-US" sz="1200" spc="-1" strike="noStrike">
                <a:solidFill>
                  <a:srgbClr val="000000"/>
                </a:solidFill>
                <a:latin typeface="Arial"/>
                <a:ea typeface="+mn-ea"/>
              </a:rPr>
              <a:t>&lt;number&gt;</a:t>
            </a:fld>
            <a:endParaRPr b="0" lang="en-US" sz="1200" spc="-1" strike="noStrike">
              <a:latin typeface="Times New Roman"/>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PlaceHolder 1"/>
          <p:cNvSpPr>
            <a:spLocks noGrp="1"/>
          </p:cNvSpPr>
          <p:nvPr>
            <p:ph type="sldImg"/>
          </p:nvPr>
        </p:nvSpPr>
        <p:spPr>
          <a:xfrm>
            <a:off x="2914560" y="531720"/>
            <a:ext cx="3542760" cy="2656800"/>
          </a:xfrm>
          <a:prstGeom prst="rect">
            <a:avLst/>
          </a:prstGeom>
          <a:ln w="0">
            <a:noFill/>
          </a:ln>
        </p:spPr>
      </p:sp>
      <p:sp>
        <p:nvSpPr>
          <p:cNvPr id="501" name="PlaceHolder 2"/>
          <p:cNvSpPr>
            <a:spLocks noGrp="1"/>
          </p:cNvSpPr>
          <p:nvPr>
            <p:ph type="body"/>
          </p:nvPr>
        </p:nvSpPr>
        <p:spPr>
          <a:xfrm>
            <a:off x="937440" y="3366000"/>
            <a:ext cx="7497360" cy="3188160"/>
          </a:xfrm>
          <a:prstGeom prst="rect">
            <a:avLst/>
          </a:prstGeom>
          <a:noFill/>
          <a:ln w="0">
            <a:noFill/>
          </a:ln>
        </p:spPr>
        <p:txBody>
          <a:bodyPr lIns="93960" rIns="93960" tIns="47160" bIns="47160" anchor="t">
            <a:noAutofit/>
          </a:bodyPr>
          <a:p>
            <a:endParaRPr b="0" lang="en-US" sz="2000" spc="-1" strike="noStrike">
              <a:latin typeface="Arial"/>
            </a:endParaRPr>
          </a:p>
        </p:txBody>
      </p:sp>
      <p:sp>
        <p:nvSpPr>
          <p:cNvPr id="502" name="PlaceHolder 3"/>
          <p:cNvSpPr>
            <a:spLocks noGrp="1"/>
          </p:cNvSpPr>
          <p:nvPr>
            <p:ph type="sldNum" idx="68"/>
          </p:nvPr>
        </p:nvSpPr>
        <p:spPr>
          <a:xfrm>
            <a:off x="5308920" y="6730920"/>
            <a:ext cx="4060800" cy="353520"/>
          </a:xfrm>
          <a:prstGeom prst="rect">
            <a:avLst/>
          </a:prstGeom>
          <a:noFill/>
          <a:ln w="0">
            <a:noFill/>
          </a:ln>
        </p:spPr>
        <p:txBody>
          <a:bodyPr lIns="93960" rIns="93960" tIns="47160" bIns="47160" anchor="b">
            <a:noAutofit/>
          </a:bodyPr>
          <a:lstStyle>
            <a:lvl1pPr algn="r">
              <a:lnSpc>
                <a:spcPct val="100000"/>
              </a:lnSpc>
              <a:buNone/>
              <a:defRPr b="0" lang="en-US" sz="1200" spc="-1" strike="noStrike">
                <a:solidFill>
                  <a:srgbClr val="000000"/>
                </a:solidFill>
                <a:latin typeface="Arial"/>
                <a:ea typeface="+mn-ea"/>
              </a:defRPr>
            </a:lvl1pPr>
          </a:lstStyle>
          <a:p>
            <a:pPr algn="r">
              <a:lnSpc>
                <a:spcPct val="100000"/>
              </a:lnSpc>
              <a:buNone/>
            </a:pPr>
            <a:fld id="{06247668-22A0-4409-A7C0-31D29D4D0061}" type="slidenum">
              <a:rPr b="0" lang="en-US" sz="1200" spc="-1" strike="noStrike">
                <a:solidFill>
                  <a:srgbClr val="000000"/>
                </a:solidFill>
                <a:latin typeface="Arial"/>
                <a:ea typeface="+mn-ea"/>
              </a:rPr>
              <a:t>&lt;number&gt;</a:t>
            </a:fld>
            <a:endParaRPr b="0" lang="en-US" sz="1200" spc="-1" strike="noStrike">
              <a:latin typeface="Times New Roman"/>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PlaceHolder 1"/>
          <p:cNvSpPr>
            <a:spLocks noGrp="1"/>
          </p:cNvSpPr>
          <p:nvPr>
            <p:ph type="sldImg"/>
          </p:nvPr>
        </p:nvSpPr>
        <p:spPr>
          <a:xfrm>
            <a:off x="2914560" y="531720"/>
            <a:ext cx="3542760" cy="2656800"/>
          </a:xfrm>
          <a:prstGeom prst="rect">
            <a:avLst/>
          </a:prstGeom>
          <a:ln w="0">
            <a:noFill/>
          </a:ln>
        </p:spPr>
      </p:sp>
      <p:sp>
        <p:nvSpPr>
          <p:cNvPr id="504" name="PlaceHolder 2"/>
          <p:cNvSpPr>
            <a:spLocks noGrp="1"/>
          </p:cNvSpPr>
          <p:nvPr>
            <p:ph type="body"/>
          </p:nvPr>
        </p:nvSpPr>
        <p:spPr>
          <a:xfrm>
            <a:off x="937440" y="3366000"/>
            <a:ext cx="7497360" cy="3188160"/>
          </a:xfrm>
          <a:prstGeom prst="rect">
            <a:avLst/>
          </a:prstGeom>
          <a:noFill/>
          <a:ln w="0">
            <a:noFill/>
          </a:ln>
        </p:spPr>
        <p:txBody>
          <a:bodyPr lIns="93960" rIns="93960" tIns="47160" bIns="47160" anchor="t">
            <a:noAutofit/>
          </a:bodyPr>
          <a:p>
            <a:endParaRPr b="0" lang="en-US" sz="2000" spc="-1" strike="noStrike">
              <a:latin typeface="Arial"/>
            </a:endParaRPr>
          </a:p>
        </p:txBody>
      </p:sp>
      <p:sp>
        <p:nvSpPr>
          <p:cNvPr id="505" name="PlaceHolder 3"/>
          <p:cNvSpPr>
            <a:spLocks noGrp="1"/>
          </p:cNvSpPr>
          <p:nvPr>
            <p:ph type="sldNum" idx="69"/>
          </p:nvPr>
        </p:nvSpPr>
        <p:spPr>
          <a:xfrm>
            <a:off x="5308920" y="6730920"/>
            <a:ext cx="4060800" cy="353520"/>
          </a:xfrm>
          <a:prstGeom prst="rect">
            <a:avLst/>
          </a:prstGeom>
          <a:noFill/>
          <a:ln w="0">
            <a:noFill/>
          </a:ln>
        </p:spPr>
        <p:txBody>
          <a:bodyPr lIns="93960" rIns="93960" tIns="47160" bIns="47160" anchor="b">
            <a:noAutofit/>
          </a:bodyPr>
          <a:lstStyle>
            <a:lvl1pPr algn="r">
              <a:lnSpc>
                <a:spcPct val="100000"/>
              </a:lnSpc>
              <a:buNone/>
              <a:defRPr b="0" lang="en-US" sz="1200" spc="-1" strike="noStrike">
                <a:solidFill>
                  <a:srgbClr val="000000"/>
                </a:solidFill>
                <a:latin typeface="Arial"/>
                <a:ea typeface="+mn-ea"/>
              </a:defRPr>
            </a:lvl1pPr>
          </a:lstStyle>
          <a:p>
            <a:pPr algn="r">
              <a:lnSpc>
                <a:spcPct val="100000"/>
              </a:lnSpc>
              <a:buNone/>
            </a:pPr>
            <a:fld id="{6815A977-35CB-4858-9C2D-9A287A633CA6}" type="slidenum">
              <a:rPr b="0" lang="en-US" sz="1200" spc="-1" strike="noStrike">
                <a:solidFill>
                  <a:srgbClr val="000000"/>
                </a:solidFill>
                <a:latin typeface="Arial"/>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5"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6"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7"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8"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9"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3"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
          </p:nvPr>
        </p:nvSpPr>
        <p:spPr/>
        <p:txBody>
          <a:bodyPr/>
          <a:p>
            <a:r>
              <a:t>Footer</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
          </p:nvPr>
        </p:nvSpPr>
        <p:spPr/>
        <p:txBody>
          <a:bodyPr/>
          <a:p>
            <a:r>
              <a:t>Footer</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
          </p:nvPr>
        </p:nvSpPr>
        <p:spPr/>
        <p:txBody>
          <a:bodyPr/>
          <a:p>
            <a:r>
              <a:t>Footer</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0"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
          </p:nvPr>
        </p:nvSpPr>
        <p:spPr/>
        <p:txBody>
          <a:bodyPr/>
          <a:p>
            <a:r>
              <a:t>Footer</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
          </p:nvPr>
        </p:nvSpPr>
        <p:spPr/>
        <p:txBody>
          <a:bodyPr/>
          <a:p>
            <a:r>
              <a:t>Footer</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
          </p:nvPr>
        </p:nvSpPr>
        <p:spPr/>
        <p:txBody>
          <a:bodyPr/>
          <a:p>
            <a:r>
              <a:t>Footer</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
          </p:nvPr>
        </p:nvSpPr>
        <p:spPr/>
        <p:txBody>
          <a:bodyPr/>
          <a:p>
            <a:r>
              <a:t>Footer</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0"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
          </p:nvPr>
        </p:nvSpPr>
        <p:spPr/>
        <p:txBody>
          <a:bodyPr/>
          <a:p>
            <a:r>
              <a:t>Footer</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2"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3"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4"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5"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6"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7"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
          </p:nvPr>
        </p:nvSpPr>
        <p:spPr/>
        <p:txBody>
          <a:bodyPr/>
          <a:p>
            <a:r>
              <a:t>Footer</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
          </p:nvPr>
        </p:nvSpPr>
        <p:spPr/>
        <p:txBody>
          <a:bodyPr/>
          <a:p>
            <a:r>
              <a:t>Footer</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7"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3"/>
          </p:nvPr>
        </p:nvSpPr>
        <p:spPr/>
        <p:txBody>
          <a:bodyPr/>
          <a:p>
            <a:r>
              <a:t>Footer</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3"/>
          </p:nvPr>
        </p:nvSpPr>
        <p:spPr/>
        <p:txBody>
          <a:bodyPr/>
          <a:p>
            <a:r>
              <a:t>Footer</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3"/>
          </p:nvPr>
        </p:nvSpPr>
        <p:spPr/>
        <p:txBody>
          <a:bodyPr/>
          <a:p>
            <a:r>
              <a:t>Footer</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3"/>
          </p:nvPr>
        </p:nvSpPr>
        <p:spPr/>
        <p:txBody>
          <a:bodyPr/>
          <a:p>
            <a:r>
              <a:t>Footer</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3"/>
          </p:nvPr>
        </p:nvSpPr>
        <p:spPr/>
        <p:txBody>
          <a:bodyPr/>
          <a:p>
            <a:r>
              <a:t>Footer</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
          </p:nvPr>
        </p:nvSpPr>
        <p:spPr/>
        <p:txBody>
          <a:bodyPr/>
          <a:p>
            <a:r>
              <a:t>Footer</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
          </p:nvPr>
        </p:nvSpPr>
        <p:spPr/>
        <p:txBody>
          <a:bodyPr/>
          <a:p>
            <a:r>
              <a:t>Footer</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
          </p:nvPr>
        </p:nvSpPr>
        <p:spPr/>
        <p:txBody>
          <a:bodyPr/>
          <a:p>
            <a:r>
              <a:t>Footer</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8"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9"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3"/>
          </p:nvPr>
        </p:nvSpPr>
        <p:spPr/>
        <p:txBody>
          <a:bodyPr/>
          <a:p>
            <a:r>
              <a:t>Footer</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4"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3"/>
          </p:nvPr>
        </p:nvSpPr>
        <p:spPr/>
        <p:txBody>
          <a:bodyPr/>
          <a:p>
            <a:r>
              <a:t>Footer</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6"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7"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8"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9"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0"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1"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3"/>
          </p:nvPr>
        </p:nvSpPr>
        <p:spPr/>
        <p:txBody>
          <a:bodyPr/>
          <a:p>
            <a:r>
              <a:t>Footer</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1"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5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6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6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6"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0"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2"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3"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8"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0"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1"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2"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3"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4"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5"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5"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5"/>
          </p:nvPr>
        </p:nvSpPr>
        <p:spPr/>
        <p:txBody>
          <a:bodyPr/>
          <a:p>
            <a:r>
              <a:t>Footer</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5"/>
          </p:nvPr>
        </p:nvSpPr>
        <p:spPr/>
        <p:txBody>
          <a:bodyPr/>
          <a:p>
            <a:r>
              <a:t>Footer</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5"/>
          </p:nvPr>
        </p:nvSpPr>
        <p:spPr/>
        <p:txBody>
          <a:bodyPr/>
          <a:p>
            <a:r>
              <a:t>Footer</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2"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5"/>
          </p:nvPr>
        </p:nvSpPr>
        <p:spPr/>
        <p:txBody>
          <a:bodyPr/>
          <a:p>
            <a:r>
              <a:t>Footer</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0"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5"/>
          </p:nvPr>
        </p:nvSpPr>
        <p:spPr/>
        <p:txBody>
          <a:bodyPr/>
          <a:p>
            <a:r>
              <a:t>Footer</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4"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5"/>
          </p:nvPr>
        </p:nvSpPr>
        <p:spPr/>
        <p:txBody>
          <a:bodyPr/>
          <a:p>
            <a:r>
              <a:t>Footer</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6"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7"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5"/>
          </p:nvPr>
        </p:nvSpPr>
        <p:spPr/>
        <p:txBody>
          <a:bodyPr/>
          <a:p>
            <a:r>
              <a:t>Footer</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2"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5"/>
          </p:nvPr>
        </p:nvSpPr>
        <p:spPr/>
        <p:txBody>
          <a:bodyPr/>
          <a:p>
            <a:r>
              <a:t>Footer</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4"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5"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6"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7"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8"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9"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5"/>
          </p:nvPr>
        </p:nvSpPr>
        <p:spPr/>
        <p:txBody>
          <a:bodyPr/>
          <a:p>
            <a:r>
              <a:t>Footer</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9"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6"/>
          </p:nvPr>
        </p:nvSpPr>
        <p:spPr/>
        <p:txBody>
          <a:bodyPr/>
          <a:p>
            <a:r>
              <a:t>Footer</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1"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6"/>
          </p:nvPr>
        </p:nvSpPr>
        <p:spPr/>
        <p:txBody>
          <a:bodyPr/>
          <a:p>
            <a:r>
              <a:t>Footer</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4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6"/>
          </p:nvPr>
        </p:nvSpPr>
        <p:spPr/>
        <p:txBody>
          <a:bodyPr/>
          <a:p>
            <a:r>
              <a:t>Footer</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6"/>
          </p:nvPr>
        </p:nvSpPr>
        <p:spPr/>
        <p:txBody>
          <a:bodyPr/>
          <a:p>
            <a:r>
              <a:t>Footer</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6"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6"/>
          </p:nvPr>
        </p:nvSpPr>
        <p:spPr/>
        <p:txBody>
          <a:bodyPr/>
          <a:p>
            <a:r>
              <a:t>Footer</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5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5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4"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8"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0"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61"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6"/>
          </p:nvPr>
        </p:nvSpPr>
        <p:spPr/>
        <p:txBody>
          <a:bodyPr/>
          <a:p>
            <a:r>
              <a:t>Footer</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6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6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66"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6"/>
          </p:nvPr>
        </p:nvSpPr>
        <p:spPr/>
        <p:txBody>
          <a:bodyPr/>
          <a:p>
            <a:r>
              <a:t>Footer</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8"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69"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70"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71"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72"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73"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6"/>
          </p:nvPr>
        </p:nvSpPr>
        <p:spPr/>
        <p:txBody>
          <a:bodyPr/>
          <a:p>
            <a:r>
              <a:t>Footer</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jpe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jpeg"/><Relationship Id="rId8" Type="http://schemas.openxmlformats.org/officeDocument/2006/relationships/image" Target="../media/image7.png"/><Relationship Id="rId9" Type="http://schemas.openxmlformats.org/officeDocument/2006/relationships/image" Target="../media/image8.jpeg"/><Relationship Id="rId10" Type="http://schemas.openxmlformats.org/officeDocument/2006/relationships/slideLayout" Target="../slideLayouts/slideLayout1.xml"/><Relationship Id="rId11" Type="http://schemas.openxmlformats.org/officeDocument/2006/relationships/slideLayout" Target="../slideLayouts/slideLayout2.xml"/><Relationship Id="rId12" Type="http://schemas.openxmlformats.org/officeDocument/2006/relationships/slideLayout" Target="../slideLayouts/slideLayout3.xml"/><Relationship Id="rId13" Type="http://schemas.openxmlformats.org/officeDocument/2006/relationships/slideLayout" Target="../slideLayouts/slideLayout4.xml"/><Relationship Id="rId14" Type="http://schemas.openxmlformats.org/officeDocument/2006/relationships/slideLayout" Target="../slideLayouts/slideLayout5.xml"/><Relationship Id="rId15" Type="http://schemas.openxmlformats.org/officeDocument/2006/relationships/slideLayout" Target="../slideLayouts/slideLayout6.xml"/><Relationship Id="rId16" Type="http://schemas.openxmlformats.org/officeDocument/2006/relationships/slideLayout" Target="../slideLayouts/slideLayout7.xml"/><Relationship Id="rId17" Type="http://schemas.openxmlformats.org/officeDocument/2006/relationships/slideLayout" Target="../slideLayouts/slideLayout8.xml"/><Relationship Id="rId18" Type="http://schemas.openxmlformats.org/officeDocument/2006/relationships/slideLayout" Target="../slideLayouts/slideLayout9.xml"/><Relationship Id="rId19" Type="http://schemas.openxmlformats.org/officeDocument/2006/relationships/slideLayout" Target="../slideLayouts/slideLayout10.xml"/><Relationship Id="rId20" Type="http://schemas.openxmlformats.org/officeDocument/2006/relationships/slideLayout" Target="../slideLayouts/slideLayout11.xml"/><Relationship Id="rId21"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jpeg"/><Relationship Id="rId6" Type="http://schemas.openxmlformats.org/officeDocument/2006/relationships/image" Target="../media/image13.png"/><Relationship Id="rId7" Type="http://schemas.openxmlformats.org/officeDocument/2006/relationships/image" Target="../media/image14.jpeg"/><Relationship Id="rId8" Type="http://schemas.openxmlformats.org/officeDocument/2006/relationships/image" Target="../media/image15.jpeg"/><Relationship Id="rId9" Type="http://schemas.openxmlformats.org/officeDocument/2006/relationships/image" Target="../media/image16.png"/><Relationship Id="rId10" Type="http://schemas.openxmlformats.org/officeDocument/2006/relationships/slideLayout" Target="../slideLayouts/slideLayout13.xml"/><Relationship Id="rId11" Type="http://schemas.openxmlformats.org/officeDocument/2006/relationships/slideLayout" Target="../slideLayouts/slideLayout14.xml"/><Relationship Id="rId12" Type="http://schemas.openxmlformats.org/officeDocument/2006/relationships/slideLayout" Target="../slideLayouts/slideLayout15.xml"/><Relationship Id="rId13" Type="http://schemas.openxmlformats.org/officeDocument/2006/relationships/slideLayout" Target="../slideLayouts/slideLayout16.xml"/><Relationship Id="rId14" Type="http://schemas.openxmlformats.org/officeDocument/2006/relationships/slideLayout" Target="../slideLayouts/slideLayout17.xml"/><Relationship Id="rId15" Type="http://schemas.openxmlformats.org/officeDocument/2006/relationships/slideLayout" Target="../slideLayouts/slideLayout18.xml"/><Relationship Id="rId16" Type="http://schemas.openxmlformats.org/officeDocument/2006/relationships/slideLayout" Target="../slideLayouts/slideLayout19.xml"/><Relationship Id="rId17" Type="http://schemas.openxmlformats.org/officeDocument/2006/relationships/slideLayout" Target="../slideLayouts/slideLayout20.xml"/><Relationship Id="rId18" Type="http://schemas.openxmlformats.org/officeDocument/2006/relationships/slideLayout" Target="../slideLayouts/slideLayout21.xml"/><Relationship Id="rId19" Type="http://schemas.openxmlformats.org/officeDocument/2006/relationships/slideLayout" Target="../slideLayouts/slideLayout22.xml"/><Relationship Id="rId20" Type="http://schemas.openxmlformats.org/officeDocument/2006/relationships/slideLayout" Target="../slideLayouts/slideLayout23.xml"/><Relationship Id="rId21"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7.png"/><Relationship Id="rId3" Type="http://schemas.openxmlformats.org/officeDocument/2006/relationships/image" Target="../media/image18.jpeg"/><Relationship Id="rId4" Type="http://schemas.openxmlformats.org/officeDocument/2006/relationships/image" Target="../media/image19.jpeg"/><Relationship Id="rId5" Type="http://schemas.openxmlformats.org/officeDocument/2006/relationships/image" Target="../media/image20.png"/><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 Id="rId9" Type="http://schemas.openxmlformats.org/officeDocument/2006/relationships/slideLayout" Target="../slideLayouts/slideLayout28.xml"/><Relationship Id="rId10" Type="http://schemas.openxmlformats.org/officeDocument/2006/relationships/slideLayout" Target="../slideLayouts/slideLayout29.xml"/><Relationship Id="rId11" Type="http://schemas.openxmlformats.org/officeDocument/2006/relationships/slideLayout" Target="../slideLayouts/slideLayout30.xml"/><Relationship Id="rId12" Type="http://schemas.openxmlformats.org/officeDocument/2006/relationships/slideLayout" Target="../slideLayouts/slideLayout31.xml"/><Relationship Id="rId13" Type="http://schemas.openxmlformats.org/officeDocument/2006/relationships/slideLayout" Target="../slideLayouts/slideLayout32.xml"/><Relationship Id="rId14" Type="http://schemas.openxmlformats.org/officeDocument/2006/relationships/slideLayout" Target="../slideLayouts/slideLayout33.xml"/><Relationship Id="rId15" Type="http://schemas.openxmlformats.org/officeDocument/2006/relationships/slideLayout" Target="../slideLayouts/slideLayout34.xml"/><Relationship Id="rId16" Type="http://schemas.openxmlformats.org/officeDocument/2006/relationships/slideLayout" Target="../slideLayouts/slideLayout35.xml"/><Relationship Id="rId17"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1.png"/><Relationship Id="rId3" Type="http://schemas.openxmlformats.org/officeDocument/2006/relationships/image" Target="../media/image22.jpeg"/><Relationship Id="rId4" Type="http://schemas.openxmlformats.org/officeDocument/2006/relationships/image" Target="../media/image23.jpeg"/><Relationship Id="rId5" Type="http://schemas.openxmlformats.org/officeDocument/2006/relationships/image" Target="../media/image24.png"/><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 Id="rId9" Type="http://schemas.openxmlformats.org/officeDocument/2006/relationships/slideLayout" Target="../slideLayouts/slideLayout40.xml"/><Relationship Id="rId10" Type="http://schemas.openxmlformats.org/officeDocument/2006/relationships/slideLayout" Target="../slideLayouts/slideLayout41.xml"/><Relationship Id="rId11" Type="http://schemas.openxmlformats.org/officeDocument/2006/relationships/slideLayout" Target="../slideLayouts/slideLayout42.xml"/><Relationship Id="rId12" Type="http://schemas.openxmlformats.org/officeDocument/2006/relationships/slideLayout" Target="../slideLayouts/slideLayout43.xml"/><Relationship Id="rId13" Type="http://schemas.openxmlformats.org/officeDocument/2006/relationships/slideLayout" Target="../slideLayouts/slideLayout44.xml"/><Relationship Id="rId14" Type="http://schemas.openxmlformats.org/officeDocument/2006/relationships/slideLayout" Target="../slideLayouts/slideLayout45.xml"/><Relationship Id="rId15" Type="http://schemas.openxmlformats.org/officeDocument/2006/relationships/slideLayout" Target="../slideLayouts/slideLayout46.xml"/><Relationship Id="rId16" Type="http://schemas.openxmlformats.org/officeDocument/2006/relationships/slideLayout" Target="../slideLayouts/slideLayout47.xml"/><Relationship Id="rId17"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25.png"/><Relationship Id="rId3" Type="http://schemas.openxmlformats.org/officeDocument/2006/relationships/image" Target="../media/image26.jpeg"/><Relationship Id="rId4" Type="http://schemas.openxmlformats.org/officeDocument/2006/relationships/image" Target="../media/image27.jpeg"/><Relationship Id="rId5" Type="http://schemas.openxmlformats.org/officeDocument/2006/relationships/image" Target="../media/image28.png"/><Relationship Id="rId6" Type="http://schemas.openxmlformats.org/officeDocument/2006/relationships/slideLayout" Target="../slideLayouts/slideLayout49.xml"/><Relationship Id="rId7" Type="http://schemas.openxmlformats.org/officeDocument/2006/relationships/slideLayout" Target="../slideLayouts/slideLayout50.xml"/><Relationship Id="rId8" Type="http://schemas.openxmlformats.org/officeDocument/2006/relationships/slideLayout" Target="../slideLayouts/slideLayout51.xml"/><Relationship Id="rId9" Type="http://schemas.openxmlformats.org/officeDocument/2006/relationships/slideLayout" Target="../slideLayouts/slideLayout52.xml"/><Relationship Id="rId10" Type="http://schemas.openxmlformats.org/officeDocument/2006/relationships/slideLayout" Target="../slideLayouts/slideLayout53.xml"/><Relationship Id="rId11" Type="http://schemas.openxmlformats.org/officeDocument/2006/relationships/slideLayout" Target="../slideLayouts/slideLayout54.xml"/><Relationship Id="rId12" Type="http://schemas.openxmlformats.org/officeDocument/2006/relationships/slideLayout" Target="../slideLayouts/slideLayout55.xml"/><Relationship Id="rId13" Type="http://schemas.openxmlformats.org/officeDocument/2006/relationships/slideLayout" Target="../slideLayouts/slideLayout56.xml"/><Relationship Id="rId14" Type="http://schemas.openxmlformats.org/officeDocument/2006/relationships/slideLayout" Target="../slideLayouts/slideLayout57.xml"/><Relationship Id="rId15" Type="http://schemas.openxmlformats.org/officeDocument/2006/relationships/slideLayout" Target="../slideLayouts/slideLayout58.xml"/><Relationship Id="rId16" Type="http://schemas.openxmlformats.org/officeDocument/2006/relationships/slideLayout" Target="../slideLayouts/slideLayout59.xml"/><Relationship Id="rId17"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29.png"/><Relationship Id="rId3" Type="http://schemas.openxmlformats.org/officeDocument/2006/relationships/image" Target="../media/image30.jpeg"/><Relationship Id="rId4" Type="http://schemas.openxmlformats.org/officeDocument/2006/relationships/image" Target="../media/image31.jpeg"/><Relationship Id="rId5" Type="http://schemas.openxmlformats.org/officeDocument/2006/relationships/image" Target="../media/image32.png"/><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 Id="rId11" Type="http://schemas.openxmlformats.org/officeDocument/2006/relationships/slideLayout" Target="../slideLayouts/slideLayout66.xml"/><Relationship Id="rId12" Type="http://schemas.openxmlformats.org/officeDocument/2006/relationships/slideLayout" Target="../slideLayouts/slideLayout67.xml"/><Relationship Id="rId13" Type="http://schemas.openxmlformats.org/officeDocument/2006/relationships/slideLayout" Target="../slideLayouts/slideLayout68.xml"/><Relationship Id="rId14" Type="http://schemas.openxmlformats.org/officeDocument/2006/relationships/slideLayout" Target="../slideLayouts/slideLayout69.xml"/><Relationship Id="rId15" Type="http://schemas.openxmlformats.org/officeDocument/2006/relationships/slideLayout" Target="../slideLayouts/slideLayout70.xml"/><Relationship Id="rId16" Type="http://schemas.openxmlformats.org/officeDocument/2006/relationships/slideLayout" Target="../slideLayouts/slideLayout71.xml"/><Relationship Id="rId17"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Slide Number Placeholder 5"/>
          <p:cNvSpPr/>
          <p:nvPr/>
        </p:nvSpPr>
        <p:spPr>
          <a:xfrm>
            <a:off x="8157240" y="6515640"/>
            <a:ext cx="749520" cy="210960"/>
          </a:xfrm>
          <a:prstGeom prst="rect">
            <a:avLst/>
          </a:prstGeom>
          <a:noFill/>
          <a:ln w="0">
            <a:noFill/>
          </a:ln>
        </p:spPr>
        <p:style>
          <a:lnRef idx="0"/>
          <a:fillRef idx="0"/>
          <a:effectRef idx="0"/>
          <a:fontRef idx="minor"/>
        </p:style>
        <p:txBody>
          <a:bodyPr wrap="none" lIns="90000" rIns="90000" tIns="45000" bIns="45000" anchor="ctr">
            <a:spAutoFit/>
          </a:bodyPr>
          <a:p>
            <a:pPr algn="r">
              <a:lnSpc>
                <a:spcPct val="100000"/>
              </a:lnSpc>
              <a:buNone/>
              <a:tabLst>
                <a:tab algn="l" pos="0"/>
              </a:tabLst>
            </a:pPr>
            <a:fld id="{02BA51AD-DDEF-4CAD-A431-44BFE0D8F308}" type="slidenum">
              <a:rPr b="0" lang="en-US" sz="800" spc="-1" strike="noStrike">
                <a:solidFill>
                  <a:srgbClr val="8b8b8b"/>
                </a:solidFill>
                <a:latin typeface="Calibri"/>
                <a:ea typeface="DejaVu Sans"/>
              </a:rPr>
              <a:t>&lt;number&gt;</a:t>
            </a:fld>
            <a:endParaRPr b="0" lang="en-US" sz="800" spc="-1" strike="noStrike">
              <a:latin typeface="Arial"/>
            </a:endParaRPr>
          </a:p>
        </p:txBody>
      </p:sp>
      <p:pic>
        <p:nvPicPr>
          <p:cNvPr id="1" name="Picture 18" descr="Title_Slide.png"/>
          <p:cNvPicPr/>
          <p:nvPr/>
        </p:nvPicPr>
        <p:blipFill>
          <a:blip r:embed="rId2"/>
          <a:stretch/>
        </p:blipFill>
        <p:spPr>
          <a:xfrm>
            <a:off x="278280" y="254160"/>
            <a:ext cx="8712720" cy="6526080"/>
          </a:xfrm>
          <a:prstGeom prst="rect">
            <a:avLst/>
          </a:prstGeom>
          <a:ln w="0">
            <a:noFill/>
          </a:ln>
        </p:spPr>
      </p:pic>
      <p:sp>
        <p:nvSpPr>
          <p:cNvPr id="2" name="Rectangle 19"/>
          <p:cNvSpPr/>
          <p:nvPr/>
        </p:nvSpPr>
        <p:spPr>
          <a:xfrm>
            <a:off x="3482280" y="223560"/>
            <a:ext cx="2125440" cy="984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 name="Rectangle 4"/>
          <p:cNvSpPr/>
          <p:nvPr/>
        </p:nvSpPr>
        <p:spPr>
          <a:xfrm>
            <a:off x="6812280" y="4885200"/>
            <a:ext cx="2079720" cy="1925280"/>
          </a:xfrm>
          <a:custGeom>
            <a:avLst/>
            <a:gdLst/>
            <a:ah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4" name="Picture 21" descr="Audio.png"/>
          <p:cNvPicPr/>
          <p:nvPr/>
        </p:nvPicPr>
        <p:blipFill>
          <a:blip r:embed="rId3"/>
          <a:stretch/>
        </p:blipFill>
        <p:spPr>
          <a:xfrm>
            <a:off x="6865200" y="5389560"/>
            <a:ext cx="986400" cy="1040400"/>
          </a:xfrm>
          <a:prstGeom prst="rect">
            <a:avLst/>
          </a:prstGeom>
          <a:ln w="0">
            <a:noFill/>
          </a:ln>
        </p:spPr>
      </p:pic>
      <p:pic>
        <p:nvPicPr>
          <p:cNvPr id="5" name="Picture 22" descr=""/>
          <p:cNvPicPr/>
          <p:nvPr/>
        </p:nvPicPr>
        <p:blipFill>
          <a:blip r:embed="rId4"/>
          <a:srcRect l="24446" t="0" r="23774" b="0"/>
          <a:stretch/>
        </p:blipFill>
        <p:spPr>
          <a:xfrm>
            <a:off x="8674560" y="5121720"/>
            <a:ext cx="274680" cy="709200"/>
          </a:xfrm>
          <a:prstGeom prst="rect">
            <a:avLst/>
          </a:prstGeom>
          <a:ln w="0">
            <a:noFill/>
          </a:ln>
        </p:spPr>
      </p:pic>
      <p:pic>
        <p:nvPicPr>
          <p:cNvPr id="6" name="Picture 23" descr="Swirl_3.png"/>
          <p:cNvPicPr/>
          <p:nvPr/>
        </p:nvPicPr>
        <p:blipFill>
          <a:blip r:embed="rId5"/>
          <a:stretch/>
        </p:blipFill>
        <p:spPr>
          <a:xfrm rot="9688800">
            <a:off x="7441920" y="6392880"/>
            <a:ext cx="385200" cy="284400"/>
          </a:xfrm>
          <a:prstGeom prst="rect">
            <a:avLst/>
          </a:prstGeom>
          <a:ln w="0">
            <a:noFill/>
          </a:ln>
        </p:spPr>
      </p:pic>
      <p:pic>
        <p:nvPicPr>
          <p:cNvPr id="7" name="Picture 24" descr="Swirl_3.png"/>
          <p:cNvPicPr/>
          <p:nvPr/>
        </p:nvPicPr>
        <p:blipFill>
          <a:blip r:embed="rId6"/>
          <a:stretch/>
        </p:blipFill>
        <p:spPr>
          <a:xfrm rot="18073200">
            <a:off x="7907760" y="5449320"/>
            <a:ext cx="590760" cy="244800"/>
          </a:xfrm>
          <a:prstGeom prst="rect">
            <a:avLst/>
          </a:prstGeom>
          <a:ln w="0">
            <a:noFill/>
          </a:ln>
        </p:spPr>
      </p:pic>
      <p:pic>
        <p:nvPicPr>
          <p:cNvPr id="8" name="Picture 25" descr=""/>
          <p:cNvPicPr/>
          <p:nvPr/>
        </p:nvPicPr>
        <p:blipFill>
          <a:blip r:embed="rId7"/>
          <a:srcRect l="4685" t="13755" r="6578" b="12470"/>
          <a:stretch/>
        </p:blipFill>
        <p:spPr>
          <a:xfrm>
            <a:off x="7939440" y="5832000"/>
            <a:ext cx="672120" cy="745200"/>
          </a:xfrm>
          <a:prstGeom prst="rect">
            <a:avLst/>
          </a:prstGeom>
          <a:ln w="0">
            <a:noFill/>
          </a:ln>
        </p:spPr>
      </p:pic>
      <p:pic>
        <p:nvPicPr>
          <p:cNvPr id="9" name="Picture 26" descr=""/>
          <p:cNvPicPr/>
          <p:nvPr/>
        </p:nvPicPr>
        <p:blipFill>
          <a:blip r:embed="rId8"/>
          <a:stretch/>
        </p:blipFill>
        <p:spPr>
          <a:xfrm>
            <a:off x="119880" y="6242040"/>
            <a:ext cx="1396440" cy="429120"/>
          </a:xfrm>
          <a:prstGeom prst="rect">
            <a:avLst/>
          </a:prstGeom>
          <a:ln w="0">
            <a:noFill/>
          </a:ln>
        </p:spPr>
      </p:pic>
      <p:pic>
        <p:nvPicPr>
          <p:cNvPr id="10" name="Picture 27" descr=""/>
          <p:cNvPicPr/>
          <p:nvPr/>
        </p:nvPicPr>
        <p:blipFill>
          <a:blip r:embed="rId9"/>
          <a:stretch/>
        </p:blipFill>
        <p:spPr>
          <a:xfrm>
            <a:off x="1360800" y="448560"/>
            <a:ext cx="5718960" cy="95400"/>
          </a:xfrm>
          <a:prstGeom prst="rect">
            <a:avLst/>
          </a:prstGeom>
          <a:ln w="0">
            <a:noFill/>
          </a:ln>
        </p:spPr>
      </p:pic>
      <p:sp>
        <p:nvSpPr>
          <p:cNvPr id="11" name="PlaceHolder 1"/>
          <p:cNvSpPr>
            <a:spLocks noGrp="1"/>
          </p:cNvSpPr>
          <p:nvPr>
            <p:ph type="ftr" idx="1"/>
          </p:nvPr>
        </p:nvSpPr>
        <p:spPr>
          <a:xfrm>
            <a:off x="1204200" y="6363720"/>
            <a:ext cx="6201000" cy="365400"/>
          </a:xfrm>
          <a:prstGeom prst="rect">
            <a:avLst/>
          </a:prstGeom>
          <a:noFill/>
          <a:ln w="0">
            <a:noFill/>
          </a:ln>
        </p:spPr>
        <p:txBody>
          <a:bodyPr lIns="90000" rIns="90000" tIns="45000" bIns="45000" anchor="ctr">
            <a:noAutofit/>
          </a:bodyPr>
          <a:lstStyle>
            <a:lvl1pPr algn="ctr">
              <a:lnSpc>
                <a:spcPct val="100000"/>
              </a:lnSpc>
              <a:buNone/>
              <a:defRPr b="0" lang="en-US" sz="600" spc="-1" strike="noStrike">
                <a:solidFill>
                  <a:srgbClr val="8b8b8b"/>
                </a:solidFill>
                <a:latin typeface="Arial"/>
              </a:defRPr>
            </a:lvl1pPr>
          </a:lstStyle>
          <a:p>
            <a:pPr algn="ctr">
              <a:lnSpc>
                <a:spcPct val="100000"/>
              </a:lnSpc>
              <a:buNone/>
            </a:pPr>
            <a:r>
              <a:rPr b="0" lang="en-US" sz="600" spc="-1" strike="noStrike">
                <a:solidFill>
                  <a:srgbClr val="8b8b8b"/>
                </a:solidFill>
                <a:latin typeface="Arial"/>
              </a:rPr>
              <a:t>&lt;footer&gt;</a:t>
            </a:r>
            <a:endParaRPr b="0" lang="en-US" sz="600" spc="-1" strike="noStrike">
              <a:latin typeface="Times New Roman"/>
            </a:endParaRPr>
          </a:p>
        </p:txBody>
      </p:sp>
      <p:sp>
        <p:nvSpPr>
          <p:cNvPr id="12" name="PlaceHolder 2"/>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a:t>
            </a:r>
            <a:r>
              <a:rPr b="0" lang="en-US" sz="4400" spc="-1" strike="noStrike">
                <a:latin typeface="Arial"/>
              </a:rPr>
              <a:t>edit the title </a:t>
            </a:r>
            <a:r>
              <a:rPr b="0" lang="en-US" sz="4400" spc="-1" strike="noStrike">
                <a:latin typeface="Arial"/>
              </a:rPr>
              <a:t>text format</a:t>
            </a:r>
            <a:endParaRPr b="0" lang="en-US" sz="4400" spc="-1" strike="noStrike">
              <a:latin typeface="Arial"/>
            </a:endParaRPr>
          </a:p>
        </p:txBody>
      </p:sp>
      <p:sp>
        <p:nvSpPr>
          <p:cNvPr id="13" name="PlaceHolder 3"/>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10"/>
    <p:sldLayoutId id="2147483650" r:id="rId11"/>
    <p:sldLayoutId id="2147483651" r:id="rId12"/>
    <p:sldLayoutId id="2147483652" r:id="rId13"/>
    <p:sldLayoutId id="2147483653" r:id="rId14"/>
    <p:sldLayoutId id="2147483654" r:id="rId15"/>
    <p:sldLayoutId id="2147483655" r:id="rId16"/>
    <p:sldLayoutId id="2147483656" r:id="rId17"/>
    <p:sldLayoutId id="2147483657" r:id="rId18"/>
    <p:sldLayoutId id="2147483658" r:id="rId19"/>
    <p:sldLayoutId id="2147483659" r:id="rId20"/>
    <p:sldLayoutId id="2147483660" r:id="rId21"/>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Slide Number Placeholder 5" hidden="1"/>
          <p:cNvSpPr/>
          <p:nvPr/>
        </p:nvSpPr>
        <p:spPr>
          <a:xfrm>
            <a:off x="8157240" y="6515640"/>
            <a:ext cx="749520" cy="210960"/>
          </a:xfrm>
          <a:prstGeom prst="rect">
            <a:avLst/>
          </a:prstGeom>
          <a:noFill/>
          <a:ln w="0">
            <a:noFill/>
          </a:ln>
        </p:spPr>
        <p:style>
          <a:lnRef idx="0"/>
          <a:fillRef idx="0"/>
          <a:effectRef idx="0"/>
          <a:fontRef idx="minor"/>
        </p:style>
        <p:txBody>
          <a:bodyPr wrap="none" lIns="90000" rIns="90000" tIns="45000" bIns="45000" anchor="ctr">
            <a:spAutoFit/>
          </a:bodyPr>
          <a:p>
            <a:pPr algn="r">
              <a:lnSpc>
                <a:spcPct val="100000"/>
              </a:lnSpc>
              <a:buNone/>
              <a:tabLst>
                <a:tab algn="l" pos="0"/>
              </a:tabLst>
            </a:pPr>
            <a:fld id="{CC86505E-8587-432F-B239-E69F351C0917}" type="slidenum">
              <a:rPr b="0" lang="en-US" sz="800" spc="-1" strike="noStrike">
                <a:solidFill>
                  <a:srgbClr val="8b8b8b"/>
                </a:solidFill>
                <a:latin typeface="Calibri"/>
                <a:ea typeface="DejaVu Sans"/>
              </a:rPr>
              <a:t>&lt;number&gt;</a:t>
            </a:fld>
            <a:endParaRPr b="0" lang="en-US" sz="800" spc="-1" strike="noStrike">
              <a:latin typeface="Arial"/>
            </a:endParaRPr>
          </a:p>
        </p:txBody>
      </p:sp>
      <p:pic>
        <p:nvPicPr>
          <p:cNvPr id="51" name="Picture 18" descr="Audio.png"/>
          <p:cNvPicPr/>
          <p:nvPr/>
        </p:nvPicPr>
        <p:blipFill>
          <a:blip r:embed="rId2"/>
          <a:stretch/>
        </p:blipFill>
        <p:spPr>
          <a:xfrm>
            <a:off x="140760" y="361800"/>
            <a:ext cx="1839600" cy="1940400"/>
          </a:xfrm>
          <a:prstGeom prst="rect">
            <a:avLst/>
          </a:prstGeom>
          <a:ln w="0">
            <a:noFill/>
          </a:ln>
        </p:spPr>
      </p:pic>
      <p:pic>
        <p:nvPicPr>
          <p:cNvPr id="52" name="Picture 19" descr="Swirl_3.png"/>
          <p:cNvPicPr/>
          <p:nvPr/>
        </p:nvPicPr>
        <p:blipFill>
          <a:blip r:embed="rId3"/>
          <a:stretch/>
        </p:blipFill>
        <p:spPr>
          <a:xfrm rot="2569200">
            <a:off x="1431720" y="1915920"/>
            <a:ext cx="907920" cy="670320"/>
          </a:xfrm>
          <a:prstGeom prst="rect">
            <a:avLst/>
          </a:prstGeom>
          <a:ln w="0">
            <a:noFill/>
          </a:ln>
        </p:spPr>
      </p:pic>
      <p:pic>
        <p:nvPicPr>
          <p:cNvPr id="53" name="Picture 20" descr="Swirl_2.png"/>
          <p:cNvPicPr/>
          <p:nvPr/>
        </p:nvPicPr>
        <p:blipFill>
          <a:blip r:embed="rId4"/>
          <a:stretch/>
        </p:blipFill>
        <p:spPr>
          <a:xfrm flipH="1" rot="3873600">
            <a:off x="218160" y="3551040"/>
            <a:ext cx="795240" cy="832680"/>
          </a:xfrm>
          <a:prstGeom prst="rect">
            <a:avLst/>
          </a:prstGeom>
          <a:ln w="0">
            <a:noFill/>
          </a:ln>
        </p:spPr>
      </p:pic>
      <p:pic>
        <p:nvPicPr>
          <p:cNvPr id="54" name="Picture 21" descr=""/>
          <p:cNvPicPr/>
          <p:nvPr/>
        </p:nvPicPr>
        <p:blipFill>
          <a:blip r:embed="rId5"/>
          <a:srcRect l="4664" t="13746" r="6576" b="12467"/>
          <a:stretch/>
        </p:blipFill>
        <p:spPr>
          <a:xfrm>
            <a:off x="879480" y="2604960"/>
            <a:ext cx="1100880" cy="1220400"/>
          </a:xfrm>
          <a:prstGeom prst="rect">
            <a:avLst/>
          </a:prstGeom>
          <a:ln w="0">
            <a:noFill/>
          </a:ln>
        </p:spPr>
      </p:pic>
      <p:pic>
        <p:nvPicPr>
          <p:cNvPr id="55" name="Picture 22" descr=""/>
          <p:cNvPicPr/>
          <p:nvPr/>
        </p:nvPicPr>
        <p:blipFill>
          <a:blip r:embed="rId6"/>
          <a:stretch/>
        </p:blipFill>
        <p:spPr>
          <a:xfrm>
            <a:off x="140760" y="4534920"/>
            <a:ext cx="596160" cy="795240"/>
          </a:xfrm>
          <a:prstGeom prst="rect">
            <a:avLst/>
          </a:prstGeom>
          <a:ln w="0">
            <a:noFill/>
          </a:ln>
        </p:spPr>
      </p:pic>
      <p:pic>
        <p:nvPicPr>
          <p:cNvPr id="56" name="Picture 23" descr=""/>
          <p:cNvPicPr/>
          <p:nvPr/>
        </p:nvPicPr>
        <p:blipFill>
          <a:blip r:embed="rId7"/>
          <a:srcRect l="24449" t="0" r="23789" b="0"/>
          <a:stretch/>
        </p:blipFill>
        <p:spPr>
          <a:xfrm>
            <a:off x="737640" y="4804920"/>
            <a:ext cx="251640" cy="649800"/>
          </a:xfrm>
          <a:prstGeom prst="rect">
            <a:avLst/>
          </a:prstGeom>
          <a:ln w="0">
            <a:noFill/>
          </a:ln>
        </p:spPr>
      </p:pic>
      <p:pic>
        <p:nvPicPr>
          <p:cNvPr id="57" name="Picture 24" descr=""/>
          <p:cNvPicPr/>
          <p:nvPr/>
        </p:nvPicPr>
        <p:blipFill>
          <a:blip r:embed="rId8"/>
          <a:stretch/>
        </p:blipFill>
        <p:spPr>
          <a:xfrm>
            <a:off x="1593360" y="6248520"/>
            <a:ext cx="6515640" cy="95400"/>
          </a:xfrm>
          <a:prstGeom prst="rect">
            <a:avLst/>
          </a:prstGeom>
          <a:ln w="0">
            <a:noFill/>
          </a:ln>
        </p:spPr>
      </p:pic>
      <p:pic>
        <p:nvPicPr>
          <p:cNvPr id="58" name="Picture 13" descr=""/>
          <p:cNvPicPr/>
          <p:nvPr/>
        </p:nvPicPr>
        <p:blipFill>
          <a:blip r:embed="rId9"/>
          <a:stretch/>
        </p:blipFill>
        <p:spPr>
          <a:xfrm>
            <a:off x="119880" y="6242040"/>
            <a:ext cx="1396440" cy="429120"/>
          </a:xfrm>
          <a:prstGeom prst="rect">
            <a:avLst/>
          </a:prstGeom>
          <a:ln w="0">
            <a:noFill/>
          </a:ln>
        </p:spPr>
      </p:pic>
      <p:sp>
        <p:nvSpPr>
          <p:cNvPr id="59" name="PlaceHolder 1"/>
          <p:cNvSpPr>
            <a:spLocks noGrp="1"/>
          </p:cNvSpPr>
          <p:nvPr>
            <p:ph type="ftr" idx="2"/>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600" spc="-1" strike="noStrike">
                <a:solidFill>
                  <a:srgbClr val="8b8b8b"/>
                </a:solidFill>
                <a:latin typeface="Arial"/>
              </a:defRPr>
            </a:lvl1pPr>
          </a:lstStyle>
          <a:p>
            <a:pPr algn="ctr">
              <a:lnSpc>
                <a:spcPct val="100000"/>
              </a:lnSpc>
              <a:buNone/>
            </a:pPr>
            <a:r>
              <a:rPr b="0" lang="en-US" sz="600" spc="-1" strike="noStrike">
                <a:solidFill>
                  <a:srgbClr val="8b8b8b"/>
                </a:solidFill>
                <a:latin typeface="Arial"/>
              </a:rPr>
              <a:t>&lt;footer&gt;</a:t>
            </a:r>
            <a:endParaRPr b="0" lang="en-US" sz="600" spc="-1" strike="noStrike">
              <a:latin typeface="Times New Roman"/>
            </a:endParaRPr>
          </a:p>
        </p:txBody>
      </p:sp>
      <p:sp>
        <p:nvSpPr>
          <p:cNvPr id="60" name="PlaceHolder 2"/>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61" name="PlaceHolder 3"/>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8" name="Slide Number Placeholder 5"/>
          <p:cNvSpPr/>
          <p:nvPr/>
        </p:nvSpPr>
        <p:spPr>
          <a:xfrm>
            <a:off x="8157240" y="6515640"/>
            <a:ext cx="749520" cy="210960"/>
          </a:xfrm>
          <a:prstGeom prst="rect">
            <a:avLst/>
          </a:prstGeom>
          <a:noFill/>
          <a:ln w="0">
            <a:noFill/>
          </a:ln>
        </p:spPr>
        <p:style>
          <a:lnRef idx="0"/>
          <a:fillRef idx="0"/>
          <a:effectRef idx="0"/>
          <a:fontRef idx="minor"/>
        </p:style>
        <p:txBody>
          <a:bodyPr wrap="none" lIns="90000" rIns="90000" tIns="45000" bIns="45000" anchor="ctr">
            <a:spAutoFit/>
          </a:bodyPr>
          <a:p>
            <a:pPr algn="r">
              <a:lnSpc>
                <a:spcPct val="100000"/>
              </a:lnSpc>
              <a:buNone/>
              <a:tabLst>
                <a:tab algn="l" pos="0"/>
              </a:tabLst>
            </a:pPr>
            <a:fld id="{7AED3C47-2845-4B17-A5CB-BFA0BB33F550}" type="slidenum">
              <a:rPr b="0" lang="en-US" sz="800" spc="-1" strike="noStrike">
                <a:solidFill>
                  <a:srgbClr val="8b8b8b"/>
                </a:solidFill>
                <a:latin typeface="Calibri"/>
                <a:ea typeface="DejaVu Sans"/>
              </a:rPr>
              <a:t>&lt;number&gt;</a:t>
            </a:fld>
            <a:endParaRPr b="0" lang="en-US" sz="800" spc="-1" strike="noStrike">
              <a:latin typeface="Arial"/>
            </a:endParaRPr>
          </a:p>
        </p:txBody>
      </p:sp>
      <p:pic>
        <p:nvPicPr>
          <p:cNvPr id="99" name="Picture 10" descr="Rules_Single_B.png"/>
          <p:cNvPicPr/>
          <p:nvPr/>
        </p:nvPicPr>
        <p:blipFill>
          <a:blip r:embed="rId2"/>
          <a:srcRect l="-4004" t="0" r="10006" b="0"/>
          <a:stretch/>
        </p:blipFill>
        <p:spPr>
          <a:xfrm>
            <a:off x="216000" y="948240"/>
            <a:ext cx="8585640" cy="43920"/>
          </a:xfrm>
          <a:prstGeom prst="rect">
            <a:avLst/>
          </a:prstGeom>
          <a:ln w="0">
            <a:noFill/>
          </a:ln>
        </p:spPr>
      </p:pic>
      <p:pic>
        <p:nvPicPr>
          <p:cNvPr id="100" name="Picture 11" descr=""/>
          <p:cNvPicPr/>
          <p:nvPr/>
        </p:nvPicPr>
        <p:blipFill>
          <a:blip r:embed="rId3"/>
          <a:srcRect l="4687" t="13754" r="6572" b="12481"/>
          <a:stretch/>
        </p:blipFill>
        <p:spPr>
          <a:xfrm>
            <a:off x="79560" y="222120"/>
            <a:ext cx="628200" cy="696600"/>
          </a:xfrm>
          <a:prstGeom prst="rect">
            <a:avLst/>
          </a:prstGeom>
          <a:ln w="0">
            <a:noFill/>
          </a:ln>
        </p:spPr>
      </p:pic>
      <p:pic>
        <p:nvPicPr>
          <p:cNvPr id="101" name="Picture 13" descr=""/>
          <p:cNvPicPr/>
          <p:nvPr/>
        </p:nvPicPr>
        <p:blipFill>
          <a:blip r:embed="rId4"/>
          <a:stretch/>
        </p:blipFill>
        <p:spPr>
          <a:xfrm>
            <a:off x="1593360" y="6248520"/>
            <a:ext cx="6515640" cy="95400"/>
          </a:xfrm>
          <a:prstGeom prst="rect">
            <a:avLst/>
          </a:prstGeom>
          <a:ln w="0">
            <a:noFill/>
          </a:ln>
        </p:spPr>
      </p:pic>
      <p:pic>
        <p:nvPicPr>
          <p:cNvPr id="102" name="Picture 12" descr=""/>
          <p:cNvPicPr/>
          <p:nvPr/>
        </p:nvPicPr>
        <p:blipFill>
          <a:blip r:embed="rId5"/>
          <a:stretch/>
        </p:blipFill>
        <p:spPr>
          <a:xfrm>
            <a:off x="119880" y="6242040"/>
            <a:ext cx="1396440" cy="429120"/>
          </a:xfrm>
          <a:prstGeom prst="rect">
            <a:avLst/>
          </a:prstGeom>
          <a:ln w="0">
            <a:noFill/>
          </a:ln>
        </p:spPr>
      </p:pic>
      <p:sp>
        <p:nvSpPr>
          <p:cNvPr id="103" name="PlaceHolder 1"/>
          <p:cNvSpPr>
            <a:spLocks noGrp="1"/>
          </p:cNvSpPr>
          <p:nvPr>
            <p:ph type="ftr" idx="3"/>
          </p:nvPr>
        </p:nvSpPr>
        <p:spPr>
          <a:xfrm>
            <a:off x="1597680" y="6397560"/>
            <a:ext cx="6780960" cy="243720"/>
          </a:xfrm>
          <a:prstGeom prst="rect">
            <a:avLst/>
          </a:prstGeom>
          <a:noFill/>
          <a:ln w="0">
            <a:noFill/>
          </a:ln>
        </p:spPr>
        <p:txBody>
          <a:bodyPr lIns="90000" rIns="90000" tIns="45000" bIns="45000" anchor="ctr">
            <a:noAutofit/>
          </a:bodyPr>
          <a:lstStyle>
            <a:lvl1pPr algn="ctr">
              <a:lnSpc>
                <a:spcPct val="100000"/>
              </a:lnSpc>
              <a:buNone/>
              <a:defRPr b="0" lang="en-US" sz="600" spc="-1" strike="noStrike">
                <a:solidFill>
                  <a:srgbClr val="8b8b8b"/>
                </a:solidFill>
                <a:latin typeface="Arial"/>
              </a:defRPr>
            </a:lvl1pPr>
          </a:lstStyle>
          <a:p>
            <a:pPr algn="ctr">
              <a:lnSpc>
                <a:spcPct val="100000"/>
              </a:lnSpc>
              <a:buNone/>
            </a:pPr>
            <a:r>
              <a:rPr b="0" lang="en-US" sz="600" spc="-1" strike="noStrike">
                <a:solidFill>
                  <a:srgbClr val="8b8b8b"/>
                </a:solidFill>
                <a:latin typeface="Arial"/>
              </a:rPr>
              <a:t>&lt;footer&gt;</a:t>
            </a:r>
            <a:endParaRPr b="0" lang="en-US" sz="600" spc="-1" strike="noStrike">
              <a:latin typeface="Times New Roman"/>
            </a:endParaRPr>
          </a:p>
        </p:txBody>
      </p:sp>
      <p:sp>
        <p:nvSpPr>
          <p:cNvPr id="104" name="PlaceHolder 2"/>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05" name="PlaceHolder 3"/>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2" name="Slide Number Placeholder 5"/>
          <p:cNvSpPr/>
          <p:nvPr/>
        </p:nvSpPr>
        <p:spPr>
          <a:xfrm>
            <a:off x="8157240" y="6515640"/>
            <a:ext cx="749520" cy="210960"/>
          </a:xfrm>
          <a:prstGeom prst="rect">
            <a:avLst/>
          </a:prstGeom>
          <a:noFill/>
          <a:ln w="0">
            <a:noFill/>
          </a:ln>
        </p:spPr>
        <p:style>
          <a:lnRef idx="0"/>
          <a:fillRef idx="0"/>
          <a:effectRef idx="0"/>
          <a:fontRef idx="minor"/>
        </p:style>
        <p:txBody>
          <a:bodyPr wrap="none" lIns="90000" rIns="90000" tIns="45000" bIns="45000" anchor="ctr">
            <a:spAutoFit/>
          </a:bodyPr>
          <a:p>
            <a:pPr algn="r">
              <a:lnSpc>
                <a:spcPct val="100000"/>
              </a:lnSpc>
              <a:buNone/>
              <a:tabLst>
                <a:tab algn="l" pos="0"/>
              </a:tabLst>
            </a:pPr>
            <a:fld id="{31626B06-4D7A-4EC8-9487-1DFE80CE2726}" type="slidenum">
              <a:rPr b="0" lang="en-US" sz="800" spc="-1" strike="noStrike">
                <a:solidFill>
                  <a:srgbClr val="8b8b8b"/>
                </a:solidFill>
                <a:latin typeface="Calibri"/>
                <a:ea typeface="DejaVu Sans"/>
              </a:rPr>
              <a:t>&lt;number&gt;</a:t>
            </a:fld>
            <a:endParaRPr b="0" lang="en-US" sz="800" spc="-1" strike="noStrike">
              <a:latin typeface="Arial"/>
            </a:endParaRPr>
          </a:p>
        </p:txBody>
      </p:sp>
      <p:pic>
        <p:nvPicPr>
          <p:cNvPr id="143" name="Picture 10" descr="Rules_Single_B.png"/>
          <p:cNvPicPr/>
          <p:nvPr/>
        </p:nvPicPr>
        <p:blipFill>
          <a:blip r:embed="rId2"/>
          <a:srcRect l="-4004" t="0" r="10006" b="0"/>
          <a:stretch/>
        </p:blipFill>
        <p:spPr>
          <a:xfrm>
            <a:off x="216000" y="948240"/>
            <a:ext cx="8585640" cy="43920"/>
          </a:xfrm>
          <a:prstGeom prst="rect">
            <a:avLst/>
          </a:prstGeom>
          <a:ln w="0">
            <a:noFill/>
          </a:ln>
        </p:spPr>
      </p:pic>
      <p:pic>
        <p:nvPicPr>
          <p:cNvPr id="144" name="Picture 11" descr=""/>
          <p:cNvPicPr/>
          <p:nvPr/>
        </p:nvPicPr>
        <p:blipFill>
          <a:blip r:embed="rId3"/>
          <a:srcRect l="4687" t="13754" r="6572" b="12481"/>
          <a:stretch/>
        </p:blipFill>
        <p:spPr>
          <a:xfrm>
            <a:off x="79560" y="222120"/>
            <a:ext cx="628200" cy="696600"/>
          </a:xfrm>
          <a:prstGeom prst="rect">
            <a:avLst/>
          </a:prstGeom>
          <a:ln w="0">
            <a:noFill/>
          </a:ln>
        </p:spPr>
      </p:pic>
      <p:pic>
        <p:nvPicPr>
          <p:cNvPr id="145" name="Picture 13" descr=""/>
          <p:cNvPicPr/>
          <p:nvPr/>
        </p:nvPicPr>
        <p:blipFill>
          <a:blip r:embed="rId4"/>
          <a:stretch/>
        </p:blipFill>
        <p:spPr>
          <a:xfrm>
            <a:off x="1593360" y="6248520"/>
            <a:ext cx="6515640" cy="95400"/>
          </a:xfrm>
          <a:prstGeom prst="rect">
            <a:avLst/>
          </a:prstGeom>
          <a:ln w="0">
            <a:noFill/>
          </a:ln>
        </p:spPr>
      </p:pic>
      <p:pic>
        <p:nvPicPr>
          <p:cNvPr id="146" name="Picture 16" descr=""/>
          <p:cNvPicPr/>
          <p:nvPr/>
        </p:nvPicPr>
        <p:blipFill>
          <a:blip r:embed="rId5"/>
          <a:stretch/>
        </p:blipFill>
        <p:spPr>
          <a:xfrm>
            <a:off x="119880" y="6242040"/>
            <a:ext cx="1396440" cy="429120"/>
          </a:xfrm>
          <a:prstGeom prst="rect">
            <a:avLst/>
          </a:prstGeom>
          <a:ln w="0">
            <a:noFill/>
          </a:ln>
        </p:spPr>
      </p:pic>
      <p:sp>
        <p:nvSpPr>
          <p:cNvPr id="147" name="PlaceHolder 1"/>
          <p:cNvSpPr>
            <a:spLocks noGrp="1"/>
          </p:cNvSpPr>
          <p:nvPr>
            <p:ph type="ftr" idx="4"/>
          </p:nvPr>
        </p:nvSpPr>
        <p:spPr>
          <a:xfrm>
            <a:off x="1597680" y="6397560"/>
            <a:ext cx="6780960" cy="243720"/>
          </a:xfrm>
          <a:prstGeom prst="rect">
            <a:avLst/>
          </a:prstGeom>
          <a:noFill/>
          <a:ln w="0">
            <a:noFill/>
          </a:ln>
        </p:spPr>
        <p:txBody>
          <a:bodyPr lIns="90000" rIns="90000" tIns="45000" bIns="45000" anchor="ctr">
            <a:noAutofit/>
          </a:bodyPr>
          <a:lstStyle>
            <a:lvl1pPr algn="ctr">
              <a:lnSpc>
                <a:spcPct val="100000"/>
              </a:lnSpc>
              <a:buNone/>
              <a:defRPr b="0" lang="en-US" sz="600" spc="-1" strike="noStrike">
                <a:solidFill>
                  <a:srgbClr val="8b8b8b"/>
                </a:solidFill>
                <a:latin typeface="Arial"/>
              </a:defRPr>
            </a:lvl1pPr>
          </a:lstStyle>
          <a:p>
            <a:pPr algn="ctr">
              <a:lnSpc>
                <a:spcPct val="100000"/>
              </a:lnSpc>
              <a:buNone/>
            </a:pPr>
            <a:r>
              <a:rPr b="0" lang="en-US" sz="600" spc="-1" strike="noStrike">
                <a:solidFill>
                  <a:srgbClr val="8b8b8b"/>
                </a:solidFill>
                <a:latin typeface="Arial"/>
              </a:rPr>
              <a:t>&lt;footer&gt;</a:t>
            </a:r>
            <a:endParaRPr b="0" lang="en-US" sz="600" spc="-1" strike="noStrike">
              <a:latin typeface="Times New Roman"/>
            </a:endParaRPr>
          </a:p>
        </p:txBody>
      </p:sp>
      <p:sp>
        <p:nvSpPr>
          <p:cNvPr id="148" name="PlaceHolder 2"/>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49" name="PlaceHolder 3"/>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6" name="Slide Number Placeholder 5"/>
          <p:cNvSpPr/>
          <p:nvPr/>
        </p:nvSpPr>
        <p:spPr>
          <a:xfrm>
            <a:off x="8157240" y="6515640"/>
            <a:ext cx="749520" cy="210960"/>
          </a:xfrm>
          <a:prstGeom prst="rect">
            <a:avLst/>
          </a:prstGeom>
          <a:noFill/>
          <a:ln w="0">
            <a:noFill/>
          </a:ln>
        </p:spPr>
        <p:style>
          <a:lnRef idx="0"/>
          <a:fillRef idx="0"/>
          <a:effectRef idx="0"/>
          <a:fontRef idx="minor"/>
        </p:style>
        <p:txBody>
          <a:bodyPr wrap="none" lIns="90000" rIns="90000" tIns="45000" bIns="45000" anchor="ctr">
            <a:spAutoFit/>
          </a:bodyPr>
          <a:p>
            <a:pPr algn="r">
              <a:lnSpc>
                <a:spcPct val="100000"/>
              </a:lnSpc>
              <a:buNone/>
              <a:tabLst>
                <a:tab algn="l" pos="0"/>
              </a:tabLst>
            </a:pPr>
            <a:fld id="{BB3215B1-1BC5-4943-9A03-5BFA3FB9D913}" type="slidenum">
              <a:rPr b="0" lang="en-US" sz="800" spc="-1" strike="noStrike">
                <a:solidFill>
                  <a:srgbClr val="8b8b8b"/>
                </a:solidFill>
                <a:latin typeface="Calibri"/>
                <a:ea typeface="DejaVu Sans"/>
              </a:rPr>
              <a:t>&lt;number&gt;</a:t>
            </a:fld>
            <a:endParaRPr b="0" lang="en-US" sz="800" spc="-1" strike="noStrike">
              <a:latin typeface="Arial"/>
            </a:endParaRPr>
          </a:p>
        </p:txBody>
      </p:sp>
      <p:pic>
        <p:nvPicPr>
          <p:cNvPr id="187" name="Picture 10" descr="Rules_Single_B.png"/>
          <p:cNvPicPr/>
          <p:nvPr/>
        </p:nvPicPr>
        <p:blipFill>
          <a:blip r:embed="rId2"/>
          <a:srcRect l="-4004" t="0" r="10006" b="0"/>
          <a:stretch/>
        </p:blipFill>
        <p:spPr>
          <a:xfrm>
            <a:off x="216000" y="948240"/>
            <a:ext cx="8585640" cy="43920"/>
          </a:xfrm>
          <a:prstGeom prst="rect">
            <a:avLst/>
          </a:prstGeom>
          <a:ln w="0">
            <a:noFill/>
          </a:ln>
        </p:spPr>
      </p:pic>
      <p:pic>
        <p:nvPicPr>
          <p:cNvPr id="188" name="Picture 11" descr=""/>
          <p:cNvPicPr/>
          <p:nvPr/>
        </p:nvPicPr>
        <p:blipFill>
          <a:blip r:embed="rId3"/>
          <a:srcRect l="4687" t="13754" r="6572" b="12481"/>
          <a:stretch/>
        </p:blipFill>
        <p:spPr>
          <a:xfrm>
            <a:off x="79560" y="222120"/>
            <a:ext cx="628200" cy="696600"/>
          </a:xfrm>
          <a:prstGeom prst="rect">
            <a:avLst/>
          </a:prstGeom>
          <a:ln w="0">
            <a:noFill/>
          </a:ln>
        </p:spPr>
      </p:pic>
      <p:pic>
        <p:nvPicPr>
          <p:cNvPr id="189" name="Picture 13" descr=""/>
          <p:cNvPicPr/>
          <p:nvPr/>
        </p:nvPicPr>
        <p:blipFill>
          <a:blip r:embed="rId4"/>
          <a:stretch/>
        </p:blipFill>
        <p:spPr>
          <a:xfrm>
            <a:off x="1593360" y="6248520"/>
            <a:ext cx="6515640" cy="95400"/>
          </a:xfrm>
          <a:prstGeom prst="rect">
            <a:avLst/>
          </a:prstGeom>
          <a:ln w="0">
            <a:noFill/>
          </a:ln>
        </p:spPr>
      </p:pic>
      <p:pic>
        <p:nvPicPr>
          <p:cNvPr id="190" name="Picture 17" descr=""/>
          <p:cNvPicPr/>
          <p:nvPr/>
        </p:nvPicPr>
        <p:blipFill>
          <a:blip r:embed="rId5"/>
          <a:stretch/>
        </p:blipFill>
        <p:spPr>
          <a:xfrm>
            <a:off x="119880" y="6242040"/>
            <a:ext cx="1396440" cy="429120"/>
          </a:xfrm>
          <a:prstGeom prst="rect">
            <a:avLst/>
          </a:prstGeom>
          <a:ln w="0">
            <a:noFill/>
          </a:ln>
        </p:spPr>
      </p:pic>
      <p:sp>
        <p:nvSpPr>
          <p:cNvPr id="191" name="PlaceHolder 1"/>
          <p:cNvSpPr>
            <a:spLocks noGrp="1"/>
          </p:cNvSpPr>
          <p:nvPr>
            <p:ph type="ftr" idx="5"/>
          </p:nvPr>
        </p:nvSpPr>
        <p:spPr>
          <a:xfrm>
            <a:off x="1597680" y="6397560"/>
            <a:ext cx="6780960" cy="243720"/>
          </a:xfrm>
          <a:prstGeom prst="rect">
            <a:avLst/>
          </a:prstGeom>
          <a:noFill/>
          <a:ln w="0">
            <a:noFill/>
          </a:ln>
        </p:spPr>
        <p:txBody>
          <a:bodyPr lIns="90000" rIns="90000" tIns="45000" bIns="45000" anchor="ctr">
            <a:noAutofit/>
          </a:bodyPr>
          <a:lstStyle>
            <a:lvl1pPr algn="ctr">
              <a:lnSpc>
                <a:spcPct val="100000"/>
              </a:lnSpc>
              <a:buNone/>
              <a:defRPr b="0" lang="en-US" sz="600" spc="-1" strike="noStrike">
                <a:solidFill>
                  <a:srgbClr val="8b8b8b"/>
                </a:solidFill>
                <a:latin typeface="Arial"/>
              </a:defRPr>
            </a:lvl1pPr>
          </a:lstStyle>
          <a:p>
            <a:pPr algn="ctr">
              <a:lnSpc>
                <a:spcPct val="100000"/>
              </a:lnSpc>
              <a:buNone/>
            </a:pPr>
            <a:r>
              <a:rPr b="0" lang="en-US" sz="600" spc="-1" strike="noStrike">
                <a:solidFill>
                  <a:srgbClr val="8b8b8b"/>
                </a:solidFill>
                <a:latin typeface="Arial"/>
              </a:rPr>
              <a:t>&lt;footer&gt;</a:t>
            </a:r>
            <a:endParaRPr b="0" lang="en-US" sz="600" spc="-1" strike="noStrike">
              <a:latin typeface="Times New Roman"/>
            </a:endParaRPr>
          </a:p>
        </p:txBody>
      </p:sp>
      <p:sp>
        <p:nvSpPr>
          <p:cNvPr id="192" name="PlaceHolder 2"/>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93" name="PlaceHolder 3"/>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0" name="Slide Number Placeholder 5"/>
          <p:cNvSpPr/>
          <p:nvPr/>
        </p:nvSpPr>
        <p:spPr>
          <a:xfrm>
            <a:off x="8157240" y="6515640"/>
            <a:ext cx="749520" cy="210960"/>
          </a:xfrm>
          <a:prstGeom prst="rect">
            <a:avLst/>
          </a:prstGeom>
          <a:noFill/>
          <a:ln w="0">
            <a:noFill/>
          </a:ln>
        </p:spPr>
        <p:style>
          <a:lnRef idx="0"/>
          <a:fillRef idx="0"/>
          <a:effectRef idx="0"/>
          <a:fontRef idx="minor"/>
        </p:style>
        <p:txBody>
          <a:bodyPr wrap="none" lIns="90000" rIns="90000" tIns="45000" bIns="45000" anchor="ctr">
            <a:spAutoFit/>
          </a:bodyPr>
          <a:p>
            <a:pPr algn="r">
              <a:lnSpc>
                <a:spcPct val="100000"/>
              </a:lnSpc>
              <a:buNone/>
              <a:tabLst>
                <a:tab algn="l" pos="0"/>
              </a:tabLst>
            </a:pPr>
            <a:fld id="{E11E8B5F-235F-4DDA-B066-9DF3B4A057BA}" type="slidenum">
              <a:rPr b="0" lang="en-US" sz="800" spc="-1" strike="noStrike">
                <a:solidFill>
                  <a:srgbClr val="8b8b8b"/>
                </a:solidFill>
                <a:latin typeface="Calibri"/>
                <a:ea typeface="DejaVu Sans"/>
              </a:rPr>
              <a:t>&lt;number&gt;</a:t>
            </a:fld>
            <a:endParaRPr b="0" lang="en-US" sz="800" spc="-1" strike="noStrike">
              <a:latin typeface="Arial"/>
            </a:endParaRPr>
          </a:p>
        </p:txBody>
      </p:sp>
      <p:pic>
        <p:nvPicPr>
          <p:cNvPr id="231" name="Picture 10" descr="Rules_Single_B.png"/>
          <p:cNvPicPr/>
          <p:nvPr/>
        </p:nvPicPr>
        <p:blipFill>
          <a:blip r:embed="rId2"/>
          <a:srcRect l="-4004" t="0" r="10006" b="0"/>
          <a:stretch/>
        </p:blipFill>
        <p:spPr>
          <a:xfrm>
            <a:off x="216000" y="948240"/>
            <a:ext cx="8585640" cy="43920"/>
          </a:xfrm>
          <a:prstGeom prst="rect">
            <a:avLst/>
          </a:prstGeom>
          <a:ln w="0">
            <a:noFill/>
          </a:ln>
        </p:spPr>
      </p:pic>
      <p:pic>
        <p:nvPicPr>
          <p:cNvPr id="232" name="Picture 11" descr=""/>
          <p:cNvPicPr/>
          <p:nvPr/>
        </p:nvPicPr>
        <p:blipFill>
          <a:blip r:embed="rId3"/>
          <a:srcRect l="4687" t="13754" r="6572" b="12481"/>
          <a:stretch/>
        </p:blipFill>
        <p:spPr>
          <a:xfrm>
            <a:off x="79560" y="222120"/>
            <a:ext cx="628200" cy="696600"/>
          </a:xfrm>
          <a:prstGeom prst="rect">
            <a:avLst/>
          </a:prstGeom>
          <a:ln w="0">
            <a:noFill/>
          </a:ln>
        </p:spPr>
      </p:pic>
      <p:pic>
        <p:nvPicPr>
          <p:cNvPr id="233" name="Picture 13" descr=""/>
          <p:cNvPicPr/>
          <p:nvPr/>
        </p:nvPicPr>
        <p:blipFill>
          <a:blip r:embed="rId4"/>
          <a:stretch/>
        </p:blipFill>
        <p:spPr>
          <a:xfrm>
            <a:off x="1593360" y="6248520"/>
            <a:ext cx="6515640" cy="95400"/>
          </a:xfrm>
          <a:prstGeom prst="rect">
            <a:avLst/>
          </a:prstGeom>
          <a:ln w="0">
            <a:noFill/>
          </a:ln>
        </p:spPr>
      </p:pic>
      <p:pic>
        <p:nvPicPr>
          <p:cNvPr id="234" name="Picture 19" descr=""/>
          <p:cNvPicPr/>
          <p:nvPr/>
        </p:nvPicPr>
        <p:blipFill>
          <a:blip r:embed="rId5"/>
          <a:stretch/>
        </p:blipFill>
        <p:spPr>
          <a:xfrm>
            <a:off x="119880" y="6242040"/>
            <a:ext cx="1396440" cy="429120"/>
          </a:xfrm>
          <a:prstGeom prst="rect">
            <a:avLst/>
          </a:prstGeom>
          <a:ln w="0">
            <a:noFill/>
          </a:ln>
        </p:spPr>
      </p:pic>
      <p:sp>
        <p:nvSpPr>
          <p:cNvPr id="235" name="PlaceHolder 1"/>
          <p:cNvSpPr>
            <a:spLocks noGrp="1"/>
          </p:cNvSpPr>
          <p:nvPr>
            <p:ph type="ftr" idx="6"/>
          </p:nvPr>
        </p:nvSpPr>
        <p:spPr>
          <a:xfrm>
            <a:off x="1597680" y="6397560"/>
            <a:ext cx="6780960" cy="243720"/>
          </a:xfrm>
          <a:prstGeom prst="rect">
            <a:avLst/>
          </a:prstGeom>
          <a:noFill/>
          <a:ln w="0">
            <a:noFill/>
          </a:ln>
        </p:spPr>
        <p:txBody>
          <a:bodyPr lIns="90000" rIns="90000" tIns="45000" bIns="45000" anchor="ctr">
            <a:noAutofit/>
          </a:bodyPr>
          <a:lstStyle>
            <a:lvl1pPr algn="ctr">
              <a:lnSpc>
                <a:spcPct val="100000"/>
              </a:lnSpc>
              <a:buNone/>
              <a:defRPr b="0" lang="en-US" sz="600" spc="-1" strike="noStrike">
                <a:solidFill>
                  <a:srgbClr val="8b8b8b"/>
                </a:solidFill>
                <a:latin typeface="Arial"/>
              </a:defRPr>
            </a:lvl1pPr>
          </a:lstStyle>
          <a:p>
            <a:pPr algn="ctr">
              <a:lnSpc>
                <a:spcPct val="100000"/>
              </a:lnSpc>
              <a:buNone/>
            </a:pPr>
            <a:r>
              <a:rPr b="0" lang="en-US" sz="600" spc="-1" strike="noStrike">
                <a:solidFill>
                  <a:srgbClr val="8b8b8b"/>
                </a:solidFill>
                <a:latin typeface="Arial"/>
              </a:rPr>
              <a:t>&lt;footer&gt;</a:t>
            </a:r>
            <a:endParaRPr b="0" lang="en-US" sz="600" spc="-1" strike="noStrike">
              <a:latin typeface="Times New Roman"/>
            </a:endParaRPr>
          </a:p>
        </p:txBody>
      </p:sp>
      <p:sp>
        <p:nvSpPr>
          <p:cNvPr id="236" name="PlaceHolder 2"/>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37" name="PlaceHolder 3"/>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2.xml.rels><?xml version="1.0" encoding="UTF-8"?>
<Relationships xmlns="http://schemas.openxmlformats.org/package/2006/relationships"><Relationship Id="rId1" Type="http://schemas.openxmlformats.org/officeDocument/2006/relationships/image" Target="../media/image33.jpe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34.jpe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image" Target="../media/image35.jpeg"/><Relationship Id="rId2"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36.jpe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37.wmf"/><Relationship Id="rId3" Type="http://schemas.openxmlformats.org/officeDocument/2006/relationships/image" Target="../media/image38.wmf"/><Relationship Id="rId4"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39.jpeg"/><Relationship Id="rId2"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image" Target="../media/image40.jpeg"/><Relationship Id="rId2" Type="http://schemas.openxmlformats.org/officeDocument/2006/relationships/slideLayout" Target="../slideLayouts/slideLayout37.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8.xml.rels><?xml version="1.0" encoding="UTF-8"?>
<Relationships xmlns="http://schemas.openxmlformats.org/package/2006/relationships"><Relationship Id="rId1" Type="http://schemas.openxmlformats.org/officeDocument/2006/relationships/image" Target="../media/image41.jpeg"/><Relationship Id="rId2"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image" Target="../media/image42.jpeg"/><Relationship Id="rId2"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4.xml.rels><?xml version="1.0" encoding="UTF-8"?>
<Relationships xmlns="http://schemas.openxmlformats.org/package/2006/relationships"><Relationship Id="rId1" Type="http://schemas.openxmlformats.org/officeDocument/2006/relationships/image" Target="../media/image43.jpeg"/><Relationship Id="rId2"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7.xml.rels><?xml version="1.0" encoding="UTF-8"?>
<Relationships xmlns="http://schemas.openxmlformats.org/package/2006/relationships"><Relationship Id="rId1" Type="http://schemas.openxmlformats.org/officeDocument/2006/relationships/image" Target="../media/image44.jpeg"/><Relationship Id="rId2" Type="http://schemas.openxmlformats.org/officeDocument/2006/relationships/slideLayout" Target="../slideLayouts/slideLayout25.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2.xml.rels><?xml version="1.0" encoding="UTF-8"?>
<Relationships xmlns="http://schemas.openxmlformats.org/package/2006/relationships"><Relationship Id="rId1" Type="http://schemas.openxmlformats.org/officeDocument/2006/relationships/image" Target="../media/image45.jpeg"/><Relationship Id="rId2" Type="http://schemas.openxmlformats.org/officeDocument/2006/relationships/slideLayout" Target="../slideLayouts/slideLayout25.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hyperlink" Target="https://docs.python.org/3/library/turtle.html" TargetMode="External"/><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title"/>
          </p:nvPr>
        </p:nvSpPr>
        <p:spPr>
          <a:xfrm>
            <a:off x="698400" y="2228040"/>
            <a:ext cx="7746120" cy="861120"/>
          </a:xfrm>
          <a:prstGeom prst="rect">
            <a:avLst/>
          </a:prstGeom>
          <a:noFill/>
          <a:ln w="0">
            <a:noFill/>
          </a:ln>
        </p:spPr>
        <p:txBody>
          <a:bodyPr lIns="0" rIns="0" tIns="0" bIns="0" anchor="b">
            <a:noAutofit/>
          </a:bodyPr>
          <a:p>
            <a:pPr algn="ctr">
              <a:lnSpc>
                <a:spcPct val="100000"/>
              </a:lnSpc>
              <a:buNone/>
            </a:pPr>
            <a:r>
              <a:rPr b="1" lang="en-US" sz="2800" spc="-1" strike="noStrike">
                <a:solidFill>
                  <a:srgbClr val="0080a9"/>
                </a:solidFill>
                <a:latin typeface="Arial"/>
              </a:rPr>
              <a:t>Fundamentals of Python: First Programs </a:t>
            </a:r>
            <a:br>
              <a:rPr sz="2800"/>
            </a:br>
            <a:r>
              <a:rPr b="1" lang="en-US" sz="2800" spc="-1" strike="noStrike">
                <a:solidFill>
                  <a:srgbClr val="0080a9"/>
                </a:solidFill>
                <a:latin typeface="Arial"/>
              </a:rPr>
              <a:t>Second Edition</a:t>
            </a:r>
            <a:endParaRPr b="0" lang="en-US" sz="2800" spc="-1" strike="noStrike">
              <a:latin typeface="Arial"/>
            </a:endParaRPr>
          </a:p>
        </p:txBody>
      </p:sp>
      <p:sp>
        <p:nvSpPr>
          <p:cNvPr id="281" name="PlaceHolder 2"/>
          <p:cNvSpPr>
            <a:spLocks noGrp="1"/>
          </p:cNvSpPr>
          <p:nvPr>
            <p:ph type="subTitle"/>
          </p:nvPr>
        </p:nvSpPr>
        <p:spPr>
          <a:xfrm>
            <a:off x="698400" y="3352680"/>
            <a:ext cx="7746120" cy="796320"/>
          </a:xfrm>
          <a:prstGeom prst="rect">
            <a:avLst/>
          </a:prstGeom>
          <a:noFill/>
          <a:ln w="0">
            <a:noFill/>
          </a:ln>
        </p:spPr>
        <p:txBody>
          <a:bodyPr lIns="0" rIns="0" tIns="0" bIns="0" anchor="t">
            <a:noAutofit/>
          </a:bodyPr>
          <a:p>
            <a:pPr algn="ctr">
              <a:lnSpc>
                <a:spcPct val="95000"/>
              </a:lnSpc>
              <a:spcBef>
                <a:spcPts val="1199"/>
              </a:spcBef>
              <a:buNone/>
              <a:tabLst>
                <a:tab algn="l" pos="0"/>
              </a:tabLst>
            </a:pPr>
            <a:r>
              <a:rPr b="1" lang="en-US" sz="2200" spc="-1" strike="noStrike">
                <a:solidFill>
                  <a:srgbClr val="000000"/>
                </a:solidFill>
                <a:latin typeface="Arial"/>
              </a:rPr>
              <a:t>Chapter 7</a:t>
            </a:r>
            <a:endParaRPr b="0" lang="en-US" sz="2200" spc="-1" strike="noStrike">
              <a:latin typeface="Arial"/>
            </a:endParaRPr>
          </a:p>
          <a:p>
            <a:pPr algn="ctr">
              <a:lnSpc>
                <a:spcPct val="95000"/>
              </a:lnSpc>
              <a:spcBef>
                <a:spcPts val="1199"/>
              </a:spcBef>
              <a:buNone/>
              <a:tabLst>
                <a:tab algn="l" pos="0"/>
              </a:tabLst>
            </a:pPr>
            <a:r>
              <a:rPr b="0" lang="en-US" sz="2200" spc="-1" strike="noStrike">
                <a:solidFill>
                  <a:srgbClr val="000000"/>
                </a:solidFill>
                <a:latin typeface="Arial"/>
              </a:rPr>
              <a:t>Simple Graphics and Image Processing</a:t>
            </a:r>
            <a:endParaRPr b="0" lang="en-US" sz="2200" spc="-1" strike="noStrike">
              <a:latin typeface="Arial"/>
            </a:endParaRPr>
          </a:p>
        </p:txBody>
      </p:sp>
      <p:sp>
        <p:nvSpPr>
          <p:cNvPr id="282" name="PlaceHolder 3"/>
          <p:cNvSpPr>
            <a:spLocks noGrp="1"/>
          </p:cNvSpPr>
          <p:nvPr>
            <p:ph type="ftr" idx="10"/>
          </p:nvPr>
        </p:nvSpPr>
        <p:spPr>
          <a:xfrm>
            <a:off x="1567080" y="6284880"/>
            <a:ext cx="5562000" cy="36540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title"/>
          </p:nvPr>
        </p:nvSpPr>
        <p:spPr>
          <a:xfrm>
            <a:off x="762120" y="338760"/>
            <a:ext cx="8025840" cy="43020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Setting Up a turtle.cfg File and Running I</a:t>
            </a:r>
            <a:r>
              <a:rPr b="1" lang="en-US" sz="100" spc="-1" strike="noStrike">
                <a:solidFill>
                  <a:srgbClr val="0080a9"/>
                </a:solidFill>
                <a:latin typeface="Arial"/>
              </a:rPr>
              <a:t> </a:t>
            </a:r>
            <a:r>
              <a:rPr b="1" lang="en-US" sz="2800" spc="-1" strike="noStrike">
                <a:solidFill>
                  <a:srgbClr val="0080a9"/>
                </a:solidFill>
                <a:latin typeface="Arial"/>
              </a:rPr>
              <a:t>D</a:t>
            </a:r>
            <a:r>
              <a:rPr b="1" lang="en-US" sz="100" spc="-1" strike="noStrike">
                <a:solidFill>
                  <a:srgbClr val="0080a9"/>
                </a:solidFill>
                <a:latin typeface="Arial"/>
              </a:rPr>
              <a:t> </a:t>
            </a:r>
            <a:r>
              <a:rPr b="1" lang="en-US" sz="2800" spc="-1" strike="noStrike">
                <a:solidFill>
                  <a:srgbClr val="0080a9"/>
                </a:solidFill>
                <a:latin typeface="Arial"/>
              </a:rPr>
              <a:t>L</a:t>
            </a:r>
            <a:r>
              <a:rPr b="1" lang="en-US" sz="100" spc="-1" strike="noStrike">
                <a:solidFill>
                  <a:srgbClr val="0080a9"/>
                </a:solidFill>
                <a:latin typeface="Arial"/>
              </a:rPr>
              <a:t> </a:t>
            </a:r>
            <a:r>
              <a:rPr b="1" lang="en-US" sz="2800" spc="-1" strike="noStrike">
                <a:solidFill>
                  <a:srgbClr val="0080a9"/>
                </a:solidFill>
                <a:latin typeface="Arial"/>
              </a:rPr>
              <a:t>E</a:t>
            </a:r>
            <a:endParaRPr b="0" lang="en-US" sz="2800" spc="-1" strike="noStrike">
              <a:latin typeface="Arial"/>
            </a:endParaRPr>
          </a:p>
        </p:txBody>
      </p:sp>
      <p:sp>
        <p:nvSpPr>
          <p:cNvPr id="311" name="PlaceHolder 2"/>
          <p:cNvSpPr>
            <a:spLocks noGrp="1"/>
          </p:cNvSpPr>
          <p:nvPr>
            <p:ph/>
          </p:nvPr>
        </p:nvSpPr>
        <p:spPr>
          <a:xfrm>
            <a:off x="365040" y="1538640"/>
            <a:ext cx="8414640" cy="141804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Turtle graphics configuration file (turtle.cfg)</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Contains initial settings of several attributes of </a:t>
            </a:r>
            <a:r>
              <a:rPr b="1" lang="en-US" sz="1800" spc="-1" strike="noStrike">
                <a:solidFill>
                  <a:srgbClr val="000000"/>
                </a:solidFill>
                <a:latin typeface="Calibri"/>
              </a:rPr>
              <a:t>Turtle</a:t>
            </a:r>
            <a:r>
              <a:rPr b="0" lang="en-US" sz="1800" spc="-1" strike="noStrike">
                <a:solidFill>
                  <a:srgbClr val="000000"/>
                </a:solidFill>
                <a:latin typeface="Calibri"/>
              </a:rPr>
              <a:t>, </a:t>
            </a:r>
            <a:r>
              <a:rPr b="1" lang="en-US" sz="1800" spc="-1" strike="noStrike">
                <a:solidFill>
                  <a:srgbClr val="000000"/>
                </a:solidFill>
                <a:latin typeface="Calibri"/>
              </a:rPr>
              <a:t>Screen</a:t>
            </a:r>
            <a:r>
              <a:rPr b="0" lang="en-US" sz="1800" spc="-1" strike="noStrike">
                <a:solidFill>
                  <a:srgbClr val="000000"/>
                </a:solidFill>
                <a:latin typeface="Calibri"/>
              </a:rPr>
              <a:t>, and </a:t>
            </a:r>
            <a:r>
              <a:rPr b="1" lang="en-US" sz="1800" spc="-1" strike="noStrike">
                <a:solidFill>
                  <a:srgbClr val="000000"/>
                </a:solidFill>
                <a:latin typeface="Calibri"/>
              </a:rPr>
              <a:t>Canvas </a:t>
            </a:r>
            <a:r>
              <a:rPr b="0" lang="en-US" sz="1800" spc="-1" strike="noStrike">
                <a:solidFill>
                  <a:srgbClr val="000000"/>
                </a:solidFill>
                <a:latin typeface="Calibri"/>
              </a:rPr>
              <a:t>objects</a:t>
            </a:r>
            <a:endParaRPr b="0" lang="en-US" sz="18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Python creates default settings for these attributes</a:t>
            </a:r>
            <a:endParaRPr b="0" lang="en-US" sz="18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attributes in the file used for most of out examples are:</a:t>
            </a:r>
            <a:endParaRPr b="0" lang="en-US" sz="2000" spc="-1" strike="noStrike">
              <a:latin typeface="Arial"/>
            </a:endParaRPr>
          </a:p>
        </p:txBody>
      </p:sp>
      <p:sp>
        <p:nvSpPr>
          <p:cNvPr id="312" name="PlaceHolder 3"/>
          <p:cNvSpPr>
            <a:spLocks noGrp="1"/>
          </p:cNvSpPr>
          <p:nvPr>
            <p:ph/>
          </p:nvPr>
        </p:nvSpPr>
        <p:spPr>
          <a:xfrm>
            <a:off x="398160" y="3072240"/>
            <a:ext cx="3733200" cy="128628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width = 300</a:t>
            </a:r>
            <a:endParaRPr b="0" lang="en-US" sz="1800" spc="-1" strike="noStrike">
              <a:latin typeface="Arial"/>
            </a:endParaRPr>
          </a:p>
          <a:p>
            <a:pPr marL="228600">
              <a:lnSpc>
                <a:spcPct val="95000"/>
              </a:lnSpc>
              <a:spcBef>
                <a:spcPts val="601"/>
              </a:spcBef>
              <a:buNone/>
              <a:tabLst>
                <a:tab algn="l" pos="0"/>
              </a:tabLst>
            </a:pPr>
            <a:r>
              <a:rPr b="1" lang="en-US" sz="1800" spc="-1" strike="noStrike">
                <a:solidFill>
                  <a:srgbClr val="000000"/>
                </a:solidFill>
                <a:latin typeface="Calibri"/>
              </a:rPr>
              <a:t>height = 200</a:t>
            </a:r>
            <a:endParaRPr b="0" lang="en-US" sz="1800" spc="-1" strike="noStrike">
              <a:latin typeface="Arial"/>
            </a:endParaRPr>
          </a:p>
          <a:p>
            <a:pPr marL="228600">
              <a:lnSpc>
                <a:spcPct val="95000"/>
              </a:lnSpc>
              <a:spcBef>
                <a:spcPts val="601"/>
              </a:spcBef>
              <a:buNone/>
              <a:tabLst>
                <a:tab algn="l" pos="0"/>
              </a:tabLst>
            </a:pPr>
            <a:r>
              <a:rPr b="1" lang="en-US" sz="1800" spc="-1" strike="noStrike">
                <a:solidFill>
                  <a:srgbClr val="000000"/>
                </a:solidFill>
                <a:latin typeface="Calibri"/>
              </a:rPr>
              <a:t>using_I</a:t>
            </a:r>
            <a:r>
              <a:rPr b="1" lang="en-US" sz="100" spc="-1" strike="noStrike">
                <a:solidFill>
                  <a:srgbClr val="000000"/>
                </a:solidFill>
                <a:latin typeface="Calibri"/>
              </a:rPr>
              <a:t> </a:t>
            </a:r>
            <a:r>
              <a:rPr b="1" lang="en-US" sz="1800" spc="-1" strike="noStrike">
                <a:solidFill>
                  <a:srgbClr val="000000"/>
                </a:solidFill>
                <a:latin typeface="Calibri"/>
              </a:rPr>
              <a:t>D</a:t>
            </a:r>
            <a:r>
              <a:rPr b="1" lang="en-US" sz="100" spc="-1" strike="noStrike">
                <a:solidFill>
                  <a:srgbClr val="000000"/>
                </a:solidFill>
                <a:latin typeface="Calibri"/>
              </a:rPr>
              <a:t> </a:t>
            </a:r>
            <a:r>
              <a:rPr b="1" lang="en-US" sz="1800" spc="-1" strike="noStrike">
                <a:solidFill>
                  <a:srgbClr val="000000"/>
                </a:solidFill>
                <a:latin typeface="Calibri"/>
              </a:rPr>
              <a:t>L</a:t>
            </a:r>
            <a:r>
              <a:rPr b="1" lang="en-US" sz="100" spc="-1" strike="noStrike">
                <a:solidFill>
                  <a:srgbClr val="000000"/>
                </a:solidFill>
                <a:latin typeface="Calibri"/>
              </a:rPr>
              <a:t> </a:t>
            </a:r>
            <a:r>
              <a:rPr b="1" lang="en-US" sz="1800" spc="-1" strike="noStrike">
                <a:solidFill>
                  <a:srgbClr val="000000"/>
                </a:solidFill>
                <a:latin typeface="Calibri"/>
              </a:rPr>
              <a:t>E = True</a:t>
            </a:r>
            <a:endParaRPr b="0" lang="en-US" sz="1800" spc="-1" strike="noStrike">
              <a:latin typeface="Arial"/>
            </a:endParaRPr>
          </a:p>
          <a:p>
            <a:pPr marL="228600">
              <a:lnSpc>
                <a:spcPct val="95000"/>
              </a:lnSpc>
              <a:spcBef>
                <a:spcPts val="601"/>
              </a:spcBef>
              <a:buNone/>
              <a:tabLst>
                <a:tab algn="l" pos="0"/>
              </a:tabLst>
            </a:pPr>
            <a:r>
              <a:rPr b="1" lang="en-US" sz="1800" spc="-1" strike="noStrike">
                <a:solidFill>
                  <a:srgbClr val="000000"/>
                </a:solidFill>
                <a:latin typeface="Calibri"/>
              </a:rPr>
              <a:t>colormode = 255</a:t>
            </a:r>
            <a:endParaRPr b="0" lang="en-US" sz="1800" spc="-1" strike="noStrike">
              <a:latin typeface="Arial"/>
            </a:endParaRPr>
          </a:p>
        </p:txBody>
      </p:sp>
      <p:sp>
        <p:nvSpPr>
          <p:cNvPr id="313" name="PlaceHolder 4"/>
          <p:cNvSpPr>
            <a:spLocks noGrp="1"/>
          </p:cNvSpPr>
          <p:nvPr>
            <p:ph/>
          </p:nvPr>
        </p:nvSpPr>
        <p:spPr>
          <a:xfrm>
            <a:off x="363960" y="4562640"/>
            <a:ext cx="8414640" cy="63540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To create a file with these settings:</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Open a text editor, enter the settings, and save the file as </a:t>
            </a:r>
            <a:r>
              <a:rPr b="1" lang="en-US" sz="1800" spc="-1" strike="noStrike">
                <a:solidFill>
                  <a:srgbClr val="000000"/>
                </a:solidFill>
                <a:latin typeface="Calibri"/>
              </a:rPr>
              <a:t>turtle.cfg</a:t>
            </a:r>
            <a:endParaRPr b="0" lang="en-US" sz="1800" spc="-1" strike="noStrike">
              <a:latin typeface="Arial"/>
            </a:endParaRPr>
          </a:p>
        </p:txBody>
      </p:sp>
      <p:sp>
        <p:nvSpPr>
          <p:cNvPr id="314" name="PlaceHolder 5"/>
          <p:cNvSpPr>
            <a:spLocks noGrp="1"/>
          </p:cNvSpPr>
          <p:nvPr>
            <p:ph type="ftr" idx="19"/>
          </p:nvPr>
        </p:nvSpPr>
        <p:spPr>
          <a:xfrm>
            <a:off x="1597680" y="639756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title"/>
          </p:nvPr>
        </p:nvSpPr>
        <p:spPr>
          <a:xfrm>
            <a:off x="762120" y="123480"/>
            <a:ext cx="6247800" cy="861120"/>
          </a:xfrm>
          <a:prstGeom prst="rect">
            <a:avLst/>
          </a:prstGeom>
          <a:noFill/>
          <a:ln w="0">
            <a:noFill/>
          </a:ln>
        </p:spPr>
        <p:txBody>
          <a:bodyPr lIns="0" rIns="0" tIns="0" bIns="0" anchor="ctr">
            <a:noAutofit/>
          </a:bodyPr>
          <a:p>
            <a:pPr>
              <a:lnSpc>
                <a:spcPct val="100000"/>
              </a:lnSpc>
              <a:buNone/>
            </a:pPr>
            <a:r>
              <a:rPr b="1" lang="en-IN" sz="2800" spc="-1" strike="noStrike">
                <a:solidFill>
                  <a:srgbClr val="0080a9"/>
                </a:solidFill>
                <a:latin typeface="Arial"/>
              </a:rPr>
              <a:t>Object Instantiation and the Turtle Module (1 of 3)</a:t>
            </a:r>
            <a:endParaRPr b="0" lang="en-US" sz="2800" spc="-1" strike="noStrike">
              <a:latin typeface="Arial"/>
            </a:endParaRPr>
          </a:p>
        </p:txBody>
      </p:sp>
      <p:sp>
        <p:nvSpPr>
          <p:cNvPr id="316" name="PlaceHolder 2"/>
          <p:cNvSpPr>
            <a:spLocks noGrp="1"/>
          </p:cNvSpPr>
          <p:nvPr>
            <p:ph/>
          </p:nvPr>
        </p:nvSpPr>
        <p:spPr>
          <a:xfrm>
            <a:off x="365040" y="1295280"/>
            <a:ext cx="8414640" cy="432864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1" lang="en-US" sz="2000" spc="-1" strike="noStrike">
                <a:solidFill>
                  <a:srgbClr val="000000"/>
                </a:solidFill>
                <a:latin typeface="Calibri"/>
              </a:rPr>
              <a:t>Turtle</a:t>
            </a:r>
            <a:r>
              <a:rPr b="0" lang="en-US" sz="2000" spc="-1" strike="noStrike">
                <a:solidFill>
                  <a:srgbClr val="000000"/>
                </a:solidFill>
                <a:latin typeface="Calibri"/>
              </a:rPr>
              <a:t> is a </a:t>
            </a:r>
            <a:r>
              <a:rPr b="1" lang="en-US" sz="2000" spc="-1" strike="noStrike">
                <a:solidFill>
                  <a:srgbClr val="000000"/>
                </a:solidFill>
                <a:latin typeface="Calibri"/>
              </a:rPr>
              <a:t>class</a:t>
            </a:r>
            <a:r>
              <a:rPr b="0" lang="en-US" sz="2000" spc="-1" strike="noStrike">
                <a:solidFill>
                  <a:srgbClr val="000000"/>
                </a:solidFill>
                <a:latin typeface="Calibri"/>
              </a:rPr>
              <a:t> – a set of variables and methods that can be used for a turtle.  You can create </a:t>
            </a:r>
            <a:r>
              <a:rPr b="1" lang="en-US" sz="2000" spc="-1" strike="noStrike">
                <a:solidFill>
                  <a:srgbClr val="000000"/>
                </a:solidFill>
                <a:latin typeface="Calibri"/>
              </a:rPr>
              <a:t>objects</a:t>
            </a:r>
            <a:r>
              <a:rPr b="0" lang="en-US" sz="2000" spc="-1" strike="noStrike">
                <a:solidFill>
                  <a:srgbClr val="000000"/>
                </a:solidFill>
                <a:latin typeface="Calibri"/>
              </a:rPr>
              <a:t> from a class.</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Before you can use any of the methods with our object </a:t>
            </a:r>
            <a:r>
              <a:rPr b="1" lang="en-US" sz="2000" spc="-1" strike="noStrike">
                <a:solidFill>
                  <a:srgbClr val="000000"/>
                </a:solidFill>
                <a:latin typeface="Calibri"/>
              </a:rPr>
              <a:t>(ted),</a:t>
            </a:r>
            <a:r>
              <a:rPr b="0" lang="en-US" sz="2000" spc="-1" strike="noStrike">
                <a:solidFill>
                  <a:srgbClr val="000000"/>
                </a:solidFill>
                <a:latin typeface="Calibri"/>
              </a:rPr>
              <a:t> you must create the object (i.e., an </a:t>
            </a:r>
            <a:r>
              <a:rPr b="1" lang="en-US" sz="2000" spc="-1" strike="noStrike">
                <a:solidFill>
                  <a:srgbClr val="000000"/>
                </a:solidFill>
                <a:latin typeface="Calibri"/>
              </a:rPr>
              <a:t>instance </a:t>
            </a:r>
            <a:r>
              <a:rPr b="0" lang="en-US" sz="2000" spc="-1" strike="noStrike">
                <a:solidFill>
                  <a:srgbClr val="000000"/>
                </a:solidFill>
                <a:latin typeface="Calibri"/>
              </a:rPr>
              <a:t>of).  This is called </a:t>
            </a:r>
            <a:r>
              <a:rPr b="1" lang="en-US" sz="2000" spc="-1" strike="noStrike">
                <a:solidFill>
                  <a:srgbClr val="000000"/>
                </a:solidFill>
                <a:latin typeface="Calibri"/>
              </a:rPr>
              <a:t>instantiation</a:t>
            </a:r>
            <a:r>
              <a:rPr b="0" lang="en-US" sz="2000" spc="-1" strike="noStrike">
                <a:solidFill>
                  <a:srgbClr val="000000"/>
                </a:solidFill>
                <a:latin typeface="Calibri"/>
              </a:rPr>
              <a:t>.</a:t>
            </a:r>
            <a:endParaRPr b="0" lang="en-US" sz="2000" spc="-1" strike="noStrike">
              <a:latin typeface="Arial"/>
            </a:endParaRPr>
          </a:p>
          <a:p>
            <a:pPr>
              <a:lnSpc>
                <a:spcPct val="95000"/>
              </a:lnSpc>
              <a:spcBef>
                <a:spcPts val="1199"/>
              </a:spcBef>
              <a:buNone/>
              <a:tabLst>
                <a:tab algn="l" pos="0"/>
              </a:tabLst>
            </a:pPr>
            <a:r>
              <a:rPr b="1" lang="en-US" sz="2000" spc="-1" strike="noStrike">
                <a:solidFill>
                  <a:srgbClr val="000000"/>
                </a:solidFill>
                <a:latin typeface="Calibri"/>
              </a:rPr>
              <a:t>	</a:t>
            </a:r>
            <a:r>
              <a:rPr b="0" i="1" lang="en-US" sz="2000" spc="-1" strike="noStrike">
                <a:solidFill>
                  <a:srgbClr val="000000"/>
                </a:solidFill>
                <a:latin typeface="Calibri"/>
              </a:rPr>
              <a:t>&lt;variable name&gt; = &lt;class name&gt;(&lt;any arguments&gt;)</a:t>
            </a:r>
            <a:br>
              <a:rPr sz="2000"/>
            </a:br>
            <a:r>
              <a:rPr b="1" lang="en-US" sz="2000" spc="-1" strike="noStrike">
                <a:solidFill>
                  <a:srgbClr val="000000"/>
                </a:solidFill>
                <a:latin typeface="Calibri"/>
              </a:rPr>
              <a:t>	</a:t>
            </a:r>
            <a:r>
              <a:rPr b="1" lang="en-US" sz="2000" spc="-1" strike="noStrike">
                <a:solidFill>
                  <a:srgbClr val="000000"/>
                </a:solidFill>
                <a:latin typeface="Calibri"/>
              </a:rPr>
              <a:t>Example:  </a:t>
            </a:r>
            <a:r>
              <a:rPr b="1" lang="en-US" sz="2000" spc="-1" strike="noStrike">
                <a:solidFill>
                  <a:srgbClr val="000000"/>
                </a:solidFill>
                <a:highlight>
                  <a:srgbClr val="ffff00"/>
                </a:highlight>
                <a:latin typeface="Calibri"/>
              </a:rPr>
              <a:t>ted = Turtle()  #instantiating the object named ted</a:t>
            </a:r>
            <a:endParaRPr b="0" lang="en-US" sz="2000" spc="-1" strike="noStrike">
              <a:latin typeface="Arial"/>
            </a:endParaRPr>
          </a:p>
          <a:p>
            <a:pPr>
              <a:lnSpc>
                <a:spcPct val="95000"/>
              </a:lnSpc>
              <a:spcBef>
                <a:spcPts val="1199"/>
              </a:spcBef>
              <a:buNone/>
              <a:tabLst>
                <a:tab algn="l" pos="0"/>
              </a:tabLst>
            </a:pPr>
            <a:endParaRPr b="0" lang="en-US" sz="2000" spc="-1" strike="noStrike">
              <a:latin typeface="Arial"/>
            </a:endParaRPr>
          </a:p>
          <a:p>
            <a:pPr marL="171360" indent="-171360">
              <a:lnSpc>
                <a:spcPct val="95000"/>
              </a:lnSpc>
              <a:spcBef>
                <a:spcPts val="1199"/>
              </a:spcBef>
              <a:buClr>
                <a:srgbClr val="007fa9"/>
              </a:buClr>
              <a:buFont typeface="Arial"/>
              <a:buChar char="•"/>
              <a:tabLst>
                <a:tab algn="l" pos="0"/>
              </a:tabLst>
            </a:pPr>
            <a:r>
              <a:rPr b="0" lang="en-US" sz="2000" spc="-1" strike="noStrike">
                <a:solidFill>
                  <a:srgbClr val="000000"/>
                </a:solidFill>
                <a:latin typeface="Calibri"/>
              </a:rPr>
              <a:t>The Turtle class has a </a:t>
            </a:r>
            <a:r>
              <a:rPr b="1" lang="en-US" sz="2000" spc="-1" strike="noStrike">
                <a:solidFill>
                  <a:srgbClr val="000000"/>
                </a:solidFill>
                <a:latin typeface="Calibri"/>
              </a:rPr>
              <a:t>constructor</a:t>
            </a:r>
            <a:r>
              <a:rPr b="0" lang="en-US" sz="2000" spc="-1" strike="noStrike">
                <a:solidFill>
                  <a:srgbClr val="000000"/>
                </a:solidFill>
                <a:latin typeface="Calibri"/>
              </a:rPr>
              <a:t>, which is a special type of method that goes through the steps to instantiate an object.  It is hidden in the Turtle library with all the other Turtle methods.</a:t>
            </a:r>
            <a:endParaRPr b="0" lang="en-US" sz="2000" spc="-1" strike="noStrike">
              <a:latin typeface="Arial"/>
            </a:endParaRPr>
          </a:p>
          <a:p>
            <a:pPr marL="171360" indent="-171360">
              <a:lnSpc>
                <a:spcPct val="95000"/>
              </a:lnSpc>
              <a:spcBef>
                <a:spcPts val="1199"/>
              </a:spcBef>
              <a:buClr>
                <a:srgbClr val="007fa9"/>
              </a:buClr>
              <a:buFont typeface="Arial"/>
              <a:buChar char="•"/>
              <a:tabLst>
                <a:tab algn="l" pos="0"/>
              </a:tabLst>
            </a:pPr>
            <a:r>
              <a:rPr b="0" lang="en-US" sz="2000" spc="-1" strike="noStrike">
                <a:solidFill>
                  <a:srgbClr val="000000"/>
                </a:solidFill>
                <a:latin typeface="Calibri"/>
              </a:rPr>
              <a:t>We also have to import the Turtle class at the top of our program:</a:t>
            </a:r>
            <a:endParaRPr b="0" lang="en-US" sz="2000" spc="-1" strike="noStrike">
              <a:latin typeface="Arial"/>
            </a:endParaRPr>
          </a:p>
          <a:p>
            <a:pPr marL="228600">
              <a:lnSpc>
                <a:spcPct val="95000"/>
              </a:lnSpc>
              <a:spcBef>
                <a:spcPts val="601"/>
              </a:spcBef>
              <a:buNone/>
              <a:tabLst>
                <a:tab algn="l" pos="0"/>
              </a:tabLst>
            </a:pPr>
            <a:r>
              <a:rPr b="1" lang="en-US" sz="1800" spc="-1" strike="noStrike">
                <a:solidFill>
                  <a:srgbClr val="000000"/>
                </a:solidFill>
                <a:highlight>
                  <a:srgbClr val="ffff00"/>
                </a:highlight>
                <a:latin typeface="Calibri"/>
              </a:rPr>
              <a:t>from turtle import Turtle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type="title"/>
          </p:nvPr>
        </p:nvSpPr>
        <p:spPr>
          <a:xfrm>
            <a:off x="762120" y="123480"/>
            <a:ext cx="5866560" cy="861120"/>
          </a:xfrm>
          <a:prstGeom prst="rect">
            <a:avLst/>
          </a:prstGeom>
          <a:noFill/>
          <a:ln w="0">
            <a:noFill/>
          </a:ln>
        </p:spPr>
        <p:txBody>
          <a:bodyPr lIns="0" rIns="0" tIns="0" bIns="0" anchor="ctr">
            <a:noAutofit/>
          </a:bodyPr>
          <a:p>
            <a:pPr>
              <a:lnSpc>
                <a:spcPct val="100000"/>
              </a:lnSpc>
              <a:buNone/>
            </a:pPr>
            <a:r>
              <a:rPr b="1" lang="en-IN" sz="2800" spc="-1" strike="noStrike">
                <a:solidFill>
                  <a:srgbClr val="0080a9"/>
                </a:solidFill>
                <a:latin typeface="Arial"/>
              </a:rPr>
              <a:t>Object Instantiation and the Turtle Module (2 of 3)</a:t>
            </a:r>
            <a:endParaRPr b="0" lang="en-US" sz="2800" spc="-1" strike="noStrike">
              <a:latin typeface="Arial"/>
            </a:endParaRPr>
          </a:p>
        </p:txBody>
      </p:sp>
      <p:pic>
        <p:nvPicPr>
          <p:cNvPr id="318" name="Picture 4" descr="Figure 7-1 Drawing window for a turtle."/>
          <p:cNvPicPr/>
          <p:nvPr/>
        </p:nvPicPr>
        <p:blipFill>
          <a:blip r:embed="rId1"/>
          <a:stretch/>
        </p:blipFill>
        <p:spPr>
          <a:xfrm>
            <a:off x="2286000" y="1219320"/>
            <a:ext cx="3685680" cy="3321720"/>
          </a:xfrm>
          <a:prstGeom prst="rect">
            <a:avLst/>
          </a:prstGeom>
          <a:ln w="0">
            <a:noFill/>
          </a:ln>
        </p:spPr>
      </p:pic>
      <p:sp>
        <p:nvSpPr>
          <p:cNvPr id="319" name="PlaceHolder 2"/>
          <p:cNvSpPr>
            <a:spLocks noGrp="1"/>
          </p:cNvSpPr>
          <p:nvPr>
            <p:ph/>
          </p:nvPr>
        </p:nvSpPr>
        <p:spPr>
          <a:xfrm>
            <a:off x="372960" y="4876920"/>
            <a:ext cx="8414640" cy="103032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To close a turtle’s window, click its close box</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Attempting to manipulate a turtle whose window has been closed raises an error</a:t>
            </a:r>
            <a:endParaRPr b="0" lang="en-US" sz="2000" spc="-1" strike="noStrike">
              <a:latin typeface="Arial"/>
            </a:endParaRPr>
          </a:p>
        </p:txBody>
      </p:sp>
      <p:sp>
        <p:nvSpPr>
          <p:cNvPr id="320" name="PlaceHolder 3"/>
          <p:cNvSpPr>
            <a:spLocks noGrp="1"/>
          </p:cNvSpPr>
          <p:nvPr>
            <p:ph type="ftr" idx="20"/>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type="title"/>
          </p:nvPr>
        </p:nvSpPr>
        <p:spPr>
          <a:xfrm>
            <a:off x="762120" y="123480"/>
            <a:ext cx="6171480" cy="861120"/>
          </a:xfrm>
          <a:prstGeom prst="rect">
            <a:avLst/>
          </a:prstGeom>
          <a:noFill/>
          <a:ln w="0">
            <a:noFill/>
          </a:ln>
        </p:spPr>
        <p:txBody>
          <a:bodyPr lIns="0" rIns="0" tIns="0" bIns="0" anchor="ctr">
            <a:noAutofit/>
          </a:bodyPr>
          <a:p>
            <a:pPr>
              <a:lnSpc>
                <a:spcPct val="100000"/>
              </a:lnSpc>
              <a:buNone/>
            </a:pPr>
            <a:r>
              <a:rPr b="1" lang="en-IN" sz="2800" spc="-1" strike="noStrike">
                <a:solidFill>
                  <a:srgbClr val="0080a9"/>
                </a:solidFill>
                <a:latin typeface="Arial"/>
              </a:rPr>
              <a:t>Object Instantiation and the Turtle Module (3 of 3)</a:t>
            </a:r>
            <a:endParaRPr b="0" lang="en-US" sz="2800" spc="-1" strike="noStrike">
              <a:latin typeface="Arial"/>
            </a:endParaRPr>
          </a:p>
        </p:txBody>
      </p:sp>
      <p:sp>
        <p:nvSpPr>
          <p:cNvPr id="322" name="PlaceHolder 2"/>
          <p:cNvSpPr>
            <a:spLocks noGrp="1"/>
          </p:cNvSpPr>
          <p:nvPr>
            <p:ph/>
          </p:nvPr>
        </p:nvSpPr>
        <p:spPr>
          <a:xfrm>
            <a:off x="364320" y="1087920"/>
            <a:ext cx="8414640" cy="3390840"/>
          </a:xfrm>
          <a:prstGeom prst="rect">
            <a:avLst/>
          </a:prstGeom>
          <a:noFill/>
          <a:ln w="0">
            <a:noFill/>
          </a:ln>
        </p:spPr>
        <p:txBody>
          <a:bodyPr lIns="0" rIns="0" tIns="0" bIns="0" anchor="t">
            <a:noAutofit/>
          </a:bodyPr>
          <a:p>
            <a:pPr marL="228600">
              <a:lnSpc>
                <a:spcPct val="95000"/>
              </a:lnSpc>
              <a:buNone/>
              <a:tabLst>
                <a:tab algn="l" pos="0"/>
              </a:tabLst>
            </a:pPr>
            <a:r>
              <a:rPr b="0" lang="en-US" sz="2000" spc="-1" strike="noStrike">
                <a:solidFill>
                  <a:srgbClr val="000000"/>
                </a:solidFill>
                <a:latin typeface="Calibri"/>
              </a:rPr>
              <a:t>Once you have created your turtle object, you can call his methods and variables.</a:t>
            </a:r>
            <a:endParaRPr b="0" lang="en-US" sz="2000" spc="-1" strike="noStrike">
              <a:latin typeface="Arial"/>
            </a:endParaRPr>
          </a:p>
          <a:p>
            <a:pPr marL="228600">
              <a:lnSpc>
                <a:spcPct val="95000"/>
              </a:lnSpc>
              <a:buNone/>
              <a:tabLst>
                <a:tab algn="l" pos="0"/>
              </a:tabLst>
            </a:pP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ted.width(2) </a:t>
            </a: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 For bolder lines</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ted.left(90) </a:t>
            </a: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 Turn to face north</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ted.forward(30)</a:t>
            </a: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 Draw a vertical line in black</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ted.left(90) </a:t>
            </a: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 Turn to face west</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ted.up() </a:t>
            </a: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 Prepare to move without drawing</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ted.forward(10) </a:t>
            </a: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 Move to beginning of horizontal line</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ted.setheading(0) </a:t>
            </a: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 Turn to face east</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ted.pencolor("red")</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ted.down() </a:t>
            </a: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 Prepare to draw</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ted.forward(20) </a:t>
            </a: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 Draw a horizontal line in red</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ted.hideturtle() </a:t>
            </a: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 Make the turtle invisible</a:t>
            </a:r>
            <a:endParaRPr b="0" lang="en-US" sz="1600" spc="-1" strike="noStrike">
              <a:latin typeface="Arial"/>
            </a:endParaRPr>
          </a:p>
        </p:txBody>
      </p:sp>
      <p:pic>
        <p:nvPicPr>
          <p:cNvPr id="323" name="Picture 5" descr="Figure 7-2 Drawing vertical and horizontal lines for the letter T. The screenshots show the window after each line segment is drawn. It displays the drawing vertical and horizontal lines for the letter T."/>
          <p:cNvPicPr/>
          <p:nvPr/>
        </p:nvPicPr>
        <p:blipFill>
          <a:blip r:embed="rId1"/>
          <a:stretch/>
        </p:blipFill>
        <p:spPr>
          <a:xfrm>
            <a:off x="1600200" y="4522320"/>
            <a:ext cx="5053320" cy="21823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title"/>
          </p:nvPr>
        </p:nvSpPr>
        <p:spPr>
          <a:xfrm>
            <a:off x="762120" y="338760"/>
            <a:ext cx="8025840" cy="43020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Drawing Two-Dimensional Shapes (1 of 3)</a:t>
            </a:r>
            <a:endParaRPr b="0" lang="en-US" sz="2800" spc="-1" strike="noStrike">
              <a:latin typeface="Arial"/>
            </a:endParaRPr>
          </a:p>
        </p:txBody>
      </p:sp>
      <p:sp>
        <p:nvSpPr>
          <p:cNvPr id="325" name="PlaceHolder 2"/>
          <p:cNvSpPr>
            <a:spLocks noGrp="1"/>
          </p:cNvSpPr>
          <p:nvPr>
            <p:ph/>
          </p:nvPr>
        </p:nvSpPr>
        <p:spPr>
          <a:xfrm>
            <a:off x="365040" y="1538640"/>
            <a:ext cx="8414640" cy="103032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Many graphics applications use </a:t>
            </a:r>
            <a:r>
              <a:rPr b="1" lang="en-US" sz="2000" spc="-1" strike="noStrike">
                <a:solidFill>
                  <a:srgbClr val="000000"/>
                </a:solidFill>
                <a:latin typeface="Calibri"/>
              </a:rPr>
              <a:t>vector graphics</a:t>
            </a:r>
            <a:r>
              <a:rPr b="0" lang="en-US" sz="2000" spc="-1" strike="noStrike">
                <a:solidFill>
                  <a:srgbClr val="000000"/>
                </a:solidFill>
                <a:latin typeface="Calibri"/>
              </a:rPr>
              <a:t>, or the drawing of simple two-dimensional shapes, such as rectangles, triangles, and circles</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Example code:</a:t>
            </a:r>
            <a:endParaRPr b="0" lang="en-US" sz="2000" spc="-1" strike="noStrike">
              <a:latin typeface="Arial"/>
            </a:endParaRPr>
          </a:p>
        </p:txBody>
      </p:sp>
      <p:sp>
        <p:nvSpPr>
          <p:cNvPr id="326" name="PlaceHolder 3"/>
          <p:cNvSpPr>
            <a:spLocks noGrp="1"/>
          </p:cNvSpPr>
          <p:nvPr>
            <p:ph/>
          </p:nvPr>
        </p:nvSpPr>
        <p:spPr>
          <a:xfrm>
            <a:off x="347400" y="2666160"/>
            <a:ext cx="8414640" cy="323388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def square(t, length):</a:t>
            </a:r>
            <a:endParaRPr b="0" lang="en-US" sz="1800" spc="-1" strike="noStrike">
              <a:latin typeface="Arial"/>
            </a:endParaRPr>
          </a:p>
          <a:p>
            <a:pPr marL="228600">
              <a:lnSpc>
                <a:spcPct val="95000"/>
              </a:lnSpc>
              <a:spcBef>
                <a:spcPts val="601"/>
              </a:spcBef>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"""Draws a square with the given length."""</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for count in range(4):</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t.forward(length)</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t.left(90)</a:t>
            </a:r>
            <a:endParaRPr b="0" lang="en-US" sz="1800" spc="-1" strike="noStrike">
              <a:latin typeface="Arial"/>
            </a:endParaRPr>
          </a:p>
          <a:p>
            <a:pPr marL="228600">
              <a:lnSpc>
                <a:spcPct val="95000"/>
              </a:lnSpc>
              <a:buNone/>
              <a:tabLst>
                <a:tab algn="l" pos="0"/>
              </a:tabLst>
            </a:pPr>
            <a:endParaRPr b="0" lang="en-US" sz="1800" spc="-1" strike="noStrike">
              <a:latin typeface="Arial"/>
            </a:endParaRPr>
          </a:p>
          <a:p>
            <a:pPr marL="228600">
              <a:lnSpc>
                <a:spcPct val="95000"/>
              </a:lnSpc>
              <a:buNone/>
              <a:tabLst>
                <a:tab algn="l" pos="0"/>
              </a:tabLst>
            </a:pP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def drawShape(turtle, sides, len):</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Draws a shape with the given number of sides and side length """</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for i in range(sides):</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turtle.forward(len)</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turtle.right(360 / sides)</a:t>
            </a:r>
            <a:endParaRPr b="0" lang="en-US" sz="1800" spc="-1" strike="noStrike">
              <a:latin typeface="Arial"/>
            </a:endParaRPr>
          </a:p>
        </p:txBody>
      </p:sp>
      <p:sp>
        <p:nvSpPr>
          <p:cNvPr id="327" name="PlaceHolder 4"/>
          <p:cNvSpPr>
            <a:spLocks noGrp="1"/>
          </p:cNvSpPr>
          <p:nvPr>
            <p:ph type="ftr" idx="21"/>
          </p:nvPr>
        </p:nvSpPr>
        <p:spPr>
          <a:xfrm>
            <a:off x="1597680" y="639756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title"/>
          </p:nvPr>
        </p:nvSpPr>
        <p:spPr>
          <a:xfrm>
            <a:off x="762120" y="338760"/>
            <a:ext cx="8025840" cy="43020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Drawing Two-Dimensional Shapes (2 of 3)</a:t>
            </a:r>
            <a:endParaRPr b="0" lang="en-US" sz="2800" spc="-1" strike="noStrike">
              <a:latin typeface="Arial"/>
            </a:endParaRPr>
          </a:p>
        </p:txBody>
      </p:sp>
      <p:sp>
        <p:nvSpPr>
          <p:cNvPr id="329" name="PlaceHolder 2"/>
          <p:cNvSpPr>
            <a:spLocks noGrp="1"/>
          </p:cNvSpPr>
          <p:nvPr>
            <p:ph/>
          </p:nvPr>
        </p:nvSpPr>
        <p:spPr>
          <a:xfrm>
            <a:off x="365040" y="1538640"/>
            <a:ext cx="8414640" cy="58392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code for a function to draw a pattern named radialHexagons, expects a turtle, the number of hexagons, and the length of a side as arguments:</a:t>
            </a:r>
            <a:endParaRPr b="0" lang="en-US" sz="2000" spc="-1" strike="noStrike">
              <a:latin typeface="Arial"/>
            </a:endParaRPr>
          </a:p>
        </p:txBody>
      </p:sp>
      <p:sp>
        <p:nvSpPr>
          <p:cNvPr id="330" name="PlaceHolder 3"/>
          <p:cNvSpPr>
            <a:spLocks noGrp="1"/>
          </p:cNvSpPr>
          <p:nvPr>
            <p:ph/>
          </p:nvPr>
        </p:nvSpPr>
        <p:spPr>
          <a:xfrm>
            <a:off x="372240" y="2184120"/>
            <a:ext cx="8414640" cy="131508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def radial</a:t>
            </a:r>
            <a:r>
              <a:rPr b="1" lang="en-US" sz="100" spc="-1" strike="noStrike">
                <a:solidFill>
                  <a:srgbClr val="000000"/>
                </a:solidFill>
                <a:latin typeface="Calibri"/>
              </a:rPr>
              <a:t> </a:t>
            </a:r>
            <a:r>
              <a:rPr b="1" lang="en-US" sz="1800" spc="-1" strike="noStrike">
                <a:solidFill>
                  <a:srgbClr val="000000"/>
                </a:solidFill>
                <a:latin typeface="Calibri"/>
              </a:rPr>
              <a:t>Hexagons(t, n, length):</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"""Draws a radial pattern of n hexagons with the given length."""</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for count in range(n):</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drawShape(t, 6, length)</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t.left(360 / n)</a:t>
            </a:r>
            <a:endParaRPr b="0" lang="en-US" sz="1800" spc="-1" strike="noStrike">
              <a:latin typeface="Arial"/>
            </a:endParaRPr>
          </a:p>
        </p:txBody>
      </p:sp>
      <p:pic>
        <p:nvPicPr>
          <p:cNvPr id="331" name="Picture 4" descr="Figure 7-3 A radial pattern with 10 hexagons."/>
          <p:cNvPicPr/>
          <p:nvPr/>
        </p:nvPicPr>
        <p:blipFill>
          <a:blip r:embed="rId1"/>
          <a:stretch/>
        </p:blipFill>
        <p:spPr>
          <a:xfrm>
            <a:off x="4507560" y="3844080"/>
            <a:ext cx="2347560" cy="2310480"/>
          </a:xfrm>
          <a:prstGeom prst="rect">
            <a:avLst/>
          </a:prstGeom>
          <a:ln w="0">
            <a:noFill/>
          </a:ln>
        </p:spPr>
      </p:pic>
      <p:sp>
        <p:nvSpPr>
          <p:cNvPr id="332" name="PlaceHolder 4"/>
          <p:cNvSpPr>
            <a:spLocks noGrp="1"/>
          </p:cNvSpPr>
          <p:nvPr>
            <p:ph type="ftr" idx="22"/>
          </p:nvPr>
        </p:nvSpPr>
        <p:spPr>
          <a:xfrm>
            <a:off x="1597680" y="639756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PlaceHolder 1"/>
          <p:cNvSpPr>
            <a:spLocks noGrp="1"/>
          </p:cNvSpPr>
          <p:nvPr>
            <p:ph type="title"/>
          </p:nvPr>
        </p:nvSpPr>
        <p:spPr>
          <a:xfrm>
            <a:off x="762120" y="338760"/>
            <a:ext cx="8025840" cy="43020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Drawing Two-Dimensional Shapes (3 of 3)</a:t>
            </a:r>
            <a:endParaRPr b="0" lang="en-US" sz="2800" spc="-1" strike="noStrike">
              <a:latin typeface="Arial"/>
            </a:endParaRPr>
          </a:p>
        </p:txBody>
      </p:sp>
      <p:sp>
        <p:nvSpPr>
          <p:cNvPr id="334" name="PlaceHolder 2"/>
          <p:cNvSpPr>
            <a:spLocks noGrp="1"/>
          </p:cNvSpPr>
          <p:nvPr>
            <p:ph/>
          </p:nvPr>
        </p:nvSpPr>
        <p:spPr>
          <a:xfrm>
            <a:off x="365040" y="1538640"/>
            <a:ext cx="8414640" cy="58392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code for drawing a radial pattern using any regular polygon followed by a session using it with squares and hexagons:</a:t>
            </a:r>
            <a:endParaRPr b="0" lang="en-US" sz="2000" spc="-1" strike="noStrike">
              <a:latin typeface="Arial"/>
            </a:endParaRPr>
          </a:p>
        </p:txBody>
      </p:sp>
      <p:sp>
        <p:nvSpPr>
          <p:cNvPr id="335" name="PlaceHolder 3"/>
          <p:cNvSpPr>
            <a:spLocks noGrp="1"/>
          </p:cNvSpPr>
          <p:nvPr>
            <p:ph/>
          </p:nvPr>
        </p:nvSpPr>
        <p:spPr>
          <a:xfrm>
            <a:off x="372240" y="2226960"/>
            <a:ext cx="8414640" cy="263088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def radialpattern(t, n, length, nbrSides):</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"""Draws a radial pattern of n shapes with the given length."""</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for count in range(n):</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drawShape(t, nbrSides, length) </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t.left(360 / n)</a:t>
            </a:r>
            <a:endParaRPr b="0" lang="en-US" sz="1800" spc="-1" strike="noStrike">
              <a:latin typeface="Arial"/>
            </a:endParaRPr>
          </a:p>
          <a:p>
            <a:pPr marL="228600">
              <a:lnSpc>
                <a:spcPct val="95000"/>
              </a:lnSpc>
              <a:buNone/>
              <a:tabLst>
                <a:tab algn="l" pos="0"/>
              </a:tabLst>
            </a:pP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&gt;&gt;&gt; t = Turtle()</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&gt;&gt;&gt; radialpattern(t, n = 10, length = 50, nbrSides = 4)</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&gt;&gt;&gt; t.clear()</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&gt;&gt;&gt; radialpattern(t, n = 10, length = 50, nbrSides = 6)</a:t>
            </a:r>
            <a:endParaRPr b="0" lang="en-US" sz="1800" spc="-1" strike="noStrike">
              <a:latin typeface="Arial"/>
            </a:endParaRPr>
          </a:p>
        </p:txBody>
      </p:sp>
      <p:sp>
        <p:nvSpPr>
          <p:cNvPr id="336" name="PlaceHolder 4"/>
          <p:cNvSpPr>
            <a:spLocks noGrp="1"/>
          </p:cNvSpPr>
          <p:nvPr>
            <p:ph type="ftr" idx="23"/>
          </p:nvPr>
        </p:nvSpPr>
        <p:spPr>
          <a:xfrm>
            <a:off x="1597680" y="639756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title"/>
          </p:nvPr>
        </p:nvSpPr>
        <p:spPr>
          <a:xfrm>
            <a:off x="762120" y="338760"/>
            <a:ext cx="8025840" cy="43020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Examining an Object’s Attributes</a:t>
            </a:r>
            <a:endParaRPr b="0" lang="en-US" sz="2800" spc="-1" strike="noStrike">
              <a:latin typeface="Arial"/>
            </a:endParaRPr>
          </a:p>
        </p:txBody>
      </p:sp>
      <p:sp>
        <p:nvSpPr>
          <p:cNvPr id="338" name="PlaceHolder 2"/>
          <p:cNvSpPr>
            <a:spLocks noGrp="1"/>
          </p:cNvSpPr>
          <p:nvPr>
            <p:ph/>
          </p:nvPr>
        </p:nvSpPr>
        <p:spPr>
          <a:xfrm>
            <a:off x="365040" y="1538640"/>
            <a:ext cx="8414640" cy="147672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1" lang="en-US" sz="2000" spc="-1" strike="noStrike">
                <a:solidFill>
                  <a:srgbClr val="000000"/>
                </a:solidFill>
                <a:latin typeface="Calibri"/>
              </a:rPr>
              <a:t>Mutator methods </a:t>
            </a:r>
            <a:r>
              <a:rPr b="0" lang="en-US" sz="2000" spc="-1" strike="noStrike">
                <a:solidFill>
                  <a:srgbClr val="000000"/>
                </a:solidFill>
                <a:latin typeface="Calibri"/>
              </a:rPr>
              <a:t>- methods that change the internal state of a Turtle object</a:t>
            </a:r>
            <a:endParaRPr b="0" lang="en-US" sz="2000" spc="-1" strike="noStrike">
              <a:latin typeface="Arial"/>
            </a:endParaRPr>
          </a:p>
          <a:p>
            <a:pPr marL="171360" indent="-171360">
              <a:lnSpc>
                <a:spcPct val="95000"/>
              </a:lnSpc>
              <a:spcBef>
                <a:spcPts val="1199"/>
              </a:spcBef>
              <a:buClr>
                <a:srgbClr val="007fa9"/>
              </a:buClr>
              <a:buFont typeface="Arial"/>
              <a:buChar char="•"/>
            </a:pPr>
            <a:r>
              <a:rPr b="1" lang="en-US" sz="2000" spc="-1" strike="noStrike">
                <a:solidFill>
                  <a:srgbClr val="000000"/>
                </a:solidFill>
                <a:latin typeface="Calibri"/>
              </a:rPr>
              <a:t>Accessor methods </a:t>
            </a:r>
            <a:r>
              <a:rPr b="0" lang="en-US" sz="2000" spc="-1" strike="noStrike">
                <a:solidFill>
                  <a:srgbClr val="000000"/>
                </a:solidFill>
                <a:latin typeface="Calibri"/>
              </a:rPr>
              <a:t>– methods that return the values of a Turtle object’s attributes without altering its state</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Code that shows accessor methods in action:</a:t>
            </a:r>
            <a:endParaRPr b="0" lang="en-US" sz="2000" spc="-1" strike="noStrike">
              <a:latin typeface="Arial"/>
            </a:endParaRPr>
          </a:p>
        </p:txBody>
      </p:sp>
      <p:sp>
        <p:nvSpPr>
          <p:cNvPr id="339" name="PlaceHolder 3"/>
          <p:cNvSpPr>
            <a:spLocks noGrp="1"/>
          </p:cNvSpPr>
          <p:nvPr>
            <p:ph/>
          </p:nvPr>
        </p:nvSpPr>
        <p:spPr>
          <a:xfrm>
            <a:off x="380880" y="3065040"/>
            <a:ext cx="8414640" cy="210780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&gt;&gt;&gt; from turtle import Turtle</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&gt;&gt;&gt; t = Turtle()</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&gt;&gt;&gt; t.position()</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(0.0, 0.0)</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&gt;&gt;&gt; t.heading()</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0.0</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&gt;&gt;&gt; t.is</a:t>
            </a:r>
            <a:r>
              <a:rPr b="1" lang="en-US" sz="100" spc="-1" strike="noStrike">
                <a:solidFill>
                  <a:srgbClr val="000000"/>
                </a:solidFill>
                <a:latin typeface="Calibri"/>
              </a:rPr>
              <a:t> </a:t>
            </a:r>
            <a:r>
              <a:rPr b="1" lang="en-US" sz="1800" spc="-1" strike="noStrike">
                <a:solidFill>
                  <a:srgbClr val="000000"/>
                </a:solidFill>
                <a:latin typeface="Calibri"/>
              </a:rPr>
              <a:t>down()</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True</a:t>
            </a:r>
            <a:endParaRPr b="0" lang="en-US" sz="1800" spc="-1" strike="noStrike">
              <a:latin typeface="Arial"/>
            </a:endParaRPr>
          </a:p>
        </p:txBody>
      </p:sp>
      <p:sp>
        <p:nvSpPr>
          <p:cNvPr id="340" name="PlaceHolder 4"/>
          <p:cNvSpPr>
            <a:spLocks noGrp="1"/>
          </p:cNvSpPr>
          <p:nvPr>
            <p:ph type="ftr" idx="24"/>
          </p:nvPr>
        </p:nvSpPr>
        <p:spPr>
          <a:xfrm>
            <a:off x="1597680" y="639756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PlaceHolder 1"/>
          <p:cNvSpPr>
            <a:spLocks noGrp="1"/>
          </p:cNvSpPr>
          <p:nvPr>
            <p:ph type="title"/>
          </p:nvPr>
        </p:nvSpPr>
        <p:spPr>
          <a:xfrm>
            <a:off x="762120" y="338760"/>
            <a:ext cx="8025840" cy="43020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Manipulating a Turtle’s Screen</a:t>
            </a:r>
            <a:endParaRPr b="0" lang="en-US" sz="2800" spc="-1" strike="noStrike">
              <a:latin typeface="Arial"/>
            </a:endParaRPr>
          </a:p>
        </p:txBody>
      </p:sp>
      <p:sp>
        <p:nvSpPr>
          <p:cNvPr id="342" name="PlaceHolder 2"/>
          <p:cNvSpPr>
            <a:spLocks noGrp="1"/>
          </p:cNvSpPr>
          <p:nvPr>
            <p:ph/>
          </p:nvPr>
        </p:nvSpPr>
        <p:spPr>
          <a:xfrm>
            <a:off x="365040" y="1538640"/>
            <a:ext cx="8414640" cy="18165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Access a turtle’s </a:t>
            </a:r>
            <a:r>
              <a:rPr b="1" lang="en-US" sz="2000" spc="-1" strike="noStrike">
                <a:solidFill>
                  <a:srgbClr val="000000"/>
                </a:solidFill>
                <a:latin typeface="Calibri"/>
              </a:rPr>
              <a:t>Screen</a:t>
            </a:r>
            <a:r>
              <a:rPr b="0" lang="en-US" sz="2000" spc="-1" strike="noStrike">
                <a:solidFill>
                  <a:srgbClr val="000000"/>
                </a:solidFill>
                <a:latin typeface="Calibri"/>
              </a:rPr>
              <a:t> object using the notation </a:t>
            </a:r>
            <a:r>
              <a:rPr b="1" lang="en-US" sz="2000" spc="-1" strike="noStrike">
                <a:solidFill>
                  <a:srgbClr val="000000"/>
                </a:solidFill>
                <a:latin typeface="Calibri"/>
              </a:rPr>
              <a:t>t.screen</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Then call a Screen method with this object</a:t>
            </a:r>
            <a:endParaRPr b="0" lang="en-US" sz="18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Methods </a:t>
            </a:r>
            <a:r>
              <a:rPr b="1" lang="en-US" sz="2000" spc="-1" strike="noStrike">
                <a:solidFill>
                  <a:srgbClr val="000000"/>
                </a:solidFill>
                <a:latin typeface="Calibri"/>
              </a:rPr>
              <a:t>window_width() </a:t>
            </a:r>
            <a:r>
              <a:rPr b="0" lang="en-US" sz="2000" spc="-1" strike="noStrike">
                <a:solidFill>
                  <a:srgbClr val="000000"/>
                </a:solidFill>
                <a:latin typeface="Calibri"/>
              </a:rPr>
              <a:t>and  </a:t>
            </a:r>
            <a:r>
              <a:rPr b="1" lang="en-US" sz="2000" spc="-1" strike="noStrike">
                <a:solidFill>
                  <a:srgbClr val="000000"/>
                </a:solidFill>
                <a:latin typeface="Calibri"/>
              </a:rPr>
              <a:t>window_height() </a:t>
            </a:r>
            <a:r>
              <a:rPr b="0" lang="en-US" sz="2000" spc="-1" strike="noStrike">
                <a:solidFill>
                  <a:srgbClr val="000000"/>
                </a:solidFill>
                <a:latin typeface="Calibri"/>
              </a:rPr>
              <a:t>can be used to locate the boundaries of a turtle’s window</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Code that resets the screen’s background color:</a:t>
            </a:r>
            <a:endParaRPr b="0" lang="en-US" sz="2000" spc="-1" strike="noStrike">
              <a:latin typeface="Arial"/>
            </a:endParaRPr>
          </a:p>
        </p:txBody>
      </p:sp>
      <p:sp>
        <p:nvSpPr>
          <p:cNvPr id="343" name="PlaceHolder 3"/>
          <p:cNvSpPr>
            <a:spLocks noGrp="1"/>
          </p:cNvSpPr>
          <p:nvPr>
            <p:ph/>
          </p:nvPr>
        </p:nvSpPr>
        <p:spPr>
          <a:xfrm>
            <a:off x="389520" y="3447000"/>
            <a:ext cx="8414640" cy="158148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&gt;&gt;&gt; from turtle import Turtle</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&gt;&gt;&gt; t = Turtle()</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&gt;&gt;&gt; t.screen.bgcolor("orange")</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&gt;&gt;&gt; x = t.screen.window_width() // 2</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&gt;&gt;&gt; y = t.screen.window_height() // 2</a:t>
            </a:r>
            <a:endParaRPr b="0" lang="en-US" sz="1800" spc="-1" strike="noStrike">
              <a:latin typeface="Arial"/>
            </a:endParaRPr>
          </a:p>
          <a:p>
            <a:pPr marL="228600">
              <a:lnSpc>
                <a:spcPct val="95000"/>
              </a:lnSpc>
              <a:buNone/>
              <a:tabLst>
                <a:tab algn="l" pos="0"/>
              </a:tabLst>
            </a:pPr>
            <a:r>
              <a:rPr b="1" lang="es-ES" sz="1800" spc="-1" strike="noStrike">
                <a:solidFill>
                  <a:srgbClr val="000000"/>
                </a:solidFill>
                <a:latin typeface="Calibri"/>
              </a:rPr>
              <a:t>&gt;&gt;&gt; print((−x, y), (x, −y))</a:t>
            </a:r>
            <a:endParaRPr b="0" lang="en-US" sz="1800" spc="-1" strike="noStrike">
              <a:latin typeface="Arial"/>
            </a:endParaRPr>
          </a:p>
        </p:txBody>
      </p:sp>
      <p:sp>
        <p:nvSpPr>
          <p:cNvPr id="344" name="PlaceHolder 4"/>
          <p:cNvSpPr>
            <a:spLocks noGrp="1"/>
          </p:cNvSpPr>
          <p:nvPr>
            <p:ph type="ftr" idx="25"/>
          </p:nvPr>
        </p:nvSpPr>
        <p:spPr>
          <a:xfrm>
            <a:off x="1597680" y="639756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PlaceHolder 1"/>
          <p:cNvSpPr>
            <a:spLocks noGrp="1"/>
          </p:cNvSpPr>
          <p:nvPr>
            <p:ph type="title"/>
          </p:nvPr>
        </p:nvSpPr>
        <p:spPr>
          <a:xfrm>
            <a:off x="762120" y="338760"/>
            <a:ext cx="8025840" cy="43020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Taking a Random Walk (1 of 2)</a:t>
            </a:r>
            <a:endParaRPr b="0" lang="en-US" sz="2800" spc="-1" strike="noStrike">
              <a:latin typeface="Arial"/>
            </a:endParaRPr>
          </a:p>
        </p:txBody>
      </p:sp>
      <p:sp>
        <p:nvSpPr>
          <p:cNvPr id="346" name="PlaceHolder 2"/>
          <p:cNvSpPr>
            <a:spLocks noGrp="1"/>
          </p:cNvSpPr>
          <p:nvPr>
            <p:ph/>
          </p:nvPr>
        </p:nvSpPr>
        <p:spPr>
          <a:xfrm>
            <a:off x="364320" y="1085400"/>
            <a:ext cx="8414640" cy="4998960"/>
          </a:xfrm>
          <a:prstGeom prst="rect">
            <a:avLst/>
          </a:prstGeom>
          <a:noFill/>
          <a:ln w="0">
            <a:noFill/>
          </a:ln>
        </p:spPr>
        <p:txBody>
          <a:bodyPr lIns="0" rIns="0" tIns="0" bIns="0" anchor="t">
            <a:noAutofit/>
          </a:bodyPr>
          <a:p>
            <a:pPr marL="228600">
              <a:lnSpc>
                <a:spcPct val="95000"/>
              </a:lnSpc>
              <a:buNone/>
              <a:tabLst>
                <a:tab algn="l" pos="0"/>
              </a:tabLst>
            </a:pPr>
            <a:r>
              <a:rPr b="1" lang="en-US" sz="1800" spc="-1" strike="noStrike">
                <a:solidFill>
                  <a:srgbClr val="000000"/>
                </a:solidFill>
                <a:latin typeface="Calibri"/>
              </a:rPr>
              <a:t>from turtle import Turtle</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import random</a:t>
            </a:r>
            <a:endParaRPr b="0" lang="en-US" sz="1800" spc="-1" strike="noStrike">
              <a:latin typeface="Arial"/>
            </a:endParaRPr>
          </a:p>
          <a:p>
            <a:pPr marL="228600">
              <a:lnSpc>
                <a:spcPct val="95000"/>
              </a:lnSpc>
              <a:buNone/>
              <a:tabLst>
                <a:tab algn="l" pos="0"/>
              </a:tabLst>
            </a:pP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def main():</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t = Turtle()</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t.shape(“turtle”)</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randomWalk(t, 40, 30)</a:t>
            </a:r>
            <a:endParaRPr b="0" lang="en-US" sz="1800" spc="-1" strike="noStrike">
              <a:latin typeface="Arial"/>
            </a:endParaRPr>
          </a:p>
          <a:p>
            <a:pPr marL="228600">
              <a:lnSpc>
                <a:spcPct val="95000"/>
              </a:lnSpc>
              <a:buNone/>
              <a:tabLst>
                <a:tab algn="l" pos="0"/>
              </a:tabLst>
            </a:pP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def randomWalk(t, turns, distance = 20):</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"""Turns a random number of degrees and moves a given</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distance for a fixed number of turns."""</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for x in range(turns):</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if x % 2 == 0:</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t.left(random.randint(0, 270))</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else:</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t.right(random.randint(0, 270))</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t.forward(distance)</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if __name__ == “__main__”:</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main()</a:t>
            </a:r>
            <a:endParaRPr b="0" lang="en-US" sz="1800" spc="-1" strike="noStrike">
              <a:latin typeface="Arial"/>
            </a:endParaRPr>
          </a:p>
        </p:txBody>
      </p:sp>
      <p:sp>
        <p:nvSpPr>
          <p:cNvPr id="347" name="PlaceHolder 3"/>
          <p:cNvSpPr>
            <a:spLocks noGrp="1"/>
          </p:cNvSpPr>
          <p:nvPr>
            <p:ph type="ftr" idx="26"/>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title"/>
          </p:nvPr>
        </p:nvSpPr>
        <p:spPr>
          <a:xfrm>
            <a:off x="2641680" y="2201400"/>
            <a:ext cx="6171480" cy="43020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Objectives (1 of 2)</a:t>
            </a:r>
            <a:endParaRPr b="0" lang="en-US" sz="2800" spc="-1" strike="noStrike">
              <a:latin typeface="Arial"/>
            </a:endParaRPr>
          </a:p>
        </p:txBody>
      </p:sp>
      <p:sp>
        <p:nvSpPr>
          <p:cNvPr id="284" name="PlaceHolder 2"/>
          <p:cNvSpPr>
            <a:spLocks noGrp="1"/>
          </p:cNvSpPr>
          <p:nvPr>
            <p:ph/>
          </p:nvPr>
        </p:nvSpPr>
        <p:spPr>
          <a:xfrm>
            <a:off x="2641680" y="2942640"/>
            <a:ext cx="6171480" cy="2061360"/>
          </a:xfrm>
          <a:prstGeom prst="rect">
            <a:avLst/>
          </a:prstGeom>
          <a:noFill/>
          <a:ln w="0">
            <a:noFill/>
          </a:ln>
        </p:spPr>
        <p:txBody>
          <a:bodyPr lIns="0" rIns="0" tIns="0" bIns="0" anchor="t">
            <a:noAutofit/>
          </a:bodyPr>
          <a:p>
            <a:pPr>
              <a:lnSpc>
                <a:spcPct val="95000"/>
              </a:lnSpc>
              <a:spcBef>
                <a:spcPts val="1199"/>
              </a:spcBef>
              <a:buNone/>
              <a:tabLst>
                <a:tab algn="l" pos="0"/>
              </a:tabLst>
            </a:pPr>
            <a:r>
              <a:rPr b="1" lang="en-US" sz="1800" spc="-1" strike="noStrike">
                <a:solidFill>
                  <a:srgbClr val="007fa9"/>
                </a:solidFill>
                <a:latin typeface="Calibri"/>
              </a:rPr>
              <a:t>7.1</a:t>
            </a:r>
            <a:r>
              <a:rPr b="0" lang="en-US" sz="1800" spc="-1" strike="noStrike">
                <a:solidFill>
                  <a:srgbClr val="000000"/>
                </a:solidFill>
                <a:latin typeface="Calibri"/>
              </a:rPr>
              <a:t> Use the concepts of object-based programming—classes, objects, and methods—to solve a problem</a:t>
            </a:r>
            <a:endParaRPr b="0" lang="en-US" sz="1800" spc="-1" strike="noStrike">
              <a:latin typeface="Arial"/>
            </a:endParaRPr>
          </a:p>
          <a:p>
            <a:pPr>
              <a:lnSpc>
                <a:spcPct val="95000"/>
              </a:lnSpc>
              <a:spcBef>
                <a:spcPts val="1199"/>
              </a:spcBef>
              <a:buNone/>
              <a:tabLst>
                <a:tab algn="l" pos="0"/>
              </a:tabLst>
            </a:pPr>
            <a:r>
              <a:rPr b="1" lang="en-US" sz="1800" spc="-1" strike="noStrike">
                <a:solidFill>
                  <a:srgbClr val="007fa9"/>
                </a:solidFill>
                <a:latin typeface="Calibri"/>
              </a:rPr>
              <a:t>7.2</a:t>
            </a:r>
            <a:r>
              <a:rPr b="0" lang="en-US" sz="1800" spc="-1" strike="noStrike">
                <a:solidFill>
                  <a:srgbClr val="000000"/>
                </a:solidFill>
                <a:latin typeface="Calibri"/>
              </a:rPr>
              <a:t> Develop algorithms that use simple graphics operations to draw two-dimensional shapes</a:t>
            </a:r>
            <a:endParaRPr b="0" lang="en-US" sz="1800" spc="-1" strike="noStrike">
              <a:latin typeface="Arial"/>
            </a:endParaRPr>
          </a:p>
          <a:p>
            <a:pPr>
              <a:lnSpc>
                <a:spcPct val="95000"/>
              </a:lnSpc>
              <a:spcBef>
                <a:spcPts val="1199"/>
              </a:spcBef>
              <a:buNone/>
              <a:tabLst>
                <a:tab algn="l" pos="0"/>
              </a:tabLst>
            </a:pPr>
            <a:r>
              <a:rPr b="1" lang="en-US" sz="1800" spc="-1" strike="noStrike">
                <a:solidFill>
                  <a:srgbClr val="007fa9"/>
                </a:solidFill>
                <a:latin typeface="Calibri"/>
              </a:rPr>
              <a:t>7.3</a:t>
            </a:r>
            <a:r>
              <a:rPr b="0" lang="en-US" sz="1800" spc="-1" strike="noStrike">
                <a:solidFill>
                  <a:srgbClr val="000000"/>
                </a:solidFill>
                <a:latin typeface="Calibri"/>
              </a:rPr>
              <a:t> Use the R</a:t>
            </a:r>
            <a:r>
              <a:rPr b="0" lang="en-US" sz="100" spc="-1" strike="noStrike">
                <a:solidFill>
                  <a:srgbClr val="000000"/>
                </a:solidFill>
                <a:latin typeface="Calibri"/>
              </a:rPr>
              <a:t> </a:t>
            </a:r>
            <a:r>
              <a:rPr b="0" lang="en-US" sz="1800" spc="-1" strike="noStrike">
                <a:solidFill>
                  <a:srgbClr val="000000"/>
                </a:solidFill>
                <a:latin typeface="Calibri"/>
              </a:rPr>
              <a:t>G</a:t>
            </a:r>
            <a:r>
              <a:rPr b="0" lang="en-US" sz="100" spc="-1" strike="noStrike">
                <a:solidFill>
                  <a:srgbClr val="000000"/>
                </a:solidFill>
                <a:latin typeface="Calibri"/>
              </a:rPr>
              <a:t> </a:t>
            </a:r>
            <a:r>
              <a:rPr b="0" lang="en-US" sz="1800" spc="-1" strike="noStrike">
                <a:solidFill>
                  <a:srgbClr val="000000"/>
                </a:solidFill>
                <a:latin typeface="Calibri"/>
              </a:rPr>
              <a:t>B system to create colors in graphics applications and modify pixels in images</a:t>
            </a:r>
            <a:endParaRPr b="0" lang="en-US" sz="1800" spc="-1" strike="noStrike">
              <a:latin typeface="Arial"/>
            </a:endParaRPr>
          </a:p>
        </p:txBody>
      </p:sp>
      <p:sp>
        <p:nvSpPr>
          <p:cNvPr id="285" name="PlaceHolder 3"/>
          <p:cNvSpPr>
            <a:spLocks noGrp="1"/>
          </p:cNvSpPr>
          <p:nvPr>
            <p:ph type="ftr" idx="11"/>
          </p:nvPr>
        </p:nvSpPr>
        <p:spPr>
          <a:xfrm>
            <a:off x="1597680" y="638496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title"/>
          </p:nvPr>
        </p:nvSpPr>
        <p:spPr>
          <a:xfrm>
            <a:off x="762120" y="338760"/>
            <a:ext cx="8025840" cy="43020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Taking a Random Walk (2 of 2)</a:t>
            </a:r>
            <a:endParaRPr b="0" lang="en-US" sz="2800" spc="-1" strike="noStrike">
              <a:latin typeface="Arial"/>
            </a:endParaRPr>
          </a:p>
        </p:txBody>
      </p:sp>
      <p:pic>
        <p:nvPicPr>
          <p:cNvPr id="349" name="Picture 5" descr="Figure 7-4 A random walk. A random walk performs 40 random turns with a distance of 30 pixels."/>
          <p:cNvPicPr/>
          <p:nvPr/>
        </p:nvPicPr>
        <p:blipFill>
          <a:blip r:embed="rId1"/>
          <a:stretch/>
        </p:blipFill>
        <p:spPr>
          <a:xfrm>
            <a:off x="2057400" y="1676520"/>
            <a:ext cx="4359600" cy="3948480"/>
          </a:xfrm>
          <a:prstGeom prst="rect">
            <a:avLst/>
          </a:prstGeom>
          <a:ln w="0">
            <a:noFill/>
          </a:ln>
        </p:spPr>
      </p:pic>
      <p:sp>
        <p:nvSpPr>
          <p:cNvPr id="350" name="PlaceHolder 2"/>
          <p:cNvSpPr>
            <a:spLocks noGrp="1"/>
          </p:cNvSpPr>
          <p:nvPr>
            <p:ph type="ftr" idx="27"/>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PlaceHolder 1"/>
          <p:cNvSpPr>
            <a:spLocks noGrp="1"/>
          </p:cNvSpPr>
          <p:nvPr>
            <p:ph type="title"/>
          </p:nvPr>
        </p:nvSpPr>
        <p:spPr>
          <a:xfrm>
            <a:off x="762120" y="338760"/>
            <a:ext cx="8025840" cy="43020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Colors and the R</a:t>
            </a:r>
            <a:r>
              <a:rPr b="1" lang="en-US" sz="100" spc="-1" strike="noStrike">
                <a:solidFill>
                  <a:srgbClr val="0080a9"/>
                </a:solidFill>
                <a:latin typeface="Arial"/>
              </a:rPr>
              <a:t> </a:t>
            </a:r>
            <a:r>
              <a:rPr b="1" lang="en-US" sz="2800" spc="-1" strike="noStrike">
                <a:solidFill>
                  <a:srgbClr val="0080a9"/>
                </a:solidFill>
                <a:latin typeface="Arial"/>
              </a:rPr>
              <a:t>G</a:t>
            </a:r>
            <a:r>
              <a:rPr b="1" lang="en-US" sz="100" spc="-1" strike="noStrike">
                <a:solidFill>
                  <a:srgbClr val="0080a9"/>
                </a:solidFill>
                <a:latin typeface="Arial"/>
              </a:rPr>
              <a:t> </a:t>
            </a:r>
            <a:r>
              <a:rPr b="1" lang="en-US" sz="2800" spc="-1" strike="noStrike">
                <a:solidFill>
                  <a:srgbClr val="0080a9"/>
                </a:solidFill>
                <a:latin typeface="Arial"/>
              </a:rPr>
              <a:t>B System (1 of 2)</a:t>
            </a:r>
            <a:endParaRPr b="0" lang="en-US" sz="2800" spc="-1" strike="noStrike">
              <a:latin typeface="Arial"/>
            </a:endParaRPr>
          </a:p>
        </p:txBody>
      </p:sp>
      <p:sp>
        <p:nvSpPr>
          <p:cNvPr id="352" name="PlaceHolder 2"/>
          <p:cNvSpPr>
            <a:spLocks noGrp="1"/>
          </p:cNvSpPr>
          <p:nvPr>
            <p:ph/>
          </p:nvPr>
        </p:nvSpPr>
        <p:spPr>
          <a:xfrm>
            <a:off x="365040" y="1538640"/>
            <a:ext cx="8414640" cy="340344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Display area on a computer screen is made up of colored dots called picture elements or </a:t>
            </a:r>
            <a:r>
              <a:rPr b="1" lang="en-US" sz="2000" spc="-1" strike="noStrike">
                <a:solidFill>
                  <a:srgbClr val="000000"/>
                </a:solidFill>
                <a:latin typeface="Calibri"/>
              </a:rPr>
              <a:t>pixels</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Each pixel represents a color – the default is black </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Change the color by running the </a:t>
            </a:r>
            <a:r>
              <a:rPr b="1" lang="en-US" sz="1800" spc="-1" strike="noStrike">
                <a:solidFill>
                  <a:srgbClr val="000000"/>
                </a:solidFill>
                <a:latin typeface="Calibri"/>
              </a:rPr>
              <a:t>pencolor</a:t>
            </a:r>
            <a:r>
              <a:rPr b="0" lang="en-US" sz="1800" spc="-1" strike="noStrike">
                <a:solidFill>
                  <a:srgbClr val="000000"/>
                </a:solidFill>
                <a:latin typeface="Calibri"/>
              </a:rPr>
              <a:t> method</a:t>
            </a:r>
            <a:endParaRPr b="0" lang="en-US" sz="1800" spc="-1" strike="noStrike">
              <a:latin typeface="Arial"/>
            </a:endParaRPr>
          </a:p>
          <a:p>
            <a:pPr marL="171360" indent="-171360">
              <a:lnSpc>
                <a:spcPct val="95000"/>
              </a:lnSpc>
              <a:spcBef>
                <a:spcPts val="1199"/>
              </a:spcBef>
              <a:buClr>
                <a:srgbClr val="007fa9"/>
              </a:buClr>
              <a:buFont typeface="Arial"/>
              <a:buChar char="•"/>
            </a:pPr>
            <a:r>
              <a:rPr b="1" lang="en-US" sz="2000" spc="-1" strike="noStrike">
                <a:solidFill>
                  <a:srgbClr val="000000"/>
                </a:solidFill>
                <a:latin typeface="Calibri"/>
              </a:rPr>
              <a:t>R</a:t>
            </a:r>
            <a:r>
              <a:rPr b="1" lang="en-US" sz="100" spc="-1" strike="noStrike">
                <a:solidFill>
                  <a:srgbClr val="000000"/>
                </a:solidFill>
                <a:latin typeface="Calibri"/>
              </a:rPr>
              <a:t> </a:t>
            </a:r>
            <a:r>
              <a:rPr b="1" lang="en-US" sz="2000" spc="-1" strike="noStrike">
                <a:solidFill>
                  <a:srgbClr val="000000"/>
                </a:solidFill>
                <a:latin typeface="Calibri"/>
              </a:rPr>
              <a:t>G</a:t>
            </a:r>
            <a:r>
              <a:rPr b="1" lang="en-US" sz="100" spc="-1" strike="noStrike">
                <a:solidFill>
                  <a:srgbClr val="000000"/>
                </a:solidFill>
                <a:latin typeface="Calibri"/>
              </a:rPr>
              <a:t> </a:t>
            </a:r>
            <a:r>
              <a:rPr b="1" lang="en-US" sz="2000" spc="-1" strike="noStrike">
                <a:solidFill>
                  <a:srgbClr val="000000"/>
                </a:solidFill>
                <a:latin typeface="Calibri"/>
              </a:rPr>
              <a:t>B </a:t>
            </a:r>
            <a:r>
              <a:rPr b="0" lang="en-US" sz="2000" spc="-1" strike="noStrike">
                <a:solidFill>
                  <a:srgbClr val="000000"/>
                </a:solidFill>
                <a:latin typeface="Calibri"/>
              </a:rPr>
              <a:t>is a common system for representing colors </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R</a:t>
            </a:r>
            <a:r>
              <a:rPr b="0" lang="en-US" sz="100" spc="-1" strike="noStrike">
                <a:solidFill>
                  <a:srgbClr val="000000"/>
                </a:solidFill>
                <a:latin typeface="Calibri"/>
              </a:rPr>
              <a:t> </a:t>
            </a:r>
            <a:r>
              <a:rPr b="0" lang="en-US" sz="1800" spc="-1" strike="noStrike">
                <a:solidFill>
                  <a:srgbClr val="000000"/>
                </a:solidFill>
                <a:latin typeface="Calibri"/>
              </a:rPr>
              <a:t>G</a:t>
            </a:r>
            <a:r>
              <a:rPr b="0" lang="en-US" sz="100" spc="-1" strike="noStrike">
                <a:solidFill>
                  <a:srgbClr val="000000"/>
                </a:solidFill>
                <a:latin typeface="Calibri"/>
              </a:rPr>
              <a:t> </a:t>
            </a:r>
            <a:r>
              <a:rPr b="0" lang="en-US" sz="1800" spc="-1" strike="noStrike">
                <a:solidFill>
                  <a:srgbClr val="000000"/>
                </a:solidFill>
                <a:latin typeface="Calibri"/>
              </a:rPr>
              <a:t>B stands for red, green, and blue</a:t>
            </a:r>
            <a:endParaRPr b="0" lang="en-US" sz="18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Each color component can range from 0 – 255</a:t>
            </a:r>
            <a:endParaRPr b="0" lang="en-US" sz="1800" spc="-1" strike="noStrike">
              <a:latin typeface="Arial"/>
            </a:endParaRPr>
          </a:p>
          <a:p>
            <a:pPr lvl="2" marL="571680" indent="-114480">
              <a:lnSpc>
                <a:spcPct val="95000"/>
              </a:lnSpc>
              <a:spcBef>
                <a:spcPts val="320"/>
              </a:spcBef>
              <a:buClr>
                <a:srgbClr val="007fa9"/>
              </a:buClr>
              <a:buFont typeface="Arial"/>
              <a:buChar char="-"/>
            </a:pPr>
            <a:r>
              <a:rPr b="0" lang="en-US" sz="1600" spc="-1" strike="noStrike">
                <a:solidFill>
                  <a:srgbClr val="000000"/>
                </a:solidFill>
                <a:latin typeface="Calibri"/>
              </a:rPr>
              <a:t>255 </a:t>
            </a:r>
            <a:r>
              <a:rPr b="0" lang="en-US" sz="1600" spc="-1" strike="noStrike">
                <a:solidFill>
                  <a:srgbClr val="000000"/>
                </a:solidFill>
                <a:latin typeface="Wingdings"/>
              </a:rPr>
              <a:t></a:t>
            </a:r>
            <a:r>
              <a:rPr b="0" lang="en-US" sz="1600" spc="-1" strike="noStrike">
                <a:solidFill>
                  <a:srgbClr val="000000"/>
                </a:solidFill>
                <a:latin typeface="Calibri"/>
              </a:rPr>
              <a:t> maximum saturation of a color component</a:t>
            </a:r>
            <a:endParaRPr b="0" lang="en-US" sz="1600" spc="-1" strike="noStrike">
              <a:latin typeface="Arial"/>
            </a:endParaRPr>
          </a:p>
          <a:p>
            <a:pPr lvl="2" marL="571680" indent="-114480">
              <a:lnSpc>
                <a:spcPct val="95000"/>
              </a:lnSpc>
              <a:spcBef>
                <a:spcPts val="320"/>
              </a:spcBef>
              <a:buClr>
                <a:srgbClr val="007fa9"/>
              </a:buClr>
              <a:buFont typeface="Arial"/>
              <a:buChar char="-"/>
            </a:pPr>
            <a:r>
              <a:rPr b="0" lang="en-US" sz="1600" spc="-1" strike="noStrike">
                <a:solidFill>
                  <a:srgbClr val="000000"/>
                </a:solidFill>
                <a:latin typeface="Calibri"/>
              </a:rPr>
              <a:t>0 </a:t>
            </a:r>
            <a:r>
              <a:rPr b="0" lang="en-US" sz="1600" spc="-1" strike="noStrike">
                <a:solidFill>
                  <a:srgbClr val="000000"/>
                </a:solidFill>
                <a:latin typeface="Wingdings"/>
              </a:rPr>
              <a:t></a:t>
            </a:r>
            <a:r>
              <a:rPr b="0" lang="en-US" sz="1600" spc="-1" strike="noStrike">
                <a:solidFill>
                  <a:srgbClr val="000000"/>
                </a:solidFill>
                <a:latin typeface="Calibri"/>
              </a:rPr>
              <a:t> total absence of that color component</a:t>
            </a:r>
            <a:endParaRPr b="0" lang="en-US" sz="16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A </a:t>
            </a:r>
            <a:r>
              <a:rPr b="1" lang="en-US" sz="1800" spc="-1" strike="noStrike">
                <a:solidFill>
                  <a:srgbClr val="000000"/>
                </a:solidFill>
                <a:latin typeface="Calibri"/>
              </a:rPr>
              <a:t>true color </a:t>
            </a:r>
            <a:r>
              <a:rPr b="0" lang="en-US" sz="1800" spc="-1" strike="noStrike">
                <a:solidFill>
                  <a:srgbClr val="000000"/>
                </a:solidFill>
                <a:latin typeface="Calibri"/>
              </a:rPr>
              <a:t>system</a:t>
            </a:r>
            <a:endParaRPr b="0" lang="en-US" sz="1800" spc="-1" strike="noStrike">
              <a:latin typeface="Arial"/>
            </a:endParaRPr>
          </a:p>
        </p:txBody>
      </p:sp>
      <p:sp>
        <p:nvSpPr>
          <p:cNvPr id="353" name="PlaceHolder 3"/>
          <p:cNvSpPr>
            <a:spLocks noGrp="1"/>
          </p:cNvSpPr>
          <p:nvPr>
            <p:ph type="ftr" idx="28"/>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type="title"/>
          </p:nvPr>
        </p:nvSpPr>
        <p:spPr>
          <a:xfrm>
            <a:off x="762120" y="338760"/>
            <a:ext cx="8025840" cy="43020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Colors and the R</a:t>
            </a:r>
            <a:r>
              <a:rPr b="1" lang="en-US" sz="100" spc="-1" strike="noStrike">
                <a:solidFill>
                  <a:srgbClr val="0080a9"/>
                </a:solidFill>
                <a:latin typeface="Arial"/>
              </a:rPr>
              <a:t> </a:t>
            </a:r>
            <a:r>
              <a:rPr b="1" lang="en-US" sz="2800" spc="-1" strike="noStrike">
                <a:solidFill>
                  <a:srgbClr val="0080a9"/>
                </a:solidFill>
                <a:latin typeface="Arial"/>
              </a:rPr>
              <a:t>G</a:t>
            </a:r>
            <a:r>
              <a:rPr b="1" lang="en-US" sz="100" spc="-1" strike="noStrike">
                <a:solidFill>
                  <a:srgbClr val="0080a9"/>
                </a:solidFill>
                <a:latin typeface="Arial"/>
              </a:rPr>
              <a:t> </a:t>
            </a:r>
            <a:r>
              <a:rPr b="1" lang="en-US" sz="2800" spc="-1" strike="noStrike">
                <a:solidFill>
                  <a:srgbClr val="0080a9"/>
                </a:solidFill>
                <a:latin typeface="Arial"/>
              </a:rPr>
              <a:t>B System (2 of 2)</a:t>
            </a:r>
            <a:endParaRPr b="0" lang="en-US" sz="2800" spc="-1" strike="noStrike">
              <a:latin typeface="Arial"/>
            </a:endParaRPr>
          </a:p>
        </p:txBody>
      </p:sp>
      <p:sp>
        <p:nvSpPr>
          <p:cNvPr id="355" name="PlaceHolder 2"/>
          <p:cNvSpPr>
            <a:spLocks noGrp="1"/>
          </p:cNvSpPr>
          <p:nvPr>
            <p:ph/>
          </p:nvPr>
        </p:nvSpPr>
        <p:spPr>
          <a:xfrm>
            <a:off x="365040" y="1538640"/>
            <a:ext cx="8414640" cy="58392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Each color component requires 8 bits; total number of bits needed to represent a color value is 24</a:t>
            </a:r>
            <a:endParaRPr b="0" lang="en-US" sz="2000" spc="-1" strike="noStrike">
              <a:latin typeface="Arial"/>
            </a:endParaRPr>
          </a:p>
        </p:txBody>
      </p:sp>
      <p:sp>
        <p:nvSpPr>
          <p:cNvPr id="356" name="PlaceHolder 3"/>
          <p:cNvSpPr>
            <a:spLocks noGrp="1"/>
          </p:cNvSpPr>
          <p:nvPr>
            <p:ph/>
          </p:nvPr>
        </p:nvSpPr>
        <p:spPr>
          <a:xfrm>
            <a:off x="389520" y="2184120"/>
            <a:ext cx="3196080" cy="262440"/>
          </a:xfrm>
          <a:prstGeom prst="rect">
            <a:avLst/>
          </a:prstGeom>
          <a:noFill/>
          <a:ln w="0">
            <a:noFill/>
          </a:ln>
        </p:spPr>
        <p:txBody>
          <a:bodyPr lIns="0" rIns="0" tIns="0" bIns="0" anchor="t">
            <a:noAutofit/>
          </a:bodyPr>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Total number of RGB colors is</a:t>
            </a:r>
            <a:endParaRPr b="0" lang="en-US" sz="1800" spc="-1" strike="noStrike">
              <a:latin typeface="Arial"/>
            </a:endParaRPr>
          </a:p>
        </p:txBody>
      </p:sp>
      <p:graphicFrame>
        <p:nvGraphicFramePr>
          <p:cNvPr id="357" name=""/>
          <p:cNvGraphicFramePr/>
          <p:nvPr/>
        </p:nvGraphicFramePr>
        <p:xfrm>
          <a:off x="3586320" y="2143800"/>
          <a:ext cx="1629000" cy="357120"/>
        </p:xfrm>
        <a:graphic>
          <a:graphicData uri="http://schemas.openxmlformats.org/presentationml/2006/ole">
            <p:oleObj progId="Equation.DSMT4" r:id="rId1" spid="">
              <p:embed/>
              <p:pic>
                <p:nvPicPr>
                  <p:cNvPr id="358" name="" descr=""/>
                  <p:cNvPicPr/>
                  <p:nvPr/>
                </p:nvPicPr>
                <p:blipFill>
                  <a:blip r:embed="rId2"/>
                  <a:stretch/>
                </p:blipFill>
                <p:spPr>
                  <a:xfrm>
                    <a:off x="3586320" y="2143800"/>
                    <a:ext cx="1629000" cy="357120"/>
                  </a:xfrm>
                  <a:prstGeom prst="rect">
                    <a:avLst/>
                  </a:prstGeom>
                  <a:ln w="0">
                    <a:noFill/>
                  </a:ln>
                </p:spPr>
              </p:pic>
            </p:oleObj>
          </a:graphicData>
        </a:graphic>
      </p:graphicFrame>
      <p:graphicFrame>
        <p:nvGraphicFramePr>
          <p:cNvPr id="359" name="Table 4"/>
          <p:cNvGraphicFramePr/>
          <p:nvPr/>
        </p:nvGraphicFramePr>
        <p:xfrm>
          <a:off x="1597680" y="2743200"/>
          <a:ext cx="6095160" cy="2966040"/>
        </p:xfrm>
        <a:graphic>
          <a:graphicData uri="http://schemas.openxmlformats.org/drawingml/2006/table">
            <a:tbl>
              <a:tblPr/>
              <a:tblGrid>
                <a:gridCol w="3047760"/>
                <a:gridCol w="3047760"/>
              </a:tblGrid>
              <a:tr h="370800">
                <a:tc>
                  <a:txBody>
                    <a:bodyPr anchor="t">
                      <a:noAutofit/>
                    </a:bodyPr>
                    <a:p>
                      <a:pPr>
                        <a:lnSpc>
                          <a:spcPct val="100000"/>
                        </a:lnSpc>
                        <a:buNone/>
                      </a:pPr>
                      <a:r>
                        <a:rPr b="1" lang="en-US" sz="1400" spc="-1" strike="noStrike">
                          <a:solidFill>
                            <a:srgbClr val="000000"/>
                          </a:solidFill>
                          <a:latin typeface="Calibri"/>
                        </a:rPr>
                        <a:t>Color</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1" lang="en-US" sz="1400" spc="-1" strike="noStrike">
                          <a:solidFill>
                            <a:srgbClr val="000000"/>
                          </a:solidFill>
                          <a:latin typeface="Calibri"/>
                        </a:rPr>
                        <a:t>R</a:t>
                      </a:r>
                      <a:r>
                        <a:rPr b="1" lang="en-US" sz="100" spc="-1" strike="noStrike">
                          <a:solidFill>
                            <a:srgbClr val="000000"/>
                          </a:solidFill>
                          <a:latin typeface="Calibri"/>
                        </a:rPr>
                        <a:t> </a:t>
                      </a:r>
                      <a:r>
                        <a:rPr b="1" lang="en-US" sz="1400" spc="-1" strike="noStrike">
                          <a:solidFill>
                            <a:srgbClr val="000000"/>
                          </a:solidFill>
                          <a:latin typeface="Calibri"/>
                        </a:rPr>
                        <a:t>G</a:t>
                      </a:r>
                      <a:r>
                        <a:rPr b="1" lang="en-US" sz="100" spc="-1" strike="noStrike">
                          <a:solidFill>
                            <a:srgbClr val="000000"/>
                          </a:solidFill>
                          <a:latin typeface="Calibri"/>
                        </a:rPr>
                        <a:t> </a:t>
                      </a:r>
                      <a:r>
                        <a:rPr b="1" lang="en-US" sz="1400" spc="-1" strike="noStrike">
                          <a:solidFill>
                            <a:srgbClr val="000000"/>
                          </a:solidFill>
                          <a:latin typeface="Calibri"/>
                        </a:rPr>
                        <a:t>B Value</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Black</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(0, 0, 0)</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Red</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(255, 0, 0)</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Green</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(0, 255, 0)</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Blue</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(0, 0, 255)</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Yellow</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(255, 255, 0)</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Gray</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(127, 127, 127)</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White</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(255, 255, 255)</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360" name="PlaceHolder 4"/>
          <p:cNvSpPr>
            <a:spLocks noGrp="1"/>
          </p:cNvSpPr>
          <p:nvPr>
            <p:ph type="ftr" idx="29"/>
          </p:nvPr>
        </p:nvSpPr>
        <p:spPr>
          <a:xfrm>
            <a:off x="1597680" y="639756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pic>
        <p:nvPicPr>
          <p:cNvPr id="361" name="" descr=""/>
          <p:cNvPicPr/>
          <p:nvPr/>
        </p:nvPicPr>
        <p:blipFill>
          <a:blip r:embed="rId3"/>
          <a:stretch/>
        </p:blipFill>
        <p:spPr>
          <a:xfrm>
            <a:off x="3581280" y="2133720"/>
            <a:ext cx="1625400" cy="35532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PlaceHolder 1"/>
          <p:cNvSpPr>
            <a:spLocks noGrp="1"/>
          </p:cNvSpPr>
          <p:nvPr>
            <p:ph type="title"/>
          </p:nvPr>
        </p:nvSpPr>
        <p:spPr>
          <a:xfrm>
            <a:off x="762120" y="371160"/>
            <a:ext cx="8025840" cy="365400"/>
          </a:xfrm>
          <a:prstGeom prst="rect">
            <a:avLst/>
          </a:prstGeom>
          <a:noFill/>
          <a:ln w="0">
            <a:noFill/>
          </a:ln>
        </p:spPr>
        <p:txBody>
          <a:bodyPr lIns="0" rIns="0" tIns="0" bIns="0" anchor="ctr">
            <a:noAutofit/>
          </a:bodyPr>
          <a:p>
            <a:pPr>
              <a:lnSpc>
                <a:spcPct val="85000"/>
              </a:lnSpc>
              <a:buNone/>
            </a:pPr>
            <a:r>
              <a:rPr b="1" lang="en-US" sz="2800" spc="-1" strike="noStrike">
                <a:solidFill>
                  <a:srgbClr val="055c91"/>
                </a:solidFill>
                <a:latin typeface="Arial"/>
              </a:rPr>
              <a:t>Turtle Speed</a:t>
            </a:r>
            <a:endParaRPr b="0" lang="en-US" sz="2800" spc="-1" strike="noStrike">
              <a:latin typeface="Arial"/>
            </a:endParaRPr>
          </a:p>
        </p:txBody>
      </p:sp>
      <p:sp>
        <p:nvSpPr>
          <p:cNvPr id="363" name="PlaceHolder 2"/>
          <p:cNvSpPr>
            <a:spLocks noGrp="1"/>
          </p:cNvSpPr>
          <p:nvPr>
            <p:ph/>
          </p:nvPr>
        </p:nvSpPr>
        <p:spPr>
          <a:xfrm>
            <a:off x="365040" y="1538640"/>
            <a:ext cx="8414640" cy="5196240"/>
          </a:xfrm>
          <a:prstGeom prst="rect">
            <a:avLst/>
          </a:prstGeom>
          <a:noFill/>
          <a:ln w="0">
            <a:noFill/>
          </a:ln>
        </p:spPr>
        <p:txBody>
          <a:bodyPr lIns="0" rIns="0" tIns="0" bIns="0" anchor="t">
            <a:noAutofit/>
          </a:bodyPr>
          <a:p>
            <a:pPr marL="171360" indent="-171360">
              <a:lnSpc>
                <a:spcPct val="95000"/>
              </a:lnSpc>
              <a:spcBef>
                <a:spcPts val="1199"/>
              </a:spcBef>
              <a:buClr>
                <a:srgbClr val="055c91"/>
              </a:buClr>
              <a:buFont typeface="Arial"/>
              <a:buChar char="•"/>
            </a:pPr>
            <a:r>
              <a:rPr b="0" lang="en-US" sz="2000" spc="-1" strike="noStrike">
                <a:solidFill>
                  <a:srgbClr val="273239"/>
                </a:solidFill>
                <a:latin typeface="urw-din"/>
              </a:rPr>
              <a:t>The turtle’s speed is a value between 1 and 10</a:t>
            </a:r>
            <a:endParaRPr b="0" lang="en-US" sz="2000" spc="-1" strike="noStrike">
              <a:latin typeface="Arial"/>
            </a:endParaRPr>
          </a:p>
          <a:p>
            <a:pPr marL="171360" indent="-171360">
              <a:lnSpc>
                <a:spcPct val="95000"/>
              </a:lnSpc>
              <a:spcBef>
                <a:spcPts val="1199"/>
              </a:spcBef>
              <a:buClr>
                <a:srgbClr val="055c91"/>
              </a:buClr>
              <a:buFont typeface="Arial"/>
              <a:buChar char="•"/>
            </a:pPr>
            <a:r>
              <a:rPr b="0" lang="en-US" sz="2000" spc="-1" strike="noStrike">
                <a:solidFill>
                  <a:srgbClr val="273239"/>
                </a:solidFill>
                <a:latin typeface="urw-din"/>
              </a:rPr>
              <a:t>If a speed outside the range 1-10 is given, the speed will be set to 0</a:t>
            </a:r>
            <a:endParaRPr b="0" lang="en-US" sz="2000" spc="-1" strike="noStrike">
              <a:latin typeface="Arial"/>
            </a:endParaRPr>
          </a:p>
          <a:p>
            <a:pPr marL="171360" indent="-171360">
              <a:lnSpc>
                <a:spcPct val="95000"/>
              </a:lnSpc>
              <a:spcBef>
                <a:spcPts val="1199"/>
              </a:spcBef>
              <a:buClr>
                <a:srgbClr val="055c91"/>
              </a:buClr>
              <a:buFont typeface="Arial"/>
              <a:buChar char="•"/>
            </a:pPr>
            <a:r>
              <a:rPr b="0" lang="en-US" sz="2000" spc="-1" strike="noStrike">
                <a:solidFill>
                  <a:srgbClr val="273239"/>
                </a:solidFill>
                <a:latin typeface="urw-din"/>
              </a:rPr>
              <a:t>The speed values work as follows:</a:t>
            </a:r>
            <a:endParaRPr b="0" lang="en-US" sz="2000" spc="-1" strike="noStrike">
              <a:latin typeface="Arial"/>
            </a:endParaRPr>
          </a:p>
          <a:p>
            <a:pPr lvl="1" marL="743040" indent="-285840">
              <a:lnSpc>
                <a:spcPct val="95000"/>
              </a:lnSpc>
              <a:spcBef>
                <a:spcPts val="601"/>
              </a:spcBef>
              <a:buClr>
                <a:srgbClr val="0d3857"/>
              </a:buClr>
              <a:buFont typeface="Arial"/>
              <a:buChar char="•"/>
            </a:pPr>
            <a:r>
              <a:rPr b="0" lang="en-US" sz="1800" spc="-1" strike="noStrike">
                <a:solidFill>
                  <a:srgbClr val="273239"/>
                </a:solidFill>
                <a:latin typeface="urw-din"/>
              </a:rPr>
              <a:t>‘</a:t>
            </a:r>
            <a:r>
              <a:rPr b="0" lang="en-US" sz="1800" spc="-1" strike="noStrike">
                <a:solidFill>
                  <a:srgbClr val="273239"/>
                </a:solidFill>
                <a:latin typeface="urw-din"/>
              </a:rPr>
              <a:t>fastest’ :  0</a:t>
            </a:r>
            <a:endParaRPr b="0" lang="en-US" sz="1800" spc="-1" strike="noStrike">
              <a:latin typeface="Arial"/>
            </a:endParaRPr>
          </a:p>
          <a:p>
            <a:pPr lvl="1" marL="743040" indent="-285840">
              <a:lnSpc>
                <a:spcPct val="95000"/>
              </a:lnSpc>
              <a:spcBef>
                <a:spcPts val="601"/>
              </a:spcBef>
              <a:buClr>
                <a:srgbClr val="0d3857"/>
              </a:buClr>
              <a:buFont typeface="Arial"/>
              <a:buChar char="•"/>
            </a:pPr>
            <a:r>
              <a:rPr b="0" lang="en-US" sz="1800" spc="-1" strike="noStrike">
                <a:solidFill>
                  <a:srgbClr val="273239"/>
                </a:solidFill>
                <a:latin typeface="urw-din"/>
              </a:rPr>
              <a:t>‘</a:t>
            </a:r>
            <a:r>
              <a:rPr b="0" lang="en-US" sz="1800" spc="-1" strike="noStrike">
                <a:solidFill>
                  <a:srgbClr val="273239"/>
                </a:solidFill>
                <a:latin typeface="urw-din"/>
              </a:rPr>
              <a:t>fast’    :  10</a:t>
            </a:r>
            <a:endParaRPr b="0" lang="en-US" sz="1800" spc="-1" strike="noStrike">
              <a:latin typeface="Arial"/>
            </a:endParaRPr>
          </a:p>
          <a:p>
            <a:pPr lvl="1" marL="743040" indent="-285840">
              <a:lnSpc>
                <a:spcPct val="95000"/>
              </a:lnSpc>
              <a:spcBef>
                <a:spcPts val="601"/>
              </a:spcBef>
              <a:buClr>
                <a:srgbClr val="0d3857"/>
              </a:buClr>
              <a:buFont typeface="Arial"/>
              <a:buChar char="•"/>
            </a:pPr>
            <a:r>
              <a:rPr b="0" lang="en-US" sz="1800" spc="-1" strike="noStrike">
                <a:solidFill>
                  <a:srgbClr val="273239"/>
                </a:solidFill>
                <a:latin typeface="urw-din"/>
              </a:rPr>
              <a:t>‘</a:t>
            </a:r>
            <a:r>
              <a:rPr b="0" lang="en-US" sz="1800" spc="-1" strike="noStrike">
                <a:solidFill>
                  <a:srgbClr val="273239"/>
                </a:solidFill>
                <a:latin typeface="urw-din"/>
              </a:rPr>
              <a:t>normal’  :  6</a:t>
            </a:r>
            <a:endParaRPr b="0" lang="en-US" sz="1800" spc="-1" strike="noStrike">
              <a:latin typeface="Arial"/>
            </a:endParaRPr>
          </a:p>
          <a:p>
            <a:pPr lvl="1" marL="743040" indent="-285840">
              <a:lnSpc>
                <a:spcPct val="95000"/>
              </a:lnSpc>
              <a:spcBef>
                <a:spcPts val="601"/>
              </a:spcBef>
              <a:buClr>
                <a:srgbClr val="0d3857"/>
              </a:buClr>
              <a:buFont typeface="Arial"/>
              <a:buChar char="•"/>
            </a:pPr>
            <a:r>
              <a:rPr b="0" lang="en-US" sz="1800" spc="-1" strike="noStrike">
                <a:solidFill>
                  <a:srgbClr val="273239"/>
                </a:solidFill>
                <a:latin typeface="urw-din"/>
              </a:rPr>
              <a:t>‘</a:t>
            </a:r>
            <a:r>
              <a:rPr b="0" lang="en-US" sz="1800" spc="-1" strike="noStrike">
                <a:solidFill>
                  <a:srgbClr val="273239"/>
                </a:solidFill>
                <a:latin typeface="urw-din"/>
              </a:rPr>
              <a:t>slow’    :  3</a:t>
            </a:r>
            <a:endParaRPr b="0" lang="en-US" sz="1800" spc="-1" strike="noStrike">
              <a:latin typeface="Arial"/>
            </a:endParaRPr>
          </a:p>
          <a:p>
            <a:pPr lvl="1" marL="743040" indent="-285840">
              <a:lnSpc>
                <a:spcPct val="95000"/>
              </a:lnSpc>
              <a:spcBef>
                <a:spcPts val="601"/>
              </a:spcBef>
              <a:buClr>
                <a:srgbClr val="0d3857"/>
              </a:buClr>
              <a:buFont typeface="Arial"/>
              <a:buChar char="•"/>
            </a:pPr>
            <a:r>
              <a:rPr b="0" lang="en-US" sz="1800" spc="-1" strike="noStrike">
                <a:solidFill>
                  <a:srgbClr val="273239"/>
                </a:solidFill>
                <a:latin typeface="urw-din"/>
              </a:rPr>
              <a:t>‘</a:t>
            </a:r>
            <a:r>
              <a:rPr b="0" lang="en-US" sz="1800" spc="-1" strike="noStrike">
                <a:solidFill>
                  <a:srgbClr val="273239"/>
                </a:solidFill>
                <a:latin typeface="urw-din"/>
              </a:rPr>
              <a:t>slowest’ :  1</a:t>
            </a:r>
            <a:endParaRPr b="0" lang="en-US" sz="1800" spc="-1" strike="noStrike">
              <a:latin typeface="Arial"/>
            </a:endParaRPr>
          </a:p>
          <a:p>
            <a:pPr marL="171360" indent="-171360">
              <a:lnSpc>
                <a:spcPct val="95000"/>
              </a:lnSpc>
              <a:spcBef>
                <a:spcPts val="1199"/>
              </a:spcBef>
              <a:buClr>
                <a:srgbClr val="055c91"/>
              </a:buClr>
              <a:buFont typeface="Arial"/>
              <a:buChar char="•"/>
            </a:pPr>
            <a:r>
              <a:rPr b="0" lang="en-US" sz="2000" spc="-1" strike="noStrike">
                <a:solidFill>
                  <a:srgbClr val="273239"/>
                </a:solidFill>
                <a:latin typeface="urw-din"/>
              </a:rPr>
              <a:t>The speed set controls how fast the turtle draws the shapes</a:t>
            </a:r>
            <a:endParaRPr b="0" lang="en-US" sz="2000" spc="-1" strike="noStrike">
              <a:latin typeface="Arial"/>
            </a:endParaRPr>
          </a:p>
          <a:p>
            <a:pPr>
              <a:lnSpc>
                <a:spcPct val="95000"/>
              </a:lnSpc>
              <a:spcBef>
                <a:spcPts val="1199"/>
              </a:spcBef>
              <a:buNone/>
              <a:tabLst>
                <a:tab algn="l" pos="0"/>
              </a:tabLst>
            </a:pPr>
            <a:r>
              <a:rPr b="0" lang="en-US" sz="2000" spc="-1" strike="noStrike">
                <a:solidFill>
                  <a:srgbClr val="273239"/>
                </a:solidFill>
                <a:latin typeface="urw-din"/>
              </a:rPr>
              <a:t>Example:</a:t>
            </a:r>
            <a:endParaRPr b="0" lang="en-US" sz="2000" spc="-1" strike="noStrike">
              <a:latin typeface="Arial"/>
            </a:endParaRPr>
          </a:p>
          <a:p>
            <a:pPr marL="228600">
              <a:lnSpc>
                <a:spcPct val="95000"/>
              </a:lnSpc>
              <a:buNone/>
              <a:tabLst>
                <a:tab algn="l" pos="0"/>
              </a:tabLst>
            </a:pPr>
            <a:r>
              <a:rPr b="1" lang="en-US" sz="1800" spc="-1" strike="noStrike">
                <a:solidFill>
                  <a:srgbClr val="000000"/>
                </a:solidFill>
                <a:latin typeface="Calibri"/>
              </a:rPr>
              <a:t>t = Turtle()</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t.speed(0)  </a:t>
            </a:r>
            <a:r>
              <a:rPr b="0" lang="en-US" sz="1800" spc="-1" strike="noStrike">
                <a:solidFill>
                  <a:srgbClr val="000000"/>
                </a:solidFill>
                <a:latin typeface="Calibri"/>
              </a:rPr>
              <a:t># sets the turtle to the fastest speed</a:t>
            </a:r>
            <a:endParaRPr b="0" lang="en-US" sz="1800" spc="-1" strike="noStrike">
              <a:latin typeface="Arial"/>
            </a:endParaRPr>
          </a:p>
          <a:p>
            <a:pPr marL="228600">
              <a:lnSpc>
                <a:spcPct val="95000"/>
              </a:lnSpc>
              <a:spcBef>
                <a:spcPts val="1199"/>
              </a:spcBef>
              <a:buNone/>
              <a:tabLst>
                <a:tab algn="l" pos="0"/>
              </a:tabLst>
            </a:pPr>
            <a:endParaRPr b="0" lang="en-US" sz="2000" spc="-1" strike="noStrike">
              <a:latin typeface="Arial"/>
            </a:endParaRPr>
          </a:p>
          <a:p>
            <a:pPr marL="228600">
              <a:lnSpc>
                <a:spcPct val="95000"/>
              </a:lnSpc>
              <a:spcBef>
                <a:spcPts val="1199"/>
              </a:spcBef>
              <a:buNone/>
              <a:tabLst>
                <a:tab algn="l" pos="0"/>
              </a:tabLst>
            </a:pPr>
            <a:endParaRPr b="0" lang="en-US" sz="2000" spc="-1" strike="noStrike">
              <a:latin typeface="Arial"/>
            </a:endParaRPr>
          </a:p>
        </p:txBody>
      </p:sp>
      <p:sp>
        <p:nvSpPr>
          <p:cNvPr id="4" name="PlaceHolder 3"/>
          <p:cNvSpPr>
            <a:spLocks noGrp="1"/>
          </p:cNvSpPr>
          <p:nvPr>
            <p:ph type="ftr" idx="3"/>
          </p:nvPr>
        </p:nvSpPr>
        <p:spPr/>
        <p:txBody>
          <a:bodyPr/>
          <a:p>
            <a:r>
              <a:t>© 2018 Cengage. May not be copied, scanned, or duplicated, in whole or in part, except for use as permitted in a license distributed with a certain product or service or otherwise on a password-protected website for classroom use.</a:t>
            </a: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type="title"/>
          </p:nvPr>
        </p:nvSpPr>
        <p:spPr>
          <a:xfrm>
            <a:off x="762120" y="123480"/>
            <a:ext cx="7162200" cy="86112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Example: Filling Radial Patterns with Random Colors (1 of 5)</a:t>
            </a:r>
            <a:endParaRPr b="0" lang="en-US" sz="2800" spc="-1" strike="noStrike">
              <a:latin typeface="Arial"/>
            </a:endParaRPr>
          </a:p>
        </p:txBody>
      </p:sp>
      <p:sp>
        <p:nvSpPr>
          <p:cNvPr id="365" name="PlaceHolder 2"/>
          <p:cNvSpPr>
            <a:spLocks noGrp="1"/>
          </p:cNvSpPr>
          <p:nvPr>
            <p:ph/>
          </p:nvPr>
        </p:nvSpPr>
        <p:spPr>
          <a:xfrm>
            <a:off x="365040" y="1538640"/>
            <a:ext cx="8414640" cy="166284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a:t>
            </a:r>
            <a:r>
              <a:rPr b="1" lang="en-US" sz="2000" spc="-1" strike="noStrike">
                <a:solidFill>
                  <a:srgbClr val="000000"/>
                </a:solidFill>
                <a:latin typeface="Calibri"/>
              </a:rPr>
              <a:t>Turtle </a:t>
            </a:r>
            <a:r>
              <a:rPr b="0" lang="en-US" sz="2000" spc="-1" strike="noStrike">
                <a:solidFill>
                  <a:srgbClr val="000000"/>
                </a:solidFill>
                <a:latin typeface="Calibri"/>
              </a:rPr>
              <a:t>class includes a </a:t>
            </a:r>
            <a:r>
              <a:rPr b="1" lang="en-US" sz="2000" spc="-1" strike="noStrike">
                <a:solidFill>
                  <a:srgbClr val="000000"/>
                </a:solidFill>
                <a:latin typeface="Calibri"/>
              </a:rPr>
              <a:t>pencolor </a:t>
            </a:r>
            <a:r>
              <a:rPr b="0" lang="en-US" sz="2000" spc="-1" strike="noStrike">
                <a:solidFill>
                  <a:srgbClr val="000000"/>
                </a:solidFill>
                <a:latin typeface="Calibri"/>
              </a:rPr>
              <a:t>method for changing the turtle’s drawing color</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Expects integers for the three R</a:t>
            </a:r>
            <a:r>
              <a:rPr b="0" lang="en-US" sz="100" spc="-1" strike="noStrike">
                <a:solidFill>
                  <a:srgbClr val="000000"/>
                </a:solidFill>
                <a:latin typeface="Calibri"/>
              </a:rPr>
              <a:t> </a:t>
            </a:r>
            <a:r>
              <a:rPr b="0" lang="en-US" sz="1800" spc="-1" strike="noStrike">
                <a:solidFill>
                  <a:srgbClr val="000000"/>
                </a:solidFill>
                <a:latin typeface="Calibri"/>
              </a:rPr>
              <a:t>G</a:t>
            </a:r>
            <a:r>
              <a:rPr b="0" lang="en-US" sz="100" spc="-1" strike="noStrike">
                <a:solidFill>
                  <a:srgbClr val="000000"/>
                </a:solidFill>
                <a:latin typeface="Calibri"/>
              </a:rPr>
              <a:t> </a:t>
            </a:r>
            <a:r>
              <a:rPr b="0" lang="en-US" sz="1800" spc="-1" strike="noStrike">
                <a:solidFill>
                  <a:srgbClr val="000000"/>
                </a:solidFill>
                <a:latin typeface="Calibri"/>
              </a:rPr>
              <a:t>B components</a:t>
            </a:r>
            <a:endParaRPr b="0" lang="en-US" sz="18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Script that draws radial patterns of squares and hexagons with random fill colors at the corners of turtle’s window (output is shown in Figure 7-5):</a:t>
            </a:r>
            <a:endParaRPr b="0" lang="en-US" sz="2000" spc="-1" strike="noStrike">
              <a:latin typeface="Arial"/>
            </a:endParaRPr>
          </a:p>
        </p:txBody>
      </p:sp>
      <p:sp>
        <p:nvSpPr>
          <p:cNvPr id="366" name="PlaceHolder 3"/>
          <p:cNvSpPr>
            <a:spLocks noGrp="1"/>
          </p:cNvSpPr>
          <p:nvPr>
            <p:ph/>
          </p:nvPr>
        </p:nvSpPr>
        <p:spPr>
          <a:xfrm>
            <a:off x="363960" y="3268080"/>
            <a:ext cx="8414640" cy="2104560"/>
          </a:xfrm>
          <a:prstGeom prst="rect">
            <a:avLst/>
          </a:prstGeom>
          <a:noFill/>
          <a:ln w="0">
            <a:noFill/>
          </a:ln>
        </p:spPr>
        <p:txBody>
          <a:bodyPr lIns="0" rIns="0" tIns="0" bIns="0" anchor="t">
            <a:noAutofit/>
          </a:bodyPr>
          <a:p>
            <a:pPr marL="228600">
              <a:lnSpc>
                <a:spcPct val="95000"/>
              </a:lnSpc>
              <a:buNone/>
              <a:tabLst>
                <a:tab algn="l" pos="0"/>
              </a:tabLst>
            </a:pPr>
            <a:r>
              <a:rPr b="1" lang="en-US" sz="1800" spc="-1" strike="noStrike">
                <a:solidFill>
                  <a:srgbClr val="000000"/>
                </a:solidFill>
                <a:latin typeface="Calibri"/>
              </a:rPr>
              <a:t>"""</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File: randompatterns.py</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Draws a radial pattern of squares in a random fill color</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at each corner of the window.</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from turtle import Turtle</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from polygons import *</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import random</a:t>
            </a:r>
            <a:endParaRPr b="0" lang="en-US" sz="1800" spc="-1" strike="noStrike">
              <a:latin typeface="Arial"/>
            </a:endParaRPr>
          </a:p>
        </p:txBody>
      </p:sp>
      <p:sp>
        <p:nvSpPr>
          <p:cNvPr id="367" name="PlaceHolder 4"/>
          <p:cNvSpPr>
            <a:spLocks noGrp="1"/>
          </p:cNvSpPr>
          <p:nvPr>
            <p:ph type="ftr" idx="30"/>
          </p:nvPr>
        </p:nvSpPr>
        <p:spPr>
          <a:xfrm>
            <a:off x="1597680" y="639756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PlaceHolder 1"/>
          <p:cNvSpPr>
            <a:spLocks noGrp="1"/>
          </p:cNvSpPr>
          <p:nvPr>
            <p:ph type="title"/>
          </p:nvPr>
        </p:nvSpPr>
        <p:spPr>
          <a:xfrm>
            <a:off x="762120" y="123480"/>
            <a:ext cx="6857280" cy="86112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Example: Filling Radial Patterns with Random Colors (2 of 5)</a:t>
            </a:r>
            <a:endParaRPr b="0" lang="en-US" sz="2800" spc="-1" strike="noStrike">
              <a:latin typeface="Arial"/>
            </a:endParaRPr>
          </a:p>
        </p:txBody>
      </p:sp>
      <p:sp>
        <p:nvSpPr>
          <p:cNvPr id="369" name="PlaceHolder 2"/>
          <p:cNvSpPr>
            <a:spLocks noGrp="1"/>
          </p:cNvSpPr>
          <p:nvPr>
            <p:ph/>
          </p:nvPr>
        </p:nvSpPr>
        <p:spPr>
          <a:xfrm>
            <a:off x="365040" y="1538640"/>
            <a:ext cx="8414640" cy="3423600"/>
          </a:xfrm>
          <a:prstGeom prst="rect">
            <a:avLst/>
          </a:prstGeom>
          <a:noFill/>
          <a:ln w="0">
            <a:noFill/>
          </a:ln>
        </p:spPr>
        <p:txBody>
          <a:bodyPr lIns="0" rIns="0" tIns="0" bIns="0" anchor="t">
            <a:noAutofit/>
          </a:bodyPr>
          <a:p>
            <a:pPr marL="228600">
              <a:lnSpc>
                <a:spcPct val="95000"/>
              </a:lnSpc>
              <a:buNone/>
              <a:tabLst>
                <a:tab algn="l" pos="0"/>
              </a:tabLst>
            </a:pPr>
            <a:r>
              <a:rPr b="1" lang="en-US" sz="1800" spc="-1" strike="noStrike">
                <a:solidFill>
                  <a:srgbClr val="000000"/>
                </a:solidFill>
                <a:latin typeface="Calibri"/>
              </a:rPr>
              <a:t>def drawPattern(t, x, y, count, length, shape):</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"""Draws a radial pattern with a random</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fill color at the given position."""</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t.begin_fill()</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t.up()</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t.goto(x, y)</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t.setheading(0)</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t.down()</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t.fillcolor(random.randint(0, 255),</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random.randint(0, 255),</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random.randint(0, 255))</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radialpattern(t, count, length, shape)</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t.end_fill()</a:t>
            </a:r>
            <a:endParaRPr b="0" lang="en-US" sz="1800" spc="-1" strike="noStrike">
              <a:latin typeface="Arial"/>
            </a:endParaRPr>
          </a:p>
        </p:txBody>
      </p:sp>
      <p:sp>
        <p:nvSpPr>
          <p:cNvPr id="370" name="PlaceHolder 3"/>
          <p:cNvSpPr>
            <a:spLocks noGrp="1"/>
          </p:cNvSpPr>
          <p:nvPr>
            <p:ph type="ftr" idx="31"/>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PlaceHolder 1"/>
          <p:cNvSpPr>
            <a:spLocks noGrp="1"/>
          </p:cNvSpPr>
          <p:nvPr>
            <p:ph type="title"/>
          </p:nvPr>
        </p:nvSpPr>
        <p:spPr>
          <a:xfrm>
            <a:off x="762120" y="123480"/>
            <a:ext cx="6476400" cy="86112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Example: Filling Radial Patterns with Random Colors (3 of 5)</a:t>
            </a:r>
            <a:endParaRPr b="0" lang="en-US" sz="2800" spc="-1" strike="noStrike">
              <a:latin typeface="Arial"/>
            </a:endParaRPr>
          </a:p>
        </p:txBody>
      </p:sp>
      <p:sp>
        <p:nvSpPr>
          <p:cNvPr id="372" name="PlaceHolder 2"/>
          <p:cNvSpPr>
            <a:spLocks noGrp="1"/>
          </p:cNvSpPr>
          <p:nvPr>
            <p:ph/>
          </p:nvPr>
        </p:nvSpPr>
        <p:spPr>
          <a:xfrm>
            <a:off x="365040" y="1538640"/>
            <a:ext cx="8414640" cy="3946680"/>
          </a:xfrm>
          <a:prstGeom prst="rect">
            <a:avLst/>
          </a:prstGeom>
          <a:noFill/>
          <a:ln w="0">
            <a:noFill/>
          </a:ln>
        </p:spPr>
        <p:txBody>
          <a:bodyPr lIns="0" rIns="0" tIns="0" bIns="0" anchor="t">
            <a:noAutofit/>
          </a:bodyPr>
          <a:p>
            <a:pPr marL="228600">
              <a:lnSpc>
                <a:spcPct val="95000"/>
              </a:lnSpc>
              <a:buNone/>
              <a:tabLst>
                <a:tab algn="l" pos="0"/>
              </a:tabLst>
            </a:pPr>
            <a:r>
              <a:rPr b="1" lang="en-US" sz="1800" spc="-1" strike="noStrike">
                <a:solidFill>
                  <a:srgbClr val="000000"/>
                </a:solidFill>
                <a:latin typeface="Calibri"/>
              </a:rPr>
              <a:t>def main():</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t = Turtle()</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t.speed(0)</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Number of shapes in radial pattern</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count = 10</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Relative distances to corners of window from center</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width = t.screen.window_width() // 2</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height = t.screen.window_height() // 2</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Length of the square</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length = 30</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Inset distance from window boundary for squares</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inset = length * 2</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Draw squares in upper-left corner</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drawPattern(t, - width + inset, height - inset, count,</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length, square)</a:t>
            </a:r>
            <a:endParaRPr b="0" lang="en-US" sz="1800" spc="-1" strike="noStrike">
              <a:latin typeface="Arial"/>
            </a:endParaRPr>
          </a:p>
        </p:txBody>
      </p:sp>
      <p:sp>
        <p:nvSpPr>
          <p:cNvPr id="373" name="PlaceHolder 3"/>
          <p:cNvSpPr>
            <a:spLocks noGrp="1"/>
          </p:cNvSpPr>
          <p:nvPr>
            <p:ph type="ftr" idx="32"/>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PlaceHolder 1"/>
          <p:cNvSpPr>
            <a:spLocks noGrp="1"/>
          </p:cNvSpPr>
          <p:nvPr>
            <p:ph type="title"/>
          </p:nvPr>
        </p:nvSpPr>
        <p:spPr>
          <a:xfrm>
            <a:off x="762120" y="123480"/>
            <a:ext cx="6780960" cy="86112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Example: Filling Radial Patterns with Random Colors (4 of 5)</a:t>
            </a:r>
            <a:endParaRPr b="0" lang="en-US" sz="2800" spc="-1" strike="noStrike">
              <a:latin typeface="Arial"/>
            </a:endParaRPr>
          </a:p>
        </p:txBody>
      </p:sp>
      <p:sp>
        <p:nvSpPr>
          <p:cNvPr id="375" name="PlaceHolder 2"/>
          <p:cNvSpPr>
            <a:spLocks noGrp="1"/>
          </p:cNvSpPr>
          <p:nvPr>
            <p:ph/>
          </p:nvPr>
        </p:nvSpPr>
        <p:spPr>
          <a:xfrm>
            <a:off x="365040" y="1538640"/>
            <a:ext cx="8414640" cy="3946680"/>
          </a:xfrm>
          <a:prstGeom prst="rect">
            <a:avLst/>
          </a:prstGeom>
          <a:noFill/>
          <a:ln w="0">
            <a:noFill/>
          </a:ln>
        </p:spPr>
        <p:txBody>
          <a:bodyPr lIns="0" rIns="0" tIns="0" bIns="0" anchor="t">
            <a:noAutofit/>
          </a:bodyPr>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Draw squares in lower-left corner</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drawPattern(t, −width + inset, inset − height, count,</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length, square)</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Length of the hexagon</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length = 20</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Inset distance from window boundary for hexagons</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inset = length * 3</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Draw hexagons in upper−right corner</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drawPattern(t, width - inset, height − inset, count,</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length, hexagon)</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Draw hexagons in lower−right corner</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drawPattern(t, width − inset, inset − height, count,</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length, hexagon)</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if _name_== “_main_”:</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main()</a:t>
            </a:r>
            <a:endParaRPr b="0" lang="en-US" sz="1800" spc="-1" strike="noStrike">
              <a:latin typeface="Arial"/>
            </a:endParaRPr>
          </a:p>
        </p:txBody>
      </p:sp>
      <p:sp>
        <p:nvSpPr>
          <p:cNvPr id="376" name="PlaceHolder 3"/>
          <p:cNvSpPr>
            <a:spLocks noGrp="1"/>
          </p:cNvSpPr>
          <p:nvPr>
            <p:ph type="ftr" idx="33"/>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type="title"/>
          </p:nvPr>
        </p:nvSpPr>
        <p:spPr>
          <a:xfrm>
            <a:off x="762120" y="123480"/>
            <a:ext cx="6628680" cy="86112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Example: Filling Radial Patterns with Random Colors (5 of 5)</a:t>
            </a:r>
            <a:endParaRPr b="0" lang="en-US" sz="2800" spc="-1" strike="noStrike">
              <a:latin typeface="Arial"/>
            </a:endParaRPr>
          </a:p>
        </p:txBody>
      </p:sp>
      <p:pic>
        <p:nvPicPr>
          <p:cNvPr id="378" name="Picture 5" descr="Figure 7-5  Radial patterns with random fill colors. The script draws radial patterns of squares and hexagons with random fill colors at the corners of the turtle’s window."/>
          <p:cNvPicPr/>
          <p:nvPr/>
        </p:nvPicPr>
        <p:blipFill>
          <a:blip r:embed="rId1"/>
          <a:stretch/>
        </p:blipFill>
        <p:spPr>
          <a:xfrm>
            <a:off x="2133720" y="1828800"/>
            <a:ext cx="4447800" cy="3497400"/>
          </a:xfrm>
          <a:prstGeom prst="rect">
            <a:avLst/>
          </a:prstGeom>
          <a:ln w="0">
            <a:noFill/>
          </a:ln>
        </p:spPr>
      </p:pic>
      <p:sp>
        <p:nvSpPr>
          <p:cNvPr id="379" name="PlaceHolder 2"/>
          <p:cNvSpPr>
            <a:spLocks noGrp="1"/>
          </p:cNvSpPr>
          <p:nvPr>
            <p:ph type="ftr" idx="34"/>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title"/>
          </p:nvPr>
        </p:nvSpPr>
        <p:spPr>
          <a:xfrm>
            <a:off x="762120" y="338760"/>
            <a:ext cx="8025840" cy="43020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Image Processing</a:t>
            </a:r>
            <a:endParaRPr b="0" lang="en-US" sz="2800" spc="-1" strike="noStrike">
              <a:latin typeface="Arial"/>
            </a:endParaRPr>
          </a:p>
        </p:txBody>
      </p:sp>
      <p:sp>
        <p:nvSpPr>
          <p:cNvPr id="381" name="PlaceHolder 2"/>
          <p:cNvSpPr>
            <a:spLocks noGrp="1"/>
          </p:cNvSpPr>
          <p:nvPr>
            <p:ph/>
          </p:nvPr>
        </p:nvSpPr>
        <p:spPr>
          <a:xfrm>
            <a:off x="365040" y="1538640"/>
            <a:ext cx="8414640" cy="186732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Digital image processing includes the principles and techniques for the following:</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The capture of images with devices such as flatbed scanners and digital cameras</a:t>
            </a:r>
            <a:endParaRPr b="0" lang="en-US" sz="18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The representation and storage of images in efficient file formats</a:t>
            </a:r>
            <a:endParaRPr b="0" lang="en-US" sz="18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Constructing the algorithms in image-manipulation programs such as Adobe Photoshop</a:t>
            </a:r>
            <a:endParaRPr b="0" lang="en-US" sz="1800" spc="-1" strike="noStrike">
              <a:latin typeface="Arial"/>
            </a:endParaRPr>
          </a:p>
        </p:txBody>
      </p:sp>
      <p:sp>
        <p:nvSpPr>
          <p:cNvPr id="382" name="PlaceHolder 3"/>
          <p:cNvSpPr>
            <a:spLocks noGrp="1"/>
          </p:cNvSpPr>
          <p:nvPr>
            <p:ph type="ftr" idx="35"/>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title"/>
          </p:nvPr>
        </p:nvSpPr>
        <p:spPr>
          <a:xfrm>
            <a:off x="2641680" y="2201400"/>
            <a:ext cx="6171480" cy="43020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Objectives (2 of 2)</a:t>
            </a:r>
            <a:endParaRPr b="0" lang="en-US" sz="2800" spc="-1" strike="noStrike">
              <a:latin typeface="Arial"/>
            </a:endParaRPr>
          </a:p>
        </p:txBody>
      </p:sp>
      <p:sp>
        <p:nvSpPr>
          <p:cNvPr id="287" name="PlaceHolder 2"/>
          <p:cNvSpPr>
            <a:spLocks noGrp="1"/>
          </p:cNvSpPr>
          <p:nvPr>
            <p:ph/>
          </p:nvPr>
        </p:nvSpPr>
        <p:spPr>
          <a:xfrm>
            <a:off x="2641680" y="2942640"/>
            <a:ext cx="6171480" cy="1476720"/>
          </a:xfrm>
          <a:prstGeom prst="rect">
            <a:avLst/>
          </a:prstGeom>
          <a:noFill/>
          <a:ln w="0">
            <a:noFill/>
          </a:ln>
        </p:spPr>
        <p:txBody>
          <a:bodyPr lIns="0" rIns="0" tIns="0" bIns="0" anchor="t">
            <a:noAutofit/>
          </a:bodyPr>
          <a:p>
            <a:pPr>
              <a:lnSpc>
                <a:spcPct val="95000"/>
              </a:lnSpc>
              <a:spcBef>
                <a:spcPts val="1199"/>
              </a:spcBef>
              <a:buNone/>
              <a:tabLst>
                <a:tab algn="l" pos="0"/>
              </a:tabLst>
            </a:pPr>
            <a:r>
              <a:rPr b="1" lang="en-US" sz="1800" spc="-1" strike="noStrike">
                <a:solidFill>
                  <a:srgbClr val="007fa9"/>
                </a:solidFill>
                <a:latin typeface="Calibri"/>
              </a:rPr>
              <a:t>7.4</a:t>
            </a:r>
            <a:r>
              <a:rPr b="0" lang="en-US" sz="1800" spc="-1" strike="noStrike">
                <a:solidFill>
                  <a:srgbClr val="000000"/>
                </a:solidFill>
                <a:latin typeface="Calibri"/>
              </a:rPr>
              <a:t> Develop recursive algorithms to draw recursive shapes</a:t>
            </a:r>
            <a:endParaRPr b="0" lang="en-US" sz="1800" spc="-1" strike="noStrike">
              <a:latin typeface="Arial"/>
            </a:endParaRPr>
          </a:p>
          <a:p>
            <a:pPr>
              <a:lnSpc>
                <a:spcPct val="95000"/>
              </a:lnSpc>
              <a:spcBef>
                <a:spcPts val="1199"/>
              </a:spcBef>
              <a:buNone/>
              <a:tabLst>
                <a:tab algn="l" pos="0"/>
              </a:tabLst>
            </a:pPr>
            <a:r>
              <a:rPr b="1" lang="en-US" sz="1800" spc="-1" strike="noStrike">
                <a:solidFill>
                  <a:srgbClr val="007fa9"/>
                </a:solidFill>
                <a:latin typeface="Calibri"/>
              </a:rPr>
              <a:t>7.5</a:t>
            </a:r>
            <a:r>
              <a:rPr b="0" lang="en-US" sz="1800" spc="-1" strike="noStrike">
                <a:solidFill>
                  <a:srgbClr val="000000"/>
                </a:solidFill>
                <a:latin typeface="Calibri"/>
              </a:rPr>
              <a:t> Write a nested loop to process a two-dimensional grid</a:t>
            </a:r>
            <a:endParaRPr b="0" lang="en-US" sz="1800" spc="-1" strike="noStrike">
              <a:latin typeface="Arial"/>
            </a:endParaRPr>
          </a:p>
          <a:p>
            <a:pPr>
              <a:lnSpc>
                <a:spcPct val="95000"/>
              </a:lnSpc>
              <a:spcBef>
                <a:spcPts val="1199"/>
              </a:spcBef>
              <a:buNone/>
              <a:tabLst>
                <a:tab algn="l" pos="0"/>
              </a:tabLst>
            </a:pPr>
            <a:r>
              <a:rPr b="1" lang="en-US" sz="1800" spc="-1" strike="noStrike">
                <a:solidFill>
                  <a:srgbClr val="007fa9"/>
                </a:solidFill>
                <a:latin typeface="Calibri"/>
              </a:rPr>
              <a:t>7.6</a:t>
            </a:r>
            <a:r>
              <a:rPr b="0" lang="en-US" sz="1800" spc="-1" strike="noStrike">
                <a:solidFill>
                  <a:srgbClr val="000000"/>
                </a:solidFill>
                <a:latin typeface="Calibri"/>
              </a:rPr>
              <a:t> Develop algorithms to perform simple transformations of images, such as conversion of color to grayscale</a:t>
            </a:r>
            <a:endParaRPr b="0" lang="en-US" sz="1800" spc="-1" strike="noStrike">
              <a:latin typeface="Arial"/>
            </a:endParaRPr>
          </a:p>
        </p:txBody>
      </p:sp>
      <p:sp>
        <p:nvSpPr>
          <p:cNvPr id="288" name="PlaceHolder 3"/>
          <p:cNvSpPr>
            <a:spLocks noGrp="1"/>
          </p:cNvSpPr>
          <p:nvPr>
            <p:ph type="ftr" idx="12"/>
          </p:nvPr>
        </p:nvSpPr>
        <p:spPr>
          <a:xfrm>
            <a:off x="1597680" y="638496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PlaceHolder 1"/>
          <p:cNvSpPr>
            <a:spLocks noGrp="1"/>
          </p:cNvSpPr>
          <p:nvPr>
            <p:ph type="title"/>
          </p:nvPr>
        </p:nvSpPr>
        <p:spPr>
          <a:xfrm>
            <a:off x="762120" y="338760"/>
            <a:ext cx="8025840" cy="43020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Analog and Digital Information</a:t>
            </a:r>
            <a:endParaRPr b="0" lang="en-US" sz="2800" spc="-1" strike="noStrike">
              <a:latin typeface="Arial"/>
            </a:endParaRPr>
          </a:p>
        </p:txBody>
      </p:sp>
      <p:sp>
        <p:nvSpPr>
          <p:cNvPr id="384" name="PlaceHolder 2"/>
          <p:cNvSpPr>
            <a:spLocks noGrp="1"/>
          </p:cNvSpPr>
          <p:nvPr>
            <p:ph/>
          </p:nvPr>
        </p:nvSpPr>
        <p:spPr>
          <a:xfrm>
            <a:off x="365040" y="1538640"/>
            <a:ext cx="8414640" cy="244908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Computers must use digital information which consists of </a:t>
            </a:r>
            <a:r>
              <a:rPr b="1" lang="en-US" sz="2000" spc="-1" strike="noStrike">
                <a:solidFill>
                  <a:srgbClr val="000000"/>
                </a:solidFill>
                <a:latin typeface="Calibri"/>
              </a:rPr>
              <a:t>discrete values</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Example: Individual integers, characters of text, or bits </a:t>
            </a:r>
            <a:endParaRPr b="0" lang="en-US" sz="18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information contained in images, sound, and much of the rest of the physical world is analog</a:t>
            </a:r>
            <a:endParaRPr b="0" lang="en-US" sz="2000" spc="-1" strike="noStrike">
              <a:latin typeface="Arial"/>
            </a:endParaRPr>
          </a:p>
          <a:p>
            <a:pPr lvl="1" marL="399960" indent="-171360">
              <a:lnSpc>
                <a:spcPct val="95000"/>
              </a:lnSpc>
              <a:spcBef>
                <a:spcPts val="601"/>
              </a:spcBef>
              <a:buClr>
                <a:srgbClr val="007fa9"/>
              </a:buClr>
              <a:buFont typeface="Arial"/>
              <a:buChar char="•"/>
            </a:pPr>
            <a:r>
              <a:rPr b="1" lang="en-US" sz="1800" spc="-1" strike="noStrike">
                <a:solidFill>
                  <a:srgbClr val="000000"/>
                </a:solidFill>
                <a:latin typeface="Calibri"/>
              </a:rPr>
              <a:t>Analog information </a:t>
            </a:r>
            <a:r>
              <a:rPr b="0" lang="en-US" sz="1800" spc="-1" strike="noStrike">
                <a:solidFill>
                  <a:srgbClr val="000000"/>
                </a:solidFill>
                <a:latin typeface="Calibri"/>
              </a:rPr>
              <a:t>contains a </a:t>
            </a:r>
            <a:r>
              <a:rPr b="1" lang="en-US" sz="1800" spc="-1" strike="noStrike">
                <a:solidFill>
                  <a:srgbClr val="000000"/>
                </a:solidFill>
                <a:latin typeface="Calibri"/>
              </a:rPr>
              <a:t>continuous range </a:t>
            </a:r>
            <a:r>
              <a:rPr b="0" lang="en-US" sz="1800" spc="-1" strike="noStrike">
                <a:solidFill>
                  <a:srgbClr val="000000"/>
                </a:solidFill>
                <a:latin typeface="Calibri"/>
              </a:rPr>
              <a:t>of values</a:t>
            </a:r>
            <a:endParaRPr b="0" lang="en-US" sz="18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Ticks representing seconds on an analog clock’s face represent an attempt to </a:t>
            </a:r>
            <a:r>
              <a:rPr b="1" lang="en-US" sz="2000" spc="-1" strike="noStrike">
                <a:solidFill>
                  <a:srgbClr val="000000"/>
                </a:solidFill>
                <a:latin typeface="Calibri"/>
              </a:rPr>
              <a:t>sample </a:t>
            </a:r>
            <a:r>
              <a:rPr b="0" lang="en-US" sz="2000" spc="-1" strike="noStrike">
                <a:solidFill>
                  <a:srgbClr val="000000"/>
                </a:solidFill>
                <a:latin typeface="Calibri"/>
              </a:rPr>
              <a:t>moments of time as discrete values (time itself is analog)</a:t>
            </a:r>
            <a:endParaRPr b="0" lang="en-US" sz="2000" spc="-1" strike="noStrike">
              <a:latin typeface="Arial"/>
            </a:endParaRPr>
          </a:p>
        </p:txBody>
      </p:sp>
      <p:sp>
        <p:nvSpPr>
          <p:cNvPr id="385" name="PlaceHolder 3"/>
          <p:cNvSpPr>
            <a:spLocks noGrp="1"/>
          </p:cNvSpPr>
          <p:nvPr>
            <p:ph type="ftr" idx="36"/>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PlaceHolder 1"/>
          <p:cNvSpPr>
            <a:spLocks noGrp="1"/>
          </p:cNvSpPr>
          <p:nvPr>
            <p:ph type="title"/>
          </p:nvPr>
        </p:nvSpPr>
        <p:spPr>
          <a:xfrm>
            <a:off x="762120" y="338760"/>
            <a:ext cx="8025840" cy="43020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Sampling and Digitizing Images</a:t>
            </a:r>
            <a:endParaRPr b="0" lang="en-US" sz="2800" spc="-1" strike="noStrike">
              <a:latin typeface="Arial"/>
            </a:endParaRPr>
          </a:p>
        </p:txBody>
      </p:sp>
      <p:sp>
        <p:nvSpPr>
          <p:cNvPr id="387" name="PlaceHolder 2"/>
          <p:cNvSpPr>
            <a:spLocks noGrp="1"/>
          </p:cNvSpPr>
          <p:nvPr>
            <p:ph/>
          </p:nvPr>
        </p:nvSpPr>
        <p:spPr>
          <a:xfrm>
            <a:off x="365040" y="1538640"/>
            <a:ext cx="8414640" cy="260604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A visual scene projects an infinite set of color and intensity values onto a two-dimensional sensing medium</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If you sample enough of these values, digital information can represent an image more or less indistinguishable (to human eye) from original scene</a:t>
            </a:r>
            <a:endParaRPr b="0" lang="en-US" sz="18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Sampling devices measure discrete color values at distinct points on a two-dimensional </a:t>
            </a:r>
            <a:r>
              <a:rPr b="1" lang="en-US" sz="2000" spc="-1" strike="noStrike">
                <a:solidFill>
                  <a:srgbClr val="000000"/>
                </a:solidFill>
                <a:latin typeface="Calibri"/>
              </a:rPr>
              <a:t>grid</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These values are pixels</a:t>
            </a:r>
            <a:endParaRPr b="0" lang="en-US" sz="18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As more pixels are sampled, the more realistic the resulting image will appear</a:t>
            </a:r>
            <a:endParaRPr b="0" lang="en-US" sz="1800" spc="-1" strike="noStrike">
              <a:latin typeface="Arial"/>
            </a:endParaRPr>
          </a:p>
        </p:txBody>
      </p:sp>
      <p:sp>
        <p:nvSpPr>
          <p:cNvPr id="388" name="PlaceHolder 3"/>
          <p:cNvSpPr>
            <a:spLocks noGrp="1"/>
          </p:cNvSpPr>
          <p:nvPr>
            <p:ph type="ftr" idx="37"/>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type="title"/>
          </p:nvPr>
        </p:nvSpPr>
        <p:spPr>
          <a:xfrm>
            <a:off x="762120" y="338760"/>
            <a:ext cx="8025840" cy="43020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Image File Formats</a:t>
            </a:r>
            <a:endParaRPr b="0" lang="en-US" sz="2800" spc="-1" strike="noStrike">
              <a:latin typeface="Arial"/>
            </a:endParaRPr>
          </a:p>
        </p:txBody>
      </p:sp>
      <p:sp>
        <p:nvSpPr>
          <p:cNvPr id="390" name="PlaceHolder 2"/>
          <p:cNvSpPr>
            <a:spLocks noGrp="1"/>
          </p:cNvSpPr>
          <p:nvPr>
            <p:ph/>
          </p:nvPr>
        </p:nvSpPr>
        <p:spPr>
          <a:xfrm>
            <a:off x="365040" y="1538640"/>
            <a:ext cx="8414640" cy="266472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Once an image has been sampled, it can be stored in one of many file formats</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A </a:t>
            </a:r>
            <a:r>
              <a:rPr b="1" lang="en-US" sz="2000" spc="-1" strike="noStrike">
                <a:solidFill>
                  <a:srgbClr val="000000"/>
                </a:solidFill>
                <a:latin typeface="Calibri"/>
              </a:rPr>
              <a:t>raw image file </a:t>
            </a:r>
            <a:r>
              <a:rPr b="0" lang="en-US" sz="2000" spc="-1" strike="noStrike">
                <a:solidFill>
                  <a:srgbClr val="000000"/>
                </a:solidFill>
                <a:latin typeface="Calibri"/>
              </a:rPr>
              <a:t>saves all of the sampled information</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Data can be compressed to minimize its file size</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JPEG (Joint Photographic Experts Group)</a:t>
            </a:r>
            <a:endParaRPr b="0" lang="en-US" sz="1800" spc="-1" strike="noStrike">
              <a:latin typeface="Arial"/>
            </a:endParaRPr>
          </a:p>
          <a:p>
            <a:pPr lvl="2" marL="571680" indent="-114480">
              <a:lnSpc>
                <a:spcPct val="95000"/>
              </a:lnSpc>
              <a:spcBef>
                <a:spcPts val="320"/>
              </a:spcBef>
              <a:buClr>
                <a:srgbClr val="007fa9"/>
              </a:buClr>
              <a:buFont typeface="Arial"/>
              <a:buChar char="-"/>
            </a:pPr>
            <a:r>
              <a:rPr b="0" lang="en-US" sz="1600" spc="-1" strike="noStrike">
                <a:solidFill>
                  <a:srgbClr val="000000"/>
                </a:solidFill>
                <a:latin typeface="Calibri"/>
              </a:rPr>
              <a:t>Uses </a:t>
            </a:r>
            <a:r>
              <a:rPr b="1" lang="en-US" sz="1600" spc="-1" strike="noStrike">
                <a:solidFill>
                  <a:srgbClr val="000000"/>
                </a:solidFill>
                <a:latin typeface="Calibri"/>
              </a:rPr>
              <a:t>lossless compression</a:t>
            </a:r>
            <a:r>
              <a:rPr b="0" lang="en-US" sz="1600" spc="-1" strike="noStrike">
                <a:solidFill>
                  <a:srgbClr val="000000"/>
                </a:solidFill>
                <a:latin typeface="Calibri"/>
              </a:rPr>
              <a:t> and a </a:t>
            </a:r>
            <a:r>
              <a:rPr b="1" lang="en-US" sz="1600" spc="-1" strike="noStrike">
                <a:solidFill>
                  <a:srgbClr val="000000"/>
                </a:solidFill>
                <a:latin typeface="Calibri"/>
              </a:rPr>
              <a:t>lossy scheme</a:t>
            </a:r>
            <a:endParaRPr b="0" lang="en-US" sz="16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GIF (Graphic Interchange Format)</a:t>
            </a:r>
            <a:endParaRPr b="0" lang="en-US" sz="1800" spc="-1" strike="noStrike">
              <a:latin typeface="Arial"/>
            </a:endParaRPr>
          </a:p>
          <a:p>
            <a:pPr lvl="2" marL="571680" indent="-114480">
              <a:lnSpc>
                <a:spcPct val="95000"/>
              </a:lnSpc>
              <a:spcBef>
                <a:spcPts val="320"/>
              </a:spcBef>
              <a:buClr>
                <a:srgbClr val="007fa9"/>
              </a:buClr>
              <a:buFont typeface="Arial"/>
              <a:buChar char="-"/>
            </a:pPr>
            <a:r>
              <a:rPr b="0" lang="en-US" sz="1600" spc="-1" strike="noStrike">
                <a:solidFill>
                  <a:srgbClr val="000000"/>
                </a:solidFill>
                <a:latin typeface="Calibri"/>
              </a:rPr>
              <a:t>Uses a lossy compression and a </a:t>
            </a:r>
            <a:r>
              <a:rPr b="1" lang="en-US" sz="1600" spc="-1" strike="noStrike">
                <a:solidFill>
                  <a:srgbClr val="000000"/>
                </a:solidFill>
                <a:latin typeface="Calibri"/>
              </a:rPr>
              <a:t>color palette</a:t>
            </a:r>
            <a:r>
              <a:rPr b="0" lang="en-US" sz="1600" spc="-1" strike="noStrike">
                <a:solidFill>
                  <a:srgbClr val="000000"/>
                </a:solidFill>
                <a:latin typeface="Calibri"/>
              </a:rPr>
              <a:t> of up to 256 of the most prevalent colors in the image</a:t>
            </a:r>
            <a:endParaRPr b="0" lang="en-US" sz="1600" spc="-1" strike="noStrike">
              <a:latin typeface="Arial"/>
            </a:endParaRPr>
          </a:p>
        </p:txBody>
      </p:sp>
      <p:sp>
        <p:nvSpPr>
          <p:cNvPr id="391" name="PlaceHolder 3"/>
          <p:cNvSpPr>
            <a:spLocks noGrp="1"/>
          </p:cNvSpPr>
          <p:nvPr>
            <p:ph type="ftr" idx="38"/>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PlaceHolder 1"/>
          <p:cNvSpPr>
            <a:spLocks noGrp="1"/>
          </p:cNvSpPr>
          <p:nvPr>
            <p:ph type="title"/>
          </p:nvPr>
        </p:nvSpPr>
        <p:spPr>
          <a:xfrm>
            <a:off x="762120" y="338760"/>
            <a:ext cx="8025840" cy="43020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Image-Manipulation Operations</a:t>
            </a:r>
            <a:endParaRPr b="0" lang="en-US" sz="2800" spc="-1" strike="noStrike">
              <a:latin typeface="Arial"/>
            </a:endParaRPr>
          </a:p>
        </p:txBody>
      </p:sp>
      <p:sp>
        <p:nvSpPr>
          <p:cNvPr id="393" name="PlaceHolder 2"/>
          <p:cNvSpPr>
            <a:spLocks noGrp="1"/>
          </p:cNvSpPr>
          <p:nvPr>
            <p:ph/>
          </p:nvPr>
        </p:nvSpPr>
        <p:spPr>
          <a:xfrm>
            <a:off x="365040" y="1538640"/>
            <a:ext cx="8414640" cy="4494600"/>
          </a:xfrm>
          <a:prstGeom prst="rect">
            <a:avLst/>
          </a:prstGeom>
          <a:noFill/>
          <a:ln w="0">
            <a:noFill/>
          </a:ln>
        </p:spPr>
        <p:txBody>
          <a:bodyPr lIns="0" rIns="0" tIns="0" bIns="0" anchor="t">
            <a:noAutofit/>
          </a:bodyPr>
          <a:p>
            <a:pPr marL="171360" indent="-171360">
              <a:lnSpc>
                <a:spcPct val="98000"/>
              </a:lnSpc>
              <a:spcBef>
                <a:spcPts val="360"/>
              </a:spcBef>
              <a:buClr>
                <a:srgbClr val="007fa9"/>
              </a:buClr>
              <a:buFont typeface="Arial"/>
              <a:buChar char="•"/>
            </a:pPr>
            <a:r>
              <a:rPr b="0" lang="en-US" sz="2000" spc="-1" strike="noStrike">
                <a:solidFill>
                  <a:srgbClr val="000000"/>
                </a:solidFill>
                <a:latin typeface="Calibri"/>
              </a:rPr>
              <a:t>Image-manipulation programs either transform the information in the pixels or alter the arrangement of the pixels in the image</a:t>
            </a:r>
            <a:endParaRPr b="0" lang="en-US" sz="2000" spc="-1" strike="noStrike">
              <a:latin typeface="Arial"/>
            </a:endParaRPr>
          </a:p>
          <a:p>
            <a:pPr marL="171360" indent="-171360">
              <a:lnSpc>
                <a:spcPct val="98000"/>
              </a:lnSpc>
              <a:spcBef>
                <a:spcPts val="360"/>
              </a:spcBef>
              <a:buClr>
                <a:srgbClr val="007fa9"/>
              </a:buClr>
              <a:buFont typeface="Arial"/>
              <a:buChar char="•"/>
            </a:pPr>
            <a:r>
              <a:rPr b="0" lang="en-US" sz="2000" spc="-1" strike="noStrike">
                <a:solidFill>
                  <a:srgbClr val="000000"/>
                </a:solidFill>
                <a:latin typeface="Calibri"/>
              </a:rPr>
              <a:t>Examples:</a:t>
            </a:r>
            <a:endParaRPr b="0" lang="en-US" sz="2000" spc="-1" strike="noStrike">
              <a:latin typeface="Arial"/>
            </a:endParaRPr>
          </a:p>
          <a:p>
            <a:pPr lvl="1" marL="399960" indent="-171360">
              <a:lnSpc>
                <a:spcPct val="98000"/>
              </a:lnSpc>
              <a:spcBef>
                <a:spcPts val="323"/>
              </a:spcBef>
              <a:buClr>
                <a:srgbClr val="007fa9"/>
              </a:buClr>
              <a:buFont typeface="Arial"/>
              <a:buChar char="•"/>
            </a:pPr>
            <a:r>
              <a:rPr b="0" lang="en-US" sz="1800" spc="-1" strike="noStrike">
                <a:solidFill>
                  <a:srgbClr val="000000"/>
                </a:solidFill>
                <a:latin typeface="Calibri"/>
              </a:rPr>
              <a:t>Rotate an image</a:t>
            </a:r>
            <a:endParaRPr b="0" lang="en-US" sz="1800" spc="-1" strike="noStrike">
              <a:latin typeface="Arial"/>
            </a:endParaRPr>
          </a:p>
          <a:p>
            <a:pPr lvl="1" marL="399960" indent="-171360">
              <a:lnSpc>
                <a:spcPct val="98000"/>
              </a:lnSpc>
              <a:spcBef>
                <a:spcPts val="323"/>
              </a:spcBef>
              <a:buClr>
                <a:srgbClr val="007fa9"/>
              </a:buClr>
              <a:buFont typeface="Arial"/>
              <a:buChar char="•"/>
            </a:pPr>
            <a:r>
              <a:rPr b="0" lang="en-US" sz="1800" spc="-1" strike="noStrike">
                <a:solidFill>
                  <a:srgbClr val="000000"/>
                </a:solidFill>
                <a:latin typeface="Calibri"/>
              </a:rPr>
              <a:t>Convert an image from color to grayscale</a:t>
            </a:r>
            <a:endParaRPr b="0" lang="en-US" sz="1800" spc="-1" strike="noStrike">
              <a:latin typeface="Arial"/>
            </a:endParaRPr>
          </a:p>
          <a:p>
            <a:pPr lvl="1" marL="399960" indent="-171360">
              <a:lnSpc>
                <a:spcPct val="98000"/>
              </a:lnSpc>
              <a:spcBef>
                <a:spcPts val="323"/>
              </a:spcBef>
              <a:buClr>
                <a:srgbClr val="007fa9"/>
              </a:buClr>
              <a:buFont typeface="Arial"/>
              <a:buChar char="•"/>
            </a:pPr>
            <a:r>
              <a:rPr b="0" lang="en-US" sz="1800" spc="-1" strike="noStrike">
                <a:solidFill>
                  <a:srgbClr val="000000"/>
                </a:solidFill>
                <a:latin typeface="Calibri"/>
              </a:rPr>
              <a:t>Apply color filtering to an image</a:t>
            </a:r>
            <a:endParaRPr b="0" lang="en-US" sz="1800" spc="-1" strike="noStrike">
              <a:latin typeface="Arial"/>
            </a:endParaRPr>
          </a:p>
          <a:p>
            <a:pPr lvl="1" marL="399960" indent="-171360">
              <a:lnSpc>
                <a:spcPct val="98000"/>
              </a:lnSpc>
              <a:spcBef>
                <a:spcPts val="323"/>
              </a:spcBef>
              <a:buClr>
                <a:srgbClr val="007fa9"/>
              </a:buClr>
              <a:buFont typeface="Arial"/>
              <a:buChar char="•"/>
            </a:pPr>
            <a:r>
              <a:rPr b="0" lang="en-US" sz="1800" spc="-1" strike="noStrike">
                <a:solidFill>
                  <a:srgbClr val="000000"/>
                </a:solidFill>
                <a:latin typeface="Calibri"/>
              </a:rPr>
              <a:t>Highlight a particular area in an image</a:t>
            </a:r>
            <a:endParaRPr b="0" lang="en-US" sz="1800" spc="-1" strike="noStrike">
              <a:latin typeface="Arial"/>
            </a:endParaRPr>
          </a:p>
          <a:p>
            <a:pPr lvl="1" marL="399960" indent="-171360">
              <a:lnSpc>
                <a:spcPct val="98000"/>
              </a:lnSpc>
              <a:spcBef>
                <a:spcPts val="323"/>
              </a:spcBef>
              <a:buClr>
                <a:srgbClr val="007fa9"/>
              </a:buClr>
              <a:buFont typeface="Arial"/>
              <a:buChar char="•"/>
            </a:pPr>
            <a:r>
              <a:rPr b="0" lang="en-US" sz="1800" spc="-1" strike="noStrike">
                <a:solidFill>
                  <a:srgbClr val="000000"/>
                </a:solidFill>
                <a:latin typeface="Calibri"/>
              </a:rPr>
              <a:t>Blur all or part of an image</a:t>
            </a:r>
            <a:endParaRPr b="0" lang="en-US" sz="1800" spc="-1" strike="noStrike">
              <a:latin typeface="Arial"/>
            </a:endParaRPr>
          </a:p>
          <a:p>
            <a:pPr lvl="1" marL="399960" indent="-171360">
              <a:lnSpc>
                <a:spcPct val="98000"/>
              </a:lnSpc>
              <a:spcBef>
                <a:spcPts val="323"/>
              </a:spcBef>
              <a:buClr>
                <a:srgbClr val="007fa9"/>
              </a:buClr>
              <a:buFont typeface="Arial"/>
              <a:buChar char="•"/>
            </a:pPr>
            <a:r>
              <a:rPr b="0" lang="en-US" sz="1800" spc="-1" strike="noStrike">
                <a:solidFill>
                  <a:srgbClr val="000000"/>
                </a:solidFill>
                <a:latin typeface="Calibri"/>
              </a:rPr>
              <a:t>Sharpen all or part of an image</a:t>
            </a:r>
            <a:endParaRPr b="0" lang="en-US" sz="1800" spc="-1" strike="noStrike">
              <a:latin typeface="Arial"/>
            </a:endParaRPr>
          </a:p>
          <a:p>
            <a:pPr lvl="1" marL="399960" indent="-171360">
              <a:lnSpc>
                <a:spcPct val="98000"/>
              </a:lnSpc>
              <a:spcBef>
                <a:spcPts val="323"/>
              </a:spcBef>
              <a:buClr>
                <a:srgbClr val="007fa9"/>
              </a:buClr>
              <a:buFont typeface="Arial"/>
              <a:buChar char="•"/>
            </a:pPr>
            <a:r>
              <a:rPr b="0" lang="en-US" sz="1800" spc="-1" strike="noStrike">
                <a:solidFill>
                  <a:srgbClr val="000000"/>
                </a:solidFill>
                <a:latin typeface="Calibri"/>
              </a:rPr>
              <a:t>Control the brightness of an image</a:t>
            </a:r>
            <a:endParaRPr b="0" lang="en-US" sz="1800" spc="-1" strike="noStrike">
              <a:latin typeface="Arial"/>
            </a:endParaRPr>
          </a:p>
          <a:p>
            <a:pPr lvl="1" marL="399960" indent="-171360">
              <a:lnSpc>
                <a:spcPct val="98000"/>
              </a:lnSpc>
              <a:spcBef>
                <a:spcPts val="323"/>
              </a:spcBef>
              <a:buClr>
                <a:srgbClr val="007fa9"/>
              </a:buClr>
              <a:buFont typeface="Arial"/>
              <a:buChar char="•"/>
            </a:pPr>
            <a:r>
              <a:rPr b="0" lang="en-US" sz="1800" spc="-1" strike="noStrike">
                <a:solidFill>
                  <a:srgbClr val="000000"/>
                </a:solidFill>
                <a:latin typeface="Calibri"/>
              </a:rPr>
              <a:t>Perform edge detection on an image</a:t>
            </a:r>
            <a:endParaRPr b="0" lang="en-US" sz="1800" spc="-1" strike="noStrike">
              <a:latin typeface="Arial"/>
            </a:endParaRPr>
          </a:p>
          <a:p>
            <a:pPr lvl="1" marL="399960" indent="-171360">
              <a:lnSpc>
                <a:spcPct val="98000"/>
              </a:lnSpc>
              <a:spcBef>
                <a:spcPts val="323"/>
              </a:spcBef>
              <a:buClr>
                <a:srgbClr val="007fa9"/>
              </a:buClr>
              <a:buFont typeface="Arial"/>
              <a:buChar char="•"/>
            </a:pPr>
            <a:r>
              <a:rPr b="0" lang="en-US" sz="1800" spc="-1" strike="noStrike">
                <a:solidFill>
                  <a:srgbClr val="000000"/>
                </a:solidFill>
                <a:latin typeface="Calibri"/>
              </a:rPr>
              <a:t>Enlarge or reduce an image’s size</a:t>
            </a:r>
            <a:endParaRPr b="0" lang="en-US" sz="1800" spc="-1" strike="noStrike">
              <a:latin typeface="Arial"/>
            </a:endParaRPr>
          </a:p>
          <a:p>
            <a:pPr lvl="1" marL="399960" indent="-171360">
              <a:lnSpc>
                <a:spcPct val="98000"/>
              </a:lnSpc>
              <a:spcBef>
                <a:spcPts val="323"/>
              </a:spcBef>
              <a:buClr>
                <a:srgbClr val="007fa9"/>
              </a:buClr>
              <a:buFont typeface="Arial"/>
              <a:buChar char="•"/>
            </a:pPr>
            <a:r>
              <a:rPr b="0" lang="en-US" sz="1800" spc="-1" strike="noStrike">
                <a:solidFill>
                  <a:srgbClr val="000000"/>
                </a:solidFill>
                <a:latin typeface="Calibri"/>
              </a:rPr>
              <a:t>Apply color inversion to an image</a:t>
            </a:r>
            <a:endParaRPr b="0" lang="en-US" sz="1800" spc="-1" strike="noStrike">
              <a:latin typeface="Arial"/>
            </a:endParaRPr>
          </a:p>
          <a:p>
            <a:pPr lvl="1" marL="399960" indent="-171360">
              <a:lnSpc>
                <a:spcPct val="98000"/>
              </a:lnSpc>
              <a:spcBef>
                <a:spcPts val="323"/>
              </a:spcBef>
              <a:buClr>
                <a:srgbClr val="007fa9"/>
              </a:buClr>
              <a:buFont typeface="Arial"/>
              <a:buChar char="•"/>
            </a:pPr>
            <a:r>
              <a:rPr b="0" lang="en-US" sz="1800" spc="-1" strike="noStrike">
                <a:solidFill>
                  <a:srgbClr val="000000"/>
                </a:solidFill>
                <a:latin typeface="Calibri"/>
              </a:rPr>
              <a:t>Morph an image into another image</a:t>
            </a:r>
            <a:endParaRPr b="0" lang="en-US" sz="1800" spc="-1" strike="noStrike">
              <a:latin typeface="Arial"/>
            </a:endParaRPr>
          </a:p>
        </p:txBody>
      </p:sp>
      <p:sp>
        <p:nvSpPr>
          <p:cNvPr id="394" name="PlaceHolder 3"/>
          <p:cNvSpPr>
            <a:spLocks noGrp="1"/>
          </p:cNvSpPr>
          <p:nvPr>
            <p:ph type="ftr" idx="39"/>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title"/>
          </p:nvPr>
        </p:nvSpPr>
        <p:spPr>
          <a:xfrm>
            <a:off x="762120" y="338760"/>
            <a:ext cx="8025840" cy="43020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The Properties of Images</a:t>
            </a:r>
            <a:endParaRPr b="0" lang="en-US" sz="2800" spc="-1" strike="noStrike">
              <a:latin typeface="Arial"/>
            </a:endParaRPr>
          </a:p>
        </p:txBody>
      </p:sp>
      <p:sp>
        <p:nvSpPr>
          <p:cNvPr id="396" name="PlaceHolder 2"/>
          <p:cNvSpPr>
            <a:spLocks noGrp="1"/>
          </p:cNvSpPr>
          <p:nvPr>
            <p:ph/>
          </p:nvPr>
        </p:nvSpPr>
        <p:spPr>
          <a:xfrm>
            <a:off x="365040" y="1538640"/>
            <a:ext cx="8414640" cy="197352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coordinates of pixels in the two-dimensional grid of an image range from (0, 0) at the upper-left corner to (</a:t>
            </a:r>
            <a:r>
              <a:rPr b="1" lang="en-US" sz="2000" spc="-1" strike="noStrike">
                <a:solidFill>
                  <a:srgbClr val="000000"/>
                </a:solidFill>
                <a:latin typeface="Calibri"/>
              </a:rPr>
              <a:t>width</a:t>
            </a:r>
            <a:r>
              <a:rPr b="0" i="1" lang="en-US" sz="2000" spc="-1" strike="noStrike">
                <a:solidFill>
                  <a:srgbClr val="000000"/>
                </a:solidFill>
                <a:latin typeface="Calibri"/>
              </a:rPr>
              <a:t>−</a:t>
            </a:r>
            <a:r>
              <a:rPr b="0" lang="en-US" sz="2000" spc="-1" strike="noStrike">
                <a:solidFill>
                  <a:srgbClr val="000000"/>
                </a:solidFill>
                <a:latin typeface="Calibri"/>
              </a:rPr>
              <a:t>1, </a:t>
            </a:r>
            <a:r>
              <a:rPr b="1" lang="en-US" sz="2000" spc="-1" strike="noStrike">
                <a:solidFill>
                  <a:srgbClr val="000000"/>
                </a:solidFill>
                <a:latin typeface="Calibri"/>
              </a:rPr>
              <a:t>height</a:t>
            </a:r>
            <a:r>
              <a:rPr b="0" i="1" lang="en-US" sz="2000" spc="-1" strike="noStrike">
                <a:solidFill>
                  <a:srgbClr val="000000"/>
                </a:solidFill>
                <a:latin typeface="Calibri"/>
              </a:rPr>
              <a:t>−</a:t>
            </a:r>
            <a:r>
              <a:rPr b="0" lang="en-US" sz="2000" spc="-1" strike="noStrike">
                <a:solidFill>
                  <a:srgbClr val="000000"/>
                </a:solidFill>
                <a:latin typeface="Calibri"/>
              </a:rPr>
              <a:t>1) at lower-right corner</a:t>
            </a:r>
            <a:endParaRPr b="0" lang="en-US" sz="2000" spc="-1" strike="noStrike">
              <a:latin typeface="Arial"/>
            </a:endParaRPr>
          </a:p>
          <a:p>
            <a:pPr lvl="1" marL="399960" indent="-171360">
              <a:lnSpc>
                <a:spcPct val="95000"/>
              </a:lnSpc>
              <a:spcBef>
                <a:spcPts val="601"/>
              </a:spcBef>
              <a:buClr>
                <a:srgbClr val="007fa9"/>
              </a:buClr>
              <a:buFont typeface="Arial"/>
              <a:buChar char="•"/>
            </a:pPr>
            <a:r>
              <a:rPr b="1" lang="en-US" sz="1800" spc="-1" strike="noStrike">
                <a:solidFill>
                  <a:srgbClr val="000000"/>
                </a:solidFill>
                <a:latin typeface="Calibri"/>
              </a:rPr>
              <a:t>width/height</a:t>
            </a:r>
            <a:r>
              <a:rPr b="0" i="1" lang="en-US" sz="1800" spc="-1" strike="noStrike">
                <a:solidFill>
                  <a:srgbClr val="000000"/>
                </a:solidFill>
                <a:latin typeface="Calibri"/>
              </a:rPr>
              <a:t> </a:t>
            </a:r>
            <a:r>
              <a:rPr b="0" lang="en-US" sz="1800" spc="-1" strike="noStrike">
                <a:solidFill>
                  <a:srgbClr val="000000"/>
                </a:solidFill>
                <a:latin typeface="Calibri"/>
              </a:rPr>
              <a:t>are the image’s dimensions in pixels</a:t>
            </a:r>
            <a:endParaRPr b="0" lang="en-US" sz="18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Thus, the </a:t>
            </a:r>
            <a:r>
              <a:rPr b="1" lang="en-US" sz="1800" spc="-1" strike="noStrike">
                <a:solidFill>
                  <a:srgbClr val="000000"/>
                </a:solidFill>
                <a:latin typeface="Calibri"/>
              </a:rPr>
              <a:t>screen coordinate system </a:t>
            </a:r>
            <a:r>
              <a:rPr b="0" lang="en-US" sz="1800" spc="-1" strike="noStrike">
                <a:solidFill>
                  <a:srgbClr val="000000"/>
                </a:solidFill>
                <a:latin typeface="Calibri"/>
              </a:rPr>
              <a:t>for the display of an image is different from the standard Cartesian coordinate system that we used with Turtle graphics</a:t>
            </a:r>
            <a:endParaRPr b="0" lang="en-US" sz="18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R</a:t>
            </a:r>
            <a:r>
              <a:rPr b="0" lang="en-US" sz="100" spc="-1" strike="noStrike">
                <a:solidFill>
                  <a:srgbClr val="000000"/>
                </a:solidFill>
                <a:latin typeface="Calibri"/>
              </a:rPr>
              <a:t> </a:t>
            </a:r>
            <a:r>
              <a:rPr b="0" lang="en-US" sz="2000" spc="-1" strike="noStrike">
                <a:solidFill>
                  <a:srgbClr val="000000"/>
                </a:solidFill>
                <a:latin typeface="Calibri"/>
              </a:rPr>
              <a:t>G</a:t>
            </a:r>
            <a:r>
              <a:rPr b="0" lang="en-US" sz="100" spc="-1" strike="noStrike">
                <a:solidFill>
                  <a:srgbClr val="000000"/>
                </a:solidFill>
                <a:latin typeface="Calibri"/>
              </a:rPr>
              <a:t> </a:t>
            </a:r>
            <a:r>
              <a:rPr b="0" lang="en-US" sz="2000" spc="-1" strike="noStrike">
                <a:solidFill>
                  <a:srgbClr val="000000"/>
                </a:solidFill>
                <a:latin typeface="Calibri"/>
              </a:rPr>
              <a:t>B color system is a common way of representing the colors in images</a:t>
            </a:r>
            <a:endParaRPr b="0" lang="en-US" sz="2000" spc="-1" strike="noStrike">
              <a:latin typeface="Arial"/>
            </a:endParaRPr>
          </a:p>
        </p:txBody>
      </p:sp>
      <p:sp>
        <p:nvSpPr>
          <p:cNvPr id="397" name="PlaceHolder 3"/>
          <p:cNvSpPr>
            <a:spLocks noGrp="1"/>
          </p:cNvSpPr>
          <p:nvPr>
            <p:ph type="ftr" idx="40"/>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PlaceHolder 1"/>
          <p:cNvSpPr>
            <a:spLocks noGrp="1"/>
          </p:cNvSpPr>
          <p:nvPr>
            <p:ph type="title"/>
          </p:nvPr>
        </p:nvSpPr>
        <p:spPr>
          <a:xfrm>
            <a:off x="762120" y="338760"/>
            <a:ext cx="8025840" cy="43020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The images Module (1 of 5)</a:t>
            </a:r>
            <a:endParaRPr b="0" lang="en-US" sz="2800" spc="-1" strike="noStrike">
              <a:latin typeface="Arial"/>
            </a:endParaRPr>
          </a:p>
        </p:txBody>
      </p:sp>
      <p:sp>
        <p:nvSpPr>
          <p:cNvPr id="399" name="PlaceHolder 2"/>
          <p:cNvSpPr>
            <a:spLocks noGrp="1"/>
          </p:cNvSpPr>
          <p:nvPr>
            <p:ph/>
          </p:nvPr>
        </p:nvSpPr>
        <p:spPr>
          <a:xfrm>
            <a:off x="365040" y="1538640"/>
            <a:ext cx="8414640" cy="209844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a:t>
            </a:r>
            <a:r>
              <a:rPr b="1" lang="en-US" sz="2000" spc="-1" strike="noStrike">
                <a:solidFill>
                  <a:srgbClr val="000000"/>
                </a:solidFill>
                <a:latin typeface="Calibri"/>
              </a:rPr>
              <a:t>images</a:t>
            </a:r>
            <a:r>
              <a:rPr b="0" lang="en-US" sz="2000" spc="-1" strike="noStrike">
                <a:solidFill>
                  <a:srgbClr val="000000"/>
                </a:solidFill>
                <a:latin typeface="Calibri"/>
              </a:rPr>
              <a:t> module is a non-standard, open-source Python tool</a:t>
            </a:r>
            <a:endParaRPr b="0" lang="en-US" sz="2000" spc="-1" strike="noStrike">
              <a:latin typeface="Arial"/>
            </a:endParaRPr>
          </a:p>
          <a:p>
            <a:pPr lvl="1" marL="399960" indent="-171360">
              <a:lnSpc>
                <a:spcPct val="95000"/>
              </a:lnSpc>
              <a:spcBef>
                <a:spcPts val="601"/>
              </a:spcBef>
              <a:buClr>
                <a:srgbClr val="007fa9"/>
              </a:buClr>
              <a:buFont typeface="Arial"/>
              <a:buChar char="•"/>
            </a:pPr>
            <a:r>
              <a:rPr b="1" lang="en-US" sz="1800" spc="-1" strike="noStrike">
                <a:solidFill>
                  <a:srgbClr val="000000"/>
                </a:solidFill>
                <a:latin typeface="Calibri"/>
              </a:rPr>
              <a:t>Image </a:t>
            </a:r>
            <a:r>
              <a:rPr b="0" lang="en-US" sz="1800" spc="-1" strike="noStrike">
                <a:solidFill>
                  <a:srgbClr val="000000"/>
                </a:solidFill>
                <a:latin typeface="Calibri"/>
              </a:rPr>
              <a:t>class represents an image as a two-dimensional grid of R</a:t>
            </a:r>
            <a:r>
              <a:rPr b="0" lang="en-US" sz="100" spc="-1" strike="noStrike">
                <a:solidFill>
                  <a:srgbClr val="000000"/>
                </a:solidFill>
                <a:latin typeface="Calibri"/>
              </a:rPr>
              <a:t> </a:t>
            </a:r>
            <a:r>
              <a:rPr b="0" lang="en-US" sz="1800" spc="-1" strike="noStrike">
                <a:solidFill>
                  <a:srgbClr val="000000"/>
                </a:solidFill>
                <a:latin typeface="Calibri"/>
              </a:rPr>
              <a:t>G</a:t>
            </a:r>
            <a:r>
              <a:rPr b="0" lang="en-US" sz="100" spc="-1" strike="noStrike">
                <a:solidFill>
                  <a:srgbClr val="000000"/>
                </a:solidFill>
                <a:latin typeface="Calibri"/>
              </a:rPr>
              <a:t> </a:t>
            </a:r>
            <a:r>
              <a:rPr b="0" lang="en-US" sz="1800" spc="-1" strike="noStrike">
                <a:solidFill>
                  <a:srgbClr val="000000"/>
                </a:solidFill>
                <a:latin typeface="Calibri"/>
              </a:rPr>
              <a:t>B values</a:t>
            </a:r>
            <a:endParaRPr b="0" lang="en-US" sz="18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following session with the interpreter does the following:</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Imports the Image class from the images module</a:t>
            </a:r>
            <a:endParaRPr b="0" lang="en-US" sz="18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Instantiates this class using the file named smokey.gif</a:t>
            </a:r>
            <a:endParaRPr b="0" lang="en-US" sz="18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Draws the image</a:t>
            </a:r>
            <a:endParaRPr b="0" lang="en-US" sz="1800" spc="-1" strike="noStrike">
              <a:latin typeface="Arial"/>
            </a:endParaRPr>
          </a:p>
        </p:txBody>
      </p:sp>
      <p:sp>
        <p:nvSpPr>
          <p:cNvPr id="400" name="PlaceHolder 3"/>
          <p:cNvSpPr>
            <a:spLocks noGrp="1"/>
          </p:cNvSpPr>
          <p:nvPr>
            <p:ph/>
          </p:nvPr>
        </p:nvSpPr>
        <p:spPr>
          <a:xfrm>
            <a:off x="363960" y="3853800"/>
            <a:ext cx="3580560" cy="94608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&gt;&gt;&gt; from images import Image</a:t>
            </a:r>
            <a:endParaRPr b="0" lang="en-US" sz="1800" spc="-1" strike="noStrike">
              <a:latin typeface="Arial"/>
            </a:endParaRPr>
          </a:p>
          <a:p>
            <a:pPr marL="228600">
              <a:lnSpc>
                <a:spcPct val="95000"/>
              </a:lnSpc>
              <a:spcBef>
                <a:spcPts val="601"/>
              </a:spcBef>
              <a:buNone/>
              <a:tabLst>
                <a:tab algn="l" pos="0"/>
              </a:tabLst>
            </a:pPr>
            <a:r>
              <a:rPr b="1" lang="en-US" sz="1800" spc="-1" strike="noStrike">
                <a:solidFill>
                  <a:srgbClr val="000000"/>
                </a:solidFill>
                <a:latin typeface="Calibri"/>
              </a:rPr>
              <a:t>&gt;&gt;&gt; image = Image("smokey.g</a:t>
            </a:r>
            <a:r>
              <a:rPr b="1" lang="en-US" sz="100" spc="-1" strike="noStrike">
                <a:solidFill>
                  <a:srgbClr val="000000"/>
                </a:solidFill>
                <a:latin typeface="Calibri"/>
              </a:rPr>
              <a:t> </a:t>
            </a:r>
            <a:r>
              <a:rPr b="1" lang="en-US" sz="1800" spc="-1" strike="noStrike">
                <a:solidFill>
                  <a:srgbClr val="000000"/>
                </a:solidFill>
                <a:latin typeface="Calibri"/>
              </a:rPr>
              <a:t>i</a:t>
            </a:r>
            <a:r>
              <a:rPr b="1" lang="en-US" sz="100" spc="-1" strike="noStrike">
                <a:solidFill>
                  <a:srgbClr val="000000"/>
                </a:solidFill>
                <a:latin typeface="Calibri"/>
              </a:rPr>
              <a:t> </a:t>
            </a:r>
            <a:r>
              <a:rPr b="1" lang="en-US" sz="1800" spc="-1" strike="noStrike">
                <a:solidFill>
                  <a:srgbClr val="000000"/>
                </a:solidFill>
                <a:latin typeface="Calibri"/>
              </a:rPr>
              <a:t>f")</a:t>
            </a:r>
            <a:endParaRPr b="0" lang="en-US" sz="1800" spc="-1" strike="noStrike">
              <a:latin typeface="Arial"/>
            </a:endParaRPr>
          </a:p>
          <a:p>
            <a:pPr marL="228600">
              <a:lnSpc>
                <a:spcPct val="95000"/>
              </a:lnSpc>
              <a:spcBef>
                <a:spcPts val="601"/>
              </a:spcBef>
              <a:buNone/>
              <a:tabLst>
                <a:tab algn="l" pos="0"/>
              </a:tabLst>
            </a:pPr>
            <a:r>
              <a:rPr b="1" lang="en-US" sz="1800" spc="-1" strike="noStrike">
                <a:solidFill>
                  <a:srgbClr val="000000"/>
                </a:solidFill>
                <a:latin typeface="Calibri"/>
              </a:rPr>
              <a:t>&gt;&gt;&gt; image.draw()</a:t>
            </a:r>
            <a:endParaRPr b="0" lang="en-US" sz="1800" spc="-1" strike="noStrike">
              <a:latin typeface="Arial"/>
            </a:endParaRPr>
          </a:p>
        </p:txBody>
      </p:sp>
      <p:pic>
        <p:nvPicPr>
          <p:cNvPr id="401" name="Picture 4" descr="Figure 7-9 An image display window."/>
          <p:cNvPicPr/>
          <p:nvPr/>
        </p:nvPicPr>
        <p:blipFill>
          <a:blip r:embed="rId1"/>
          <a:stretch/>
        </p:blipFill>
        <p:spPr>
          <a:xfrm>
            <a:off x="5638680" y="3657600"/>
            <a:ext cx="2583720" cy="2280240"/>
          </a:xfrm>
          <a:prstGeom prst="rect">
            <a:avLst/>
          </a:prstGeom>
          <a:ln w="0">
            <a:noFill/>
          </a:ln>
        </p:spPr>
      </p:pic>
      <p:sp>
        <p:nvSpPr>
          <p:cNvPr id="402" name="PlaceHolder 4"/>
          <p:cNvSpPr>
            <a:spLocks noGrp="1"/>
          </p:cNvSpPr>
          <p:nvPr>
            <p:ph type="ftr" idx="41"/>
          </p:nvPr>
        </p:nvSpPr>
        <p:spPr>
          <a:xfrm>
            <a:off x="1597680" y="639756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title"/>
          </p:nvPr>
        </p:nvSpPr>
        <p:spPr>
          <a:xfrm>
            <a:off x="762120" y="338760"/>
            <a:ext cx="8025840" cy="43020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The images Module (2 of 5)</a:t>
            </a:r>
            <a:endParaRPr b="0" lang="en-US" sz="2800" spc="-1" strike="noStrike">
              <a:latin typeface="Arial"/>
            </a:endParaRPr>
          </a:p>
        </p:txBody>
      </p:sp>
      <p:sp>
        <p:nvSpPr>
          <p:cNvPr id="404" name="PlaceHolder 2"/>
          <p:cNvSpPr>
            <a:spLocks noGrp="1"/>
          </p:cNvSpPr>
          <p:nvPr>
            <p:ph/>
          </p:nvPr>
        </p:nvSpPr>
        <p:spPr>
          <a:xfrm>
            <a:off x="365040" y="1538640"/>
            <a:ext cx="8414640" cy="58392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Once an image has been created, you can examine its width and height, as follows:</a:t>
            </a:r>
            <a:endParaRPr b="0" lang="en-US" sz="2000" spc="-1" strike="noStrike">
              <a:latin typeface="Arial"/>
            </a:endParaRPr>
          </a:p>
        </p:txBody>
      </p:sp>
      <p:sp>
        <p:nvSpPr>
          <p:cNvPr id="405" name="PlaceHolder 3"/>
          <p:cNvSpPr>
            <a:spLocks noGrp="1"/>
          </p:cNvSpPr>
          <p:nvPr>
            <p:ph/>
          </p:nvPr>
        </p:nvSpPr>
        <p:spPr>
          <a:xfrm>
            <a:off x="330480" y="2184840"/>
            <a:ext cx="8414640" cy="105516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&gt;&gt;&gt; image.getWidth()</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198</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&gt;&gt;&gt; image.getHeight()</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149</a:t>
            </a:r>
            <a:endParaRPr b="0" lang="en-US" sz="1800" spc="-1" strike="noStrike">
              <a:latin typeface="Arial"/>
            </a:endParaRPr>
          </a:p>
        </p:txBody>
      </p:sp>
      <p:sp>
        <p:nvSpPr>
          <p:cNvPr id="406" name="PlaceHolder 4"/>
          <p:cNvSpPr>
            <a:spLocks noGrp="1"/>
          </p:cNvSpPr>
          <p:nvPr>
            <p:ph/>
          </p:nvPr>
        </p:nvSpPr>
        <p:spPr>
          <a:xfrm>
            <a:off x="372600" y="3441240"/>
            <a:ext cx="8414640" cy="29160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Alternatively, you can print the image’s string representation:</a:t>
            </a:r>
            <a:endParaRPr b="0" lang="en-US" sz="2000" spc="-1" strike="noStrike">
              <a:latin typeface="Arial"/>
            </a:endParaRPr>
          </a:p>
        </p:txBody>
      </p:sp>
      <p:sp>
        <p:nvSpPr>
          <p:cNvPr id="407" name="PlaceHolder 5"/>
          <p:cNvSpPr>
            <a:spLocks noGrp="1"/>
          </p:cNvSpPr>
          <p:nvPr>
            <p:ph/>
          </p:nvPr>
        </p:nvSpPr>
        <p:spPr>
          <a:xfrm>
            <a:off x="321840" y="3792240"/>
            <a:ext cx="2530800" cy="105516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&gt;&gt;&gt; print(image)</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Filename: smokey.g</a:t>
            </a:r>
            <a:r>
              <a:rPr b="1" lang="en-US" sz="100" spc="-1" strike="noStrike">
                <a:solidFill>
                  <a:srgbClr val="000000"/>
                </a:solidFill>
                <a:latin typeface="Calibri"/>
              </a:rPr>
              <a:t> </a:t>
            </a:r>
            <a:r>
              <a:rPr b="1" lang="en-US" sz="1800" spc="-1" strike="noStrike">
                <a:solidFill>
                  <a:srgbClr val="000000"/>
                </a:solidFill>
                <a:latin typeface="Calibri"/>
              </a:rPr>
              <a:t>i</a:t>
            </a:r>
            <a:r>
              <a:rPr b="1" lang="en-US" sz="100" spc="-1" strike="noStrike">
                <a:solidFill>
                  <a:srgbClr val="000000"/>
                </a:solidFill>
                <a:latin typeface="Calibri"/>
              </a:rPr>
              <a:t> </a:t>
            </a:r>
            <a:r>
              <a:rPr b="1" lang="en-US" sz="1800" spc="-1" strike="noStrike">
                <a:solidFill>
                  <a:srgbClr val="000000"/>
                </a:solidFill>
                <a:latin typeface="Calibri"/>
              </a:rPr>
              <a:t>f</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Width: 198</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Height: 149</a:t>
            </a:r>
            <a:endParaRPr b="0" lang="en-US" sz="1800" spc="-1" strike="noStrike">
              <a:latin typeface="Arial"/>
            </a:endParaRPr>
          </a:p>
        </p:txBody>
      </p:sp>
      <p:sp>
        <p:nvSpPr>
          <p:cNvPr id="408" name="PlaceHolder 6"/>
          <p:cNvSpPr>
            <a:spLocks noGrp="1"/>
          </p:cNvSpPr>
          <p:nvPr>
            <p:ph type="ftr" idx="42"/>
          </p:nvPr>
        </p:nvSpPr>
        <p:spPr>
          <a:xfrm>
            <a:off x="1597680" y="639756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PlaceHolder 1"/>
          <p:cNvSpPr>
            <a:spLocks noGrp="1"/>
          </p:cNvSpPr>
          <p:nvPr>
            <p:ph type="title"/>
          </p:nvPr>
        </p:nvSpPr>
        <p:spPr>
          <a:xfrm>
            <a:off x="762120" y="338760"/>
            <a:ext cx="8025840" cy="43020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The images Module (3 of 5)</a:t>
            </a:r>
            <a:endParaRPr b="0" lang="en-US" sz="2800" spc="-1" strike="noStrike">
              <a:latin typeface="Arial"/>
            </a:endParaRPr>
          </a:p>
        </p:txBody>
      </p:sp>
      <p:sp>
        <p:nvSpPr>
          <p:cNvPr id="410" name="PlaceHolder 2"/>
          <p:cNvSpPr>
            <a:spLocks noGrp="1"/>
          </p:cNvSpPr>
          <p:nvPr>
            <p:ph/>
          </p:nvPr>
        </p:nvSpPr>
        <p:spPr>
          <a:xfrm>
            <a:off x="365040" y="1538640"/>
            <a:ext cx="8414640" cy="73800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method getPixel returns a tuple of the R</a:t>
            </a:r>
            <a:r>
              <a:rPr b="0" lang="en-US" sz="100" spc="-1" strike="noStrike">
                <a:solidFill>
                  <a:srgbClr val="000000"/>
                </a:solidFill>
                <a:latin typeface="Calibri"/>
              </a:rPr>
              <a:t> </a:t>
            </a:r>
            <a:r>
              <a:rPr b="0" lang="en-US" sz="2000" spc="-1" strike="noStrike">
                <a:solidFill>
                  <a:srgbClr val="000000"/>
                </a:solidFill>
                <a:latin typeface="Calibri"/>
              </a:rPr>
              <a:t>G</a:t>
            </a:r>
            <a:r>
              <a:rPr b="0" lang="en-US" sz="100" spc="-1" strike="noStrike">
                <a:solidFill>
                  <a:srgbClr val="000000"/>
                </a:solidFill>
                <a:latin typeface="Calibri"/>
              </a:rPr>
              <a:t> </a:t>
            </a:r>
            <a:r>
              <a:rPr b="0" lang="en-US" sz="2000" spc="-1" strike="noStrike">
                <a:solidFill>
                  <a:srgbClr val="000000"/>
                </a:solidFill>
                <a:latin typeface="Calibri"/>
              </a:rPr>
              <a:t>B values at the given coordinates</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following session shows the information for the pixel at position (0,0):</a:t>
            </a:r>
            <a:endParaRPr b="0" lang="en-US" sz="2000" spc="-1" strike="noStrike">
              <a:latin typeface="Arial"/>
            </a:endParaRPr>
          </a:p>
        </p:txBody>
      </p:sp>
      <p:sp>
        <p:nvSpPr>
          <p:cNvPr id="411" name="PlaceHolder 3"/>
          <p:cNvSpPr>
            <a:spLocks noGrp="1"/>
          </p:cNvSpPr>
          <p:nvPr>
            <p:ph/>
          </p:nvPr>
        </p:nvSpPr>
        <p:spPr>
          <a:xfrm>
            <a:off x="363960" y="2354400"/>
            <a:ext cx="8414640" cy="52920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&gt;&gt;&gt; image.getPixel(0, 0)</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(194, 221, 114)</a:t>
            </a:r>
            <a:endParaRPr b="0" lang="en-US" sz="1800" spc="-1" strike="noStrike">
              <a:latin typeface="Arial"/>
            </a:endParaRPr>
          </a:p>
        </p:txBody>
      </p:sp>
      <p:sp>
        <p:nvSpPr>
          <p:cNvPr id="412" name="PlaceHolder 4"/>
          <p:cNvSpPr>
            <a:spLocks noGrp="1"/>
          </p:cNvSpPr>
          <p:nvPr>
            <p:ph/>
          </p:nvPr>
        </p:nvSpPr>
        <p:spPr>
          <a:xfrm>
            <a:off x="363960" y="2988720"/>
            <a:ext cx="8414640" cy="58392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programmer can use the method setPixel to replace an R</a:t>
            </a:r>
            <a:r>
              <a:rPr b="0" lang="en-US" sz="100" spc="-1" strike="noStrike">
                <a:solidFill>
                  <a:srgbClr val="000000"/>
                </a:solidFill>
                <a:latin typeface="Calibri"/>
              </a:rPr>
              <a:t> </a:t>
            </a:r>
            <a:r>
              <a:rPr b="0" lang="en-US" sz="2000" spc="-1" strike="noStrike">
                <a:solidFill>
                  <a:srgbClr val="000000"/>
                </a:solidFill>
                <a:latin typeface="Calibri"/>
              </a:rPr>
              <a:t>G</a:t>
            </a:r>
            <a:r>
              <a:rPr b="0" lang="en-US" sz="100" spc="-1" strike="noStrike">
                <a:solidFill>
                  <a:srgbClr val="000000"/>
                </a:solidFill>
                <a:latin typeface="Calibri"/>
              </a:rPr>
              <a:t> </a:t>
            </a:r>
            <a:r>
              <a:rPr b="0" lang="en-US" sz="2000" spc="-1" strike="noStrike">
                <a:solidFill>
                  <a:srgbClr val="000000"/>
                </a:solidFill>
                <a:latin typeface="Calibri"/>
              </a:rPr>
              <a:t>B value at a given position in an image:</a:t>
            </a:r>
            <a:endParaRPr b="0" lang="en-US" sz="2000" spc="-1" strike="noStrike">
              <a:latin typeface="Arial"/>
            </a:endParaRPr>
          </a:p>
        </p:txBody>
      </p:sp>
      <p:sp>
        <p:nvSpPr>
          <p:cNvPr id="413" name="PlaceHolder 5"/>
          <p:cNvSpPr>
            <a:spLocks noGrp="1"/>
          </p:cNvSpPr>
          <p:nvPr>
            <p:ph/>
          </p:nvPr>
        </p:nvSpPr>
        <p:spPr>
          <a:xfrm>
            <a:off x="414720" y="3615480"/>
            <a:ext cx="8414640" cy="237096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&gt;&gt;&gt; image = Image(500, 500)</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&gt;&gt;&gt; image.draw()</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&gt;&gt;&gt; blue = (0, 0, 255)</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&gt;&gt;&gt; y = image.getHeight() // 2</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&gt;&gt;&gt; for x in range(image.getWidth()):</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image.setPixel(x, y - 1, blue)</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image.setPixel(x, y, blue)</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image.setPixel(x, y + 1, blue)</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&gt;&gt;&gt; image.draw()</a:t>
            </a:r>
            <a:endParaRPr b="0" lang="en-US" sz="1800" spc="-1" strike="noStrike">
              <a:latin typeface="Arial"/>
            </a:endParaRPr>
          </a:p>
        </p:txBody>
      </p:sp>
      <p:sp>
        <p:nvSpPr>
          <p:cNvPr id="414" name="PlaceHolder 6"/>
          <p:cNvSpPr>
            <a:spLocks noGrp="1"/>
          </p:cNvSpPr>
          <p:nvPr>
            <p:ph type="ftr" idx="43"/>
          </p:nvPr>
        </p:nvSpPr>
        <p:spPr>
          <a:xfrm>
            <a:off x="1597680" y="639756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PlaceHolder 1"/>
          <p:cNvSpPr>
            <a:spLocks noGrp="1"/>
          </p:cNvSpPr>
          <p:nvPr>
            <p:ph type="title"/>
          </p:nvPr>
        </p:nvSpPr>
        <p:spPr>
          <a:xfrm>
            <a:off x="762120" y="338760"/>
            <a:ext cx="8025840" cy="43020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The images Module (4 of 5)</a:t>
            </a:r>
            <a:endParaRPr b="0" lang="en-US" sz="2800" spc="-1" strike="noStrike">
              <a:latin typeface="Arial"/>
            </a:endParaRPr>
          </a:p>
        </p:txBody>
      </p:sp>
      <p:pic>
        <p:nvPicPr>
          <p:cNvPr id="416" name="Picture 5" descr="Figure 7-10 An image before and after replacing the pixels. The pixels along the three horizontal lines at the middle of the image are then replaced with new blue pixels. The images before and after this transformation are shown in the image. The loop visits every pixel along the row of pixels whose y coordinate is the image’s height divided by 2."/>
          <p:cNvPicPr/>
          <p:nvPr/>
        </p:nvPicPr>
        <p:blipFill>
          <a:blip r:embed="rId1"/>
          <a:stretch/>
        </p:blipFill>
        <p:spPr>
          <a:xfrm>
            <a:off x="1371600" y="1981080"/>
            <a:ext cx="6217560" cy="3501360"/>
          </a:xfrm>
          <a:prstGeom prst="rect">
            <a:avLst/>
          </a:prstGeom>
          <a:ln w="0">
            <a:noFill/>
          </a:ln>
        </p:spPr>
      </p:pic>
      <p:sp>
        <p:nvSpPr>
          <p:cNvPr id="417" name="PlaceHolder 2"/>
          <p:cNvSpPr>
            <a:spLocks noGrp="1"/>
          </p:cNvSpPr>
          <p:nvPr>
            <p:ph type="ftr" idx="44"/>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PlaceHolder 1"/>
          <p:cNvSpPr>
            <a:spLocks noGrp="1"/>
          </p:cNvSpPr>
          <p:nvPr>
            <p:ph type="title"/>
          </p:nvPr>
        </p:nvSpPr>
        <p:spPr>
          <a:xfrm>
            <a:off x="762120" y="338760"/>
            <a:ext cx="8025840" cy="43020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The images Module (5 of 5)</a:t>
            </a:r>
            <a:endParaRPr b="0" lang="en-US" sz="2800" spc="-1" strike="noStrike">
              <a:latin typeface="Arial"/>
            </a:endParaRPr>
          </a:p>
        </p:txBody>
      </p:sp>
      <p:sp>
        <p:nvSpPr>
          <p:cNvPr id="419" name="PlaceHolder 2"/>
          <p:cNvSpPr>
            <a:spLocks noGrp="1"/>
          </p:cNvSpPr>
          <p:nvPr>
            <p:ph/>
          </p:nvPr>
        </p:nvSpPr>
        <p:spPr>
          <a:xfrm>
            <a:off x="365040" y="1538640"/>
            <a:ext cx="8414640" cy="103032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Use the </a:t>
            </a:r>
            <a:r>
              <a:rPr b="1" lang="en-US" sz="2000" spc="-1" strike="noStrike">
                <a:solidFill>
                  <a:srgbClr val="000000"/>
                </a:solidFill>
                <a:latin typeface="Calibri"/>
              </a:rPr>
              <a:t>save</a:t>
            </a:r>
            <a:r>
              <a:rPr b="0" lang="en-US" sz="2000" spc="-1" strike="noStrike">
                <a:solidFill>
                  <a:srgbClr val="000000"/>
                </a:solidFill>
                <a:latin typeface="Calibri"/>
              </a:rPr>
              <a:t> operation to write an image back to an existing file using the current filename</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following code saves the new image using the filename horizontal.g</a:t>
            </a:r>
            <a:r>
              <a:rPr b="0" lang="en-US" sz="100" spc="-1" strike="noStrike">
                <a:solidFill>
                  <a:srgbClr val="000000"/>
                </a:solidFill>
                <a:latin typeface="Calibri"/>
              </a:rPr>
              <a:t> </a:t>
            </a:r>
            <a:r>
              <a:rPr b="0" lang="en-US" sz="2000" spc="-1" strike="noStrike">
                <a:solidFill>
                  <a:srgbClr val="000000"/>
                </a:solidFill>
                <a:latin typeface="Calibri"/>
              </a:rPr>
              <a:t>i</a:t>
            </a:r>
            <a:r>
              <a:rPr b="0" lang="en-US" sz="100" spc="-1" strike="noStrike">
                <a:solidFill>
                  <a:srgbClr val="000000"/>
                </a:solidFill>
                <a:latin typeface="Calibri"/>
              </a:rPr>
              <a:t> </a:t>
            </a:r>
            <a:r>
              <a:rPr b="0" lang="en-US" sz="2000" spc="-1" strike="noStrike">
                <a:solidFill>
                  <a:srgbClr val="000000"/>
                </a:solidFill>
                <a:latin typeface="Calibri"/>
              </a:rPr>
              <a:t>f:</a:t>
            </a:r>
            <a:endParaRPr b="0" lang="en-US" sz="2000" spc="-1" strike="noStrike">
              <a:latin typeface="Arial"/>
            </a:endParaRPr>
          </a:p>
        </p:txBody>
      </p:sp>
      <p:sp>
        <p:nvSpPr>
          <p:cNvPr id="420" name="PlaceHolder 3"/>
          <p:cNvSpPr>
            <a:spLocks noGrp="1"/>
          </p:cNvSpPr>
          <p:nvPr>
            <p:ph/>
          </p:nvPr>
        </p:nvSpPr>
        <p:spPr>
          <a:xfrm>
            <a:off x="593280" y="2666880"/>
            <a:ext cx="3233160" cy="266040"/>
          </a:xfrm>
          <a:prstGeom prst="rect">
            <a:avLst/>
          </a:prstGeom>
          <a:noFill/>
          <a:ln w="0">
            <a:noFill/>
          </a:ln>
        </p:spPr>
        <p:txBody>
          <a:bodyPr lIns="0" rIns="0" tIns="0" bIns="0" anchor="t">
            <a:noAutofit/>
          </a:bodyPr>
          <a:p>
            <a:pPr>
              <a:lnSpc>
                <a:spcPct val="95000"/>
              </a:lnSpc>
              <a:spcBef>
                <a:spcPts val="1199"/>
              </a:spcBef>
              <a:buNone/>
              <a:tabLst>
                <a:tab algn="l" pos="0"/>
              </a:tabLst>
            </a:pPr>
            <a:r>
              <a:rPr b="1" lang="en-US" sz="1800" spc="-1" strike="noStrike">
                <a:solidFill>
                  <a:srgbClr val="000000"/>
                </a:solidFill>
                <a:latin typeface="Calibri"/>
              </a:rPr>
              <a:t>&gt;&gt;&gt; image.save("horizontal.g</a:t>
            </a:r>
            <a:r>
              <a:rPr b="1" lang="en-US" sz="100" spc="-1" strike="noStrike">
                <a:solidFill>
                  <a:srgbClr val="000000"/>
                </a:solidFill>
                <a:latin typeface="Calibri"/>
              </a:rPr>
              <a:t> </a:t>
            </a:r>
            <a:r>
              <a:rPr b="1" lang="en-US" sz="1800" spc="-1" strike="noStrike">
                <a:solidFill>
                  <a:srgbClr val="000000"/>
                </a:solidFill>
                <a:latin typeface="Calibri"/>
              </a:rPr>
              <a:t>i</a:t>
            </a:r>
            <a:r>
              <a:rPr b="1" lang="en-US" sz="100" spc="-1" strike="noStrike">
                <a:solidFill>
                  <a:srgbClr val="000000"/>
                </a:solidFill>
                <a:latin typeface="Calibri"/>
              </a:rPr>
              <a:t> </a:t>
            </a:r>
            <a:r>
              <a:rPr b="1" lang="en-US" sz="1800" spc="-1" strike="noStrike">
                <a:solidFill>
                  <a:srgbClr val="000000"/>
                </a:solidFill>
                <a:latin typeface="Calibri"/>
              </a:rPr>
              <a:t>f")</a:t>
            </a:r>
            <a:endParaRPr b="0" lang="en-US" sz="1800" spc="-1" strike="noStrike">
              <a:latin typeface="Arial"/>
            </a:endParaRPr>
          </a:p>
        </p:txBody>
      </p:sp>
      <p:sp>
        <p:nvSpPr>
          <p:cNvPr id="421" name="PlaceHolder 4"/>
          <p:cNvSpPr>
            <a:spLocks noGrp="1"/>
          </p:cNvSpPr>
          <p:nvPr>
            <p:ph type="ftr" idx="45"/>
          </p:nvPr>
        </p:nvSpPr>
        <p:spPr>
          <a:xfrm>
            <a:off x="1597680" y="639756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title"/>
          </p:nvPr>
        </p:nvSpPr>
        <p:spPr>
          <a:xfrm>
            <a:off x="762120" y="338760"/>
            <a:ext cx="8025840" cy="43020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Simple Graphics</a:t>
            </a:r>
            <a:endParaRPr b="0" lang="en-US" sz="2800" spc="-1" strike="noStrike">
              <a:latin typeface="Arial"/>
            </a:endParaRPr>
          </a:p>
        </p:txBody>
      </p:sp>
      <p:sp>
        <p:nvSpPr>
          <p:cNvPr id="290" name="PlaceHolder 2"/>
          <p:cNvSpPr>
            <a:spLocks noGrp="1"/>
          </p:cNvSpPr>
          <p:nvPr>
            <p:ph/>
          </p:nvPr>
        </p:nvSpPr>
        <p:spPr>
          <a:xfrm>
            <a:off x="365040" y="1538640"/>
            <a:ext cx="8414640" cy="166284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1" lang="en-US" sz="2000" spc="-1" strike="noStrike">
                <a:solidFill>
                  <a:srgbClr val="000000"/>
                </a:solidFill>
                <a:latin typeface="Calibri"/>
              </a:rPr>
              <a:t>Graphics: </a:t>
            </a:r>
            <a:r>
              <a:rPr b="0" lang="en-US" sz="2000" spc="-1" strike="noStrike">
                <a:solidFill>
                  <a:srgbClr val="000000"/>
                </a:solidFill>
                <a:latin typeface="Calibri"/>
              </a:rPr>
              <a:t>Discipline that underlies the representation and display of geometric shapes in two- and three-dimensional space</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A </a:t>
            </a:r>
            <a:r>
              <a:rPr b="1" lang="en-US" sz="2000" spc="-1" strike="noStrike">
                <a:solidFill>
                  <a:srgbClr val="000000"/>
                </a:solidFill>
                <a:latin typeface="Calibri"/>
              </a:rPr>
              <a:t>Turtle graphics</a:t>
            </a:r>
            <a:r>
              <a:rPr b="0" lang="en-US" sz="2000" spc="-1" strike="noStrike">
                <a:solidFill>
                  <a:srgbClr val="000000"/>
                </a:solidFill>
                <a:latin typeface="Calibri"/>
              </a:rPr>
              <a:t> toolkit provides a simple and enjoyable way to draw pictures in a window</a:t>
            </a:r>
            <a:endParaRPr b="0" lang="en-US" sz="2000" spc="-1" strike="noStrike">
              <a:latin typeface="Arial"/>
            </a:endParaRPr>
          </a:p>
          <a:p>
            <a:pPr lvl="1" marL="399960" indent="-171360">
              <a:lnSpc>
                <a:spcPct val="95000"/>
              </a:lnSpc>
              <a:spcBef>
                <a:spcPts val="601"/>
              </a:spcBef>
              <a:buClr>
                <a:srgbClr val="007fa9"/>
              </a:buClr>
              <a:buFont typeface="Arial"/>
              <a:buChar char="•"/>
            </a:pPr>
            <a:r>
              <a:rPr b="1" lang="en-US" sz="1800" spc="-1" strike="noStrike">
                <a:solidFill>
                  <a:srgbClr val="000000"/>
                </a:solidFill>
                <a:latin typeface="Calibri"/>
              </a:rPr>
              <a:t>turtle</a:t>
            </a:r>
            <a:r>
              <a:rPr b="0" lang="en-US" sz="1800" spc="-1" strike="noStrike">
                <a:solidFill>
                  <a:srgbClr val="000000"/>
                </a:solidFill>
                <a:latin typeface="Calibri"/>
              </a:rPr>
              <a:t> is a non-standard, open-source Python module</a:t>
            </a:r>
            <a:endParaRPr b="0" lang="en-US" sz="1800" spc="-1" strike="noStrike">
              <a:latin typeface="Arial"/>
            </a:endParaRPr>
          </a:p>
        </p:txBody>
      </p:sp>
      <p:sp>
        <p:nvSpPr>
          <p:cNvPr id="291" name="PlaceHolder 3"/>
          <p:cNvSpPr>
            <a:spLocks noGrp="1"/>
          </p:cNvSpPr>
          <p:nvPr>
            <p:ph type="ftr" idx="13"/>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PlaceHolder 1"/>
          <p:cNvSpPr>
            <a:spLocks noGrp="1"/>
          </p:cNvSpPr>
          <p:nvPr>
            <p:ph type="title"/>
          </p:nvPr>
        </p:nvSpPr>
        <p:spPr>
          <a:xfrm>
            <a:off x="762120" y="338760"/>
            <a:ext cx="8025840" cy="43020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A Loop Pattern for Traversing a Grid (1 of 2)</a:t>
            </a:r>
            <a:endParaRPr b="0" lang="en-US" sz="2800" spc="-1" strike="noStrike">
              <a:latin typeface="Arial"/>
            </a:endParaRPr>
          </a:p>
        </p:txBody>
      </p:sp>
      <p:sp>
        <p:nvSpPr>
          <p:cNvPr id="423" name="PlaceHolder 2"/>
          <p:cNvSpPr>
            <a:spLocks noGrp="1"/>
          </p:cNvSpPr>
          <p:nvPr>
            <p:ph/>
          </p:nvPr>
        </p:nvSpPr>
        <p:spPr>
          <a:xfrm>
            <a:off x="365040" y="1538640"/>
            <a:ext cx="8414640" cy="103032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Most of the loops we have used in this book have had a </a:t>
            </a:r>
            <a:r>
              <a:rPr b="1" lang="en-US" sz="2000" spc="-1" strike="noStrike">
                <a:solidFill>
                  <a:srgbClr val="000000"/>
                </a:solidFill>
                <a:latin typeface="Calibri"/>
              </a:rPr>
              <a:t>linear loop structure</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Many image-processing algorithms use a </a:t>
            </a:r>
            <a:r>
              <a:rPr b="1" lang="en-US" sz="2000" spc="-1" strike="noStrike">
                <a:solidFill>
                  <a:srgbClr val="000000"/>
                </a:solidFill>
                <a:latin typeface="Calibri"/>
              </a:rPr>
              <a:t>nested loop structure </a:t>
            </a:r>
            <a:r>
              <a:rPr b="0" lang="en-US" sz="2000" spc="-1" strike="noStrike">
                <a:solidFill>
                  <a:srgbClr val="000000"/>
                </a:solidFill>
                <a:latin typeface="Calibri"/>
              </a:rPr>
              <a:t>to traverse a two-dimensional grid of pixels</a:t>
            </a:r>
            <a:endParaRPr b="0" lang="en-US" sz="2000" spc="-1" strike="noStrike">
              <a:latin typeface="Arial"/>
            </a:endParaRPr>
          </a:p>
        </p:txBody>
      </p:sp>
      <p:pic>
        <p:nvPicPr>
          <p:cNvPr id="424" name="Picture 4" descr="Figure 7-11 Ay grid with 3 rows and 5 columns. The image displays a grid with 3 rows and 5 columns Its height is 3 rows, numbered 0 through 2. Its width is 5 columns, numbered 0 through 4. the datum in the middle of the grid, which is shaded, is at position 2, 1. The datum in the upper-left corner is at the origin of the grid, 0, 0."/>
          <p:cNvPicPr/>
          <p:nvPr/>
        </p:nvPicPr>
        <p:blipFill>
          <a:blip r:embed="rId1"/>
          <a:stretch/>
        </p:blipFill>
        <p:spPr>
          <a:xfrm>
            <a:off x="2057400" y="3246120"/>
            <a:ext cx="4090320" cy="2036880"/>
          </a:xfrm>
          <a:prstGeom prst="rect">
            <a:avLst/>
          </a:prstGeom>
          <a:ln w="0">
            <a:noFill/>
          </a:ln>
        </p:spPr>
      </p:pic>
      <p:sp>
        <p:nvSpPr>
          <p:cNvPr id="425" name="PlaceHolder 3"/>
          <p:cNvSpPr>
            <a:spLocks noGrp="1"/>
          </p:cNvSpPr>
          <p:nvPr>
            <p:ph type="ftr" idx="46"/>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PlaceHolder 1"/>
          <p:cNvSpPr>
            <a:spLocks noGrp="1"/>
          </p:cNvSpPr>
          <p:nvPr>
            <p:ph type="title"/>
          </p:nvPr>
        </p:nvSpPr>
        <p:spPr>
          <a:xfrm>
            <a:off x="762120" y="338760"/>
            <a:ext cx="8025840" cy="43020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A Loop Pattern for Traversing a Grid (2 of 2)</a:t>
            </a:r>
            <a:endParaRPr b="0" lang="en-US" sz="2800" spc="-1" strike="noStrike">
              <a:latin typeface="Arial"/>
            </a:endParaRPr>
          </a:p>
        </p:txBody>
      </p:sp>
      <p:sp>
        <p:nvSpPr>
          <p:cNvPr id="427" name="PlaceHolder 2"/>
          <p:cNvSpPr>
            <a:spLocks noGrp="1"/>
          </p:cNvSpPr>
          <p:nvPr>
            <p:ph/>
          </p:nvPr>
        </p:nvSpPr>
        <p:spPr>
          <a:xfrm>
            <a:off x="365040" y="1538640"/>
            <a:ext cx="8414640" cy="29160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following loop uses a </a:t>
            </a:r>
            <a:r>
              <a:rPr b="1" lang="en-US" sz="2000" spc="-1" strike="noStrike">
                <a:solidFill>
                  <a:srgbClr val="000000"/>
                </a:solidFill>
                <a:latin typeface="Calibri"/>
              </a:rPr>
              <a:t>row-major traversal</a:t>
            </a:r>
            <a:endParaRPr b="0" lang="en-US" sz="2000" spc="-1" strike="noStrike">
              <a:latin typeface="Arial"/>
            </a:endParaRPr>
          </a:p>
        </p:txBody>
      </p:sp>
      <p:sp>
        <p:nvSpPr>
          <p:cNvPr id="428" name="PlaceHolder 3"/>
          <p:cNvSpPr>
            <a:spLocks noGrp="1"/>
          </p:cNvSpPr>
          <p:nvPr>
            <p:ph/>
          </p:nvPr>
        </p:nvSpPr>
        <p:spPr>
          <a:xfrm>
            <a:off x="380880" y="1872360"/>
            <a:ext cx="4723560" cy="263088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&gt;&gt;&gt; width = 2</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&gt;&gt;&gt; height = 3</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&gt;&gt;&gt; for y in range(height):</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for x in range(width):</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print((x, y), end = " ")</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print()</a:t>
            </a:r>
            <a:endParaRPr b="0" lang="en-US" sz="1800" spc="-1" strike="noStrike">
              <a:latin typeface="Arial"/>
            </a:endParaRPr>
          </a:p>
          <a:p>
            <a:pPr marL="228600">
              <a:lnSpc>
                <a:spcPct val="95000"/>
              </a:lnSpc>
              <a:buNone/>
              <a:tabLst>
                <a:tab algn="l" pos="0"/>
              </a:tabLst>
            </a:pPr>
            <a:endParaRPr b="0" lang="en-US" sz="1800" spc="-1" strike="noStrike">
              <a:latin typeface="Arial"/>
            </a:endParaRPr>
          </a:p>
          <a:p>
            <a:pPr marL="228600">
              <a:lnSpc>
                <a:spcPct val="95000"/>
              </a:lnSpc>
              <a:buNone/>
              <a:tabLst>
                <a:tab algn="l" pos="0"/>
              </a:tabLst>
            </a:pPr>
            <a:r>
              <a:rPr b="1" lang="en-US" sz="1800" spc="-1" strike="noStrike">
                <a:solidFill>
                  <a:srgbClr val="002060"/>
                </a:solidFill>
                <a:latin typeface="Calibri"/>
              </a:rPr>
              <a:t>(0, 0) (1, 0)</a:t>
            </a:r>
            <a:endParaRPr b="0" lang="en-US" sz="1800" spc="-1" strike="noStrike">
              <a:latin typeface="Arial"/>
            </a:endParaRPr>
          </a:p>
          <a:p>
            <a:pPr marL="228600">
              <a:lnSpc>
                <a:spcPct val="95000"/>
              </a:lnSpc>
              <a:buNone/>
              <a:tabLst>
                <a:tab algn="l" pos="0"/>
              </a:tabLst>
            </a:pPr>
            <a:r>
              <a:rPr b="1" lang="en-US" sz="1800" spc="-1" strike="noStrike">
                <a:solidFill>
                  <a:srgbClr val="002060"/>
                </a:solidFill>
                <a:latin typeface="Calibri"/>
              </a:rPr>
              <a:t>(0, 1) (1, 1)</a:t>
            </a:r>
            <a:endParaRPr b="0" lang="en-US" sz="1800" spc="-1" strike="noStrike">
              <a:latin typeface="Arial"/>
            </a:endParaRPr>
          </a:p>
          <a:p>
            <a:pPr marL="228600">
              <a:lnSpc>
                <a:spcPct val="95000"/>
              </a:lnSpc>
              <a:buNone/>
              <a:tabLst>
                <a:tab algn="l" pos="0"/>
              </a:tabLst>
            </a:pPr>
            <a:r>
              <a:rPr b="1" lang="en-US" sz="1800" spc="-1" strike="noStrike">
                <a:solidFill>
                  <a:srgbClr val="002060"/>
                </a:solidFill>
                <a:latin typeface="Calibri"/>
              </a:rPr>
              <a:t>(0, 2) (1, 2)</a:t>
            </a:r>
            <a:endParaRPr b="0" lang="en-US" sz="1800" spc="-1" strike="noStrike">
              <a:latin typeface="Arial"/>
            </a:endParaRPr>
          </a:p>
        </p:txBody>
      </p:sp>
      <p:sp>
        <p:nvSpPr>
          <p:cNvPr id="429" name="PlaceHolder 4"/>
          <p:cNvSpPr>
            <a:spLocks noGrp="1"/>
          </p:cNvSpPr>
          <p:nvPr>
            <p:ph/>
          </p:nvPr>
        </p:nvSpPr>
        <p:spPr>
          <a:xfrm>
            <a:off x="415440" y="4875480"/>
            <a:ext cx="7508520" cy="29160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We use this template to develop many of the algorithms that follow:</a:t>
            </a:r>
            <a:endParaRPr b="0" lang="en-US" sz="2000" spc="-1" strike="noStrike">
              <a:latin typeface="Arial"/>
            </a:endParaRPr>
          </a:p>
        </p:txBody>
      </p:sp>
      <p:sp>
        <p:nvSpPr>
          <p:cNvPr id="430" name="PlaceHolder 5"/>
          <p:cNvSpPr>
            <a:spLocks noGrp="1"/>
          </p:cNvSpPr>
          <p:nvPr>
            <p:ph/>
          </p:nvPr>
        </p:nvSpPr>
        <p:spPr>
          <a:xfrm>
            <a:off x="431640" y="5226840"/>
            <a:ext cx="8414640" cy="79236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for y in range(height):</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for x in range(width):</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&lt;do something at position (x, y)&gt;</a:t>
            </a:r>
            <a:endParaRPr b="0" lang="en-US" sz="1800" spc="-1" strike="noStrike">
              <a:latin typeface="Arial"/>
            </a:endParaRPr>
          </a:p>
        </p:txBody>
      </p:sp>
      <p:sp>
        <p:nvSpPr>
          <p:cNvPr id="431" name="PlaceHolder 6"/>
          <p:cNvSpPr>
            <a:spLocks noGrp="1"/>
          </p:cNvSpPr>
          <p:nvPr>
            <p:ph type="ftr" idx="47"/>
          </p:nvPr>
        </p:nvSpPr>
        <p:spPr>
          <a:xfrm>
            <a:off x="1597680" y="639756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PlaceHolder 1"/>
          <p:cNvSpPr>
            <a:spLocks noGrp="1"/>
          </p:cNvSpPr>
          <p:nvPr>
            <p:ph type="title"/>
          </p:nvPr>
        </p:nvSpPr>
        <p:spPr>
          <a:xfrm>
            <a:off x="762120" y="338760"/>
            <a:ext cx="8025840" cy="43020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A Word on Tuples</a:t>
            </a:r>
            <a:endParaRPr b="0" lang="en-US" sz="2800" spc="-1" strike="noStrike">
              <a:latin typeface="Arial"/>
            </a:endParaRPr>
          </a:p>
        </p:txBody>
      </p:sp>
      <p:sp>
        <p:nvSpPr>
          <p:cNvPr id="433" name="PlaceHolder 2"/>
          <p:cNvSpPr>
            <a:spLocks noGrp="1"/>
          </p:cNvSpPr>
          <p:nvPr>
            <p:ph/>
          </p:nvPr>
        </p:nvSpPr>
        <p:spPr>
          <a:xfrm>
            <a:off x="365040" y="1538640"/>
            <a:ext cx="8414640" cy="29160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A pixel’s R</a:t>
            </a:r>
            <a:r>
              <a:rPr b="0" lang="en-US" sz="100" spc="-1" strike="noStrike">
                <a:solidFill>
                  <a:srgbClr val="000000"/>
                </a:solidFill>
                <a:latin typeface="Calibri"/>
              </a:rPr>
              <a:t> </a:t>
            </a:r>
            <a:r>
              <a:rPr b="0" lang="en-US" sz="2000" spc="-1" strike="noStrike">
                <a:solidFill>
                  <a:srgbClr val="000000"/>
                </a:solidFill>
                <a:latin typeface="Calibri"/>
              </a:rPr>
              <a:t>G</a:t>
            </a:r>
            <a:r>
              <a:rPr b="0" lang="en-US" sz="100" spc="-1" strike="noStrike">
                <a:solidFill>
                  <a:srgbClr val="000000"/>
                </a:solidFill>
                <a:latin typeface="Calibri"/>
              </a:rPr>
              <a:t> </a:t>
            </a:r>
            <a:r>
              <a:rPr b="0" lang="en-US" sz="2000" spc="-1" strike="noStrike">
                <a:solidFill>
                  <a:srgbClr val="000000"/>
                </a:solidFill>
                <a:latin typeface="Calibri"/>
              </a:rPr>
              <a:t>B values are stored in a tuple:</a:t>
            </a:r>
            <a:endParaRPr b="0" lang="en-US" sz="2000" spc="-1" strike="noStrike">
              <a:latin typeface="Arial"/>
            </a:endParaRPr>
          </a:p>
        </p:txBody>
      </p:sp>
      <p:sp>
        <p:nvSpPr>
          <p:cNvPr id="434" name="PlaceHolder 3"/>
          <p:cNvSpPr>
            <a:spLocks noGrp="1"/>
          </p:cNvSpPr>
          <p:nvPr>
            <p:ph/>
          </p:nvPr>
        </p:nvSpPr>
        <p:spPr>
          <a:xfrm>
            <a:off x="321120" y="1955520"/>
            <a:ext cx="8414640" cy="308052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&gt;&gt;&gt; image = Image("smokey.g</a:t>
            </a:r>
            <a:r>
              <a:rPr b="1" lang="en-US" sz="100" spc="-1" strike="noStrike">
                <a:solidFill>
                  <a:srgbClr val="000000"/>
                </a:solidFill>
                <a:latin typeface="Calibri"/>
              </a:rPr>
              <a:t> </a:t>
            </a:r>
            <a:r>
              <a:rPr b="1" lang="en-US" sz="1800" spc="-1" strike="noStrike">
                <a:solidFill>
                  <a:srgbClr val="000000"/>
                </a:solidFill>
                <a:latin typeface="Calibri"/>
              </a:rPr>
              <a:t>i</a:t>
            </a:r>
            <a:r>
              <a:rPr b="1" lang="en-US" sz="100" spc="-1" strike="noStrike">
                <a:solidFill>
                  <a:srgbClr val="000000"/>
                </a:solidFill>
                <a:latin typeface="Calibri"/>
              </a:rPr>
              <a:t> </a:t>
            </a:r>
            <a:r>
              <a:rPr b="1" lang="en-US" sz="1800" spc="-1" strike="noStrike">
                <a:solidFill>
                  <a:srgbClr val="000000"/>
                </a:solidFill>
                <a:latin typeface="Calibri"/>
              </a:rPr>
              <a:t>f")</a:t>
            </a:r>
            <a:endParaRPr b="0" lang="en-US" sz="1800" spc="-1" strike="noStrike">
              <a:latin typeface="Arial"/>
            </a:endParaRPr>
          </a:p>
          <a:p>
            <a:pPr marL="228600">
              <a:lnSpc>
                <a:spcPct val="95000"/>
              </a:lnSpc>
              <a:buNone/>
              <a:tabLst>
                <a:tab algn="l" pos="0"/>
              </a:tabLst>
            </a:pPr>
            <a:r>
              <a:rPr b="1" lang="de-DE" sz="1800" spc="-1" strike="noStrike">
                <a:solidFill>
                  <a:srgbClr val="000000"/>
                </a:solidFill>
                <a:latin typeface="Calibri"/>
              </a:rPr>
              <a:t>&gt;&gt;&gt; (r, g, b) = image.getPixel(0, 0)</a:t>
            </a:r>
            <a:endParaRPr b="0" lang="en-US" sz="1800" spc="-1" strike="noStrike">
              <a:latin typeface="Arial"/>
            </a:endParaRPr>
          </a:p>
          <a:p>
            <a:pPr marL="228600">
              <a:lnSpc>
                <a:spcPct val="95000"/>
              </a:lnSpc>
              <a:spcBef>
                <a:spcPts val="1199"/>
              </a:spcBef>
              <a:buNone/>
              <a:tabLst>
                <a:tab algn="l" pos="0"/>
              </a:tabLst>
            </a:pPr>
            <a:endParaRPr b="0" lang="en-US" sz="2000" spc="-1" strike="noStrike">
              <a:latin typeface="Arial"/>
            </a:endParaRPr>
          </a:p>
          <a:p>
            <a:pPr marL="228600">
              <a:lnSpc>
                <a:spcPct val="95000"/>
              </a:lnSpc>
              <a:buNone/>
              <a:tabLst>
                <a:tab algn="l" pos="0"/>
              </a:tabLst>
            </a:pPr>
            <a:r>
              <a:rPr b="1" lang="en-US" sz="1800" spc="-1" strike="noStrike">
                <a:solidFill>
                  <a:srgbClr val="000000"/>
                </a:solidFill>
                <a:latin typeface="Calibri"/>
              </a:rPr>
              <a:t>&gt;&gt;&gt; r</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194</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&gt;&gt;&gt; g</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221</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&gt;&gt;&gt; b</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114</a:t>
            </a:r>
            <a:endParaRPr b="0" lang="en-US" sz="1800" spc="-1" strike="noStrike">
              <a:latin typeface="Arial"/>
            </a:endParaRPr>
          </a:p>
          <a:p>
            <a:pPr marL="228600">
              <a:lnSpc>
                <a:spcPct val="95000"/>
              </a:lnSpc>
              <a:buNone/>
              <a:tabLst>
                <a:tab algn="l" pos="0"/>
              </a:tabLst>
            </a:pP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&gt;&gt;&gt; image.setPixel(0, 0, (r + 10, g + 10, b + 10))</a:t>
            </a:r>
            <a:endParaRPr b="0" lang="en-US" sz="1800" spc="-1" strike="noStrike">
              <a:latin typeface="Arial"/>
            </a:endParaRPr>
          </a:p>
        </p:txBody>
      </p:sp>
      <p:sp>
        <p:nvSpPr>
          <p:cNvPr id="435" name="PlaceHolder 4"/>
          <p:cNvSpPr>
            <a:spLocks noGrp="1"/>
          </p:cNvSpPr>
          <p:nvPr>
            <p:ph type="ftr" idx="48"/>
          </p:nvPr>
        </p:nvSpPr>
        <p:spPr>
          <a:xfrm>
            <a:off x="1597680" y="639756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PlaceHolder 1"/>
          <p:cNvSpPr>
            <a:spLocks noGrp="1"/>
          </p:cNvSpPr>
          <p:nvPr>
            <p:ph type="title"/>
          </p:nvPr>
        </p:nvSpPr>
        <p:spPr>
          <a:xfrm>
            <a:off x="762120" y="123480"/>
            <a:ext cx="6628680" cy="86112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Converting an Image to Black and White (1 of 2)</a:t>
            </a:r>
            <a:endParaRPr b="0" lang="en-US" sz="2800" spc="-1" strike="noStrike">
              <a:latin typeface="Arial"/>
            </a:endParaRPr>
          </a:p>
        </p:txBody>
      </p:sp>
      <p:sp>
        <p:nvSpPr>
          <p:cNvPr id="437" name="PlaceHolder 2"/>
          <p:cNvSpPr>
            <a:spLocks noGrp="1"/>
          </p:cNvSpPr>
          <p:nvPr>
            <p:ph/>
          </p:nvPr>
        </p:nvSpPr>
        <p:spPr>
          <a:xfrm>
            <a:off x="365040" y="1538640"/>
            <a:ext cx="8414640" cy="103032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For each pixel, compute average of R/G/B values</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Then, reset pixel’s color values to 0 (black) if the average is closer to 0, or to 255 (white) if the average is closer to 255</a:t>
            </a:r>
            <a:endParaRPr b="0" lang="en-US" sz="2000" spc="-1" strike="noStrike">
              <a:latin typeface="Arial"/>
            </a:endParaRPr>
          </a:p>
        </p:txBody>
      </p:sp>
      <p:sp>
        <p:nvSpPr>
          <p:cNvPr id="438" name="PlaceHolder 3"/>
          <p:cNvSpPr>
            <a:spLocks noGrp="1"/>
          </p:cNvSpPr>
          <p:nvPr>
            <p:ph/>
          </p:nvPr>
        </p:nvSpPr>
        <p:spPr>
          <a:xfrm>
            <a:off x="380880" y="2667600"/>
            <a:ext cx="8414640" cy="315720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def blackAndWhite(image):</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"""Converts the argument image to black and white."""</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blackPixel = (0, 0, 0)</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whitePixel = (255, 255, 255)</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for y in range(image.getHeight()):</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for x in range(image.getWidth()):</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(r, g, b) = image.getPixel(x, y)</a:t>
            </a:r>
            <a:endParaRPr b="0" lang="en-US" sz="1800" spc="-1" strike="noStrike">
              <a:latin typeface="Arial"/>
            </a:endParaRPr>
          </a:p>
          <a:p>
            <a:pPr marL="228600">
              <a:lnSpc>
                <a:spcPct val="95000"/>
              </a:lnSpc>
              <a:buNone/>
              <a:tabLst>
                <a:tab algn="l" pos="0"/>
              </a:tabLst>
            </a:pPr>
            <a:r>
              <a:rPr b="1" lang="pt-BR" sz="1800" spc="-1" strike="noStrike">
                <a:solidFill>
                  <a:srgbClr val="000000"/>
                </a:solidFill>
                <a:latin typeface="Calibri"/>
              </a:rPr>
              <a:t>	</a:t>
            </a:r>
            <a:r>
              <a:rPr b="1" lang="pt-BR" sz="1800" spc="-1" strike="noStrike">
                <a:solidFill>
                  <a:srgbClr val="000000"/>
                </a:solidFill>
                <a:latin typeface="Calibri"/>
              </a:rPr>
              <a:t>	</a:t>
            </a:r>
            <a:r>
              <a:rPr b="1" lang="pt-BR" sz="1800" spc="-1" strike="noStrike">
                <a:solidFill>
                  <a:srgbClr val="000000"/>
                </a:solidFill>
                <a:latin typeface="Calibri"/>
              </a:rPr>
              <a:t>average = (r + g + b) // 3</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if average &lt; 128:</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image.setPixel(x, y, blackPixel)</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else:</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image.setPixel(x, y, whitePixel)</a:t>
            </a:r>
            <a:endParaRPr b="0" lang="en-US" sz="1800" spc="-1" strike="noStrike">
              <a:latin typeface="Arial"/>
            </a:endParaRPr>
          </a:p>
        </p:txBody>
      </p:sp>
      <p:sp>
        <p:nvSpPr>
          <p:cNvPr id="439" name="PlaceHolder 4"/>
          <p:cNvSpPr>
            <a:spLocks noGrp="1"/>
          </p:cNvSpPr>
          <p:nvPr>
            <p:ph type="ftr" idx="49"/>
          </p:nvPr>
        </p:nvSpPr>
        <p:spPr>
          <a:xfrm>
            <a:off x="1597680" y="639756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PlaceHolder 1"/>
          <p:cNvSpPr>
            <a:spLocks noGrp="1"/>
          </p:cNvSpPr>
          <p:nvPr>
            <p:ph type="title"/>
          </p:nvPr>
        </p:nvSpPr>
        <p:spPr>
          <a:xfrm>
            <a:off x="762120" y="123480"/>
            <a:ext cx="6163560" cy="86112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Converting an Image to Black and White (2 of 2)</a:t>
            </a:r>
            <a:endParaRPr b="0" lang="en-US" sz="2800" spc="-1" strike="noStrike">
              <a:latin typeface="Arial"/>
            </a:endParaRPr>
          </a:p>
        </p:txBody>
      </p:sp>
      <p:pic>
        <p:nvPicPr>
          <p:cNvPr id="441" name="Picture 5" descr="Figure 7-12 Converting a color image to black and white."/>
          <p:cNvPicPr/>
          <p:nvPr/>
        </p:nvPicPr>
        <p:blipFill>
          <a:blip r:embed="rId1"/>
          <a:stretch/>
        </p:blipFill>
        <p:spPr>
          <a:xfrm>
            <a:off x="1752480" y="2286000"/>
            <a:ext cx="5173200" cy="2817000"/>
          </a:xfrm>
          <a:prstGeom prst="rect">
            <a:avLst/>
          </a:prstGeom>
          <a:ln w="0">
            <a:noFill/>
          </a:ln>
        </p:spPr>
      </p:pic>
      <p:sp>
        <p:nvSpPr>
          <p:cNvPr id="442" name="PlaceHolder 2"/>
          <p:cNvSpPr>
            <a:spLocks noGrp="1"/>
          </p:cNvSpPr>
          <p:nvPr>
            <p:ph type="ftr" idx="50"/>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PlaceHolder 1"/>
          <p:cNvSpPr>
            <a:spLocks noGrp="1"/>
          </p:cNvSpPr>
          <p:nvPr>
            <p:ph type="title"/>
          </p:nvPr>
        </p:nvSpPr>
        <p:spPr>
          <a:xfrm>
            <a:off x="762120" y="338760"/>
            <a:ext cx="8025840" cy="43020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Converting an Image to Grayscale (1 of 3)</a:t>
            </a:r>
            <a:endParaRPr b="0" lang="en-US" sz="2800" spc="-1" strike="noStrike">
              <a:latin typeface="Arial"/>
            </a:endParaRPr>
          </a:p>
        </p:txBody>
      </p:sp>
      <p:sp>
        <p:nvSpPr>
          <p:cNvPr id="444" name="PlaceHolder 2"/>
          <p:cNvSpPr>
            <a:spLocks noGrp="1"/>
          </p:cNvSpPr>
          <p:nvPr>
            <p:ph/>
          </p:nvPr>
        </p:nvSpPr>
        <p:spPr>
          <a:xfrm>
            <a:off x="365040" y="1538640"/>
            <a:ext cx="8414640" cy="147672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Black and white photographs contain various shades of gray known as </a:t>
            </a:r>
            <a:r>
              <a:rPr b="1" lang="en-US" sz="2000" spc="-1" strike="noStrike">
                <a:solidFill>
                  <a:srgbClr val="000000"/>
                </a:solidFill>
                <a:latin typeface="Calibri"/>
              </a:rPr>
              <a:t>grayscale</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Grayscale can be an economical scheme (the only color values might be 8, 16, or 256 shades of gray)</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A simple method:</a:t>
            </a:r>
            <a:endParaRPr b="0" lang="en-US" sz="2000" spc="-1" strike="noStrike">
              <a:latin typeface="Arial"/>
            </a:endParaRPr>
          </a:p>
        </p:txBody>
      </p:sp>
      <p:sp>
        <p:nvSpPr>
          <p:cNvPr id="445" name="PlaceHolder 3"/>
          <p:cNvSpPr>
            <a:spLocks noGrp="1"/>
          </p:cNvSpPr>
          <p:nvPr>
            <p:ph/>
          </p:nvPr>
        </p:nvSpPr>
        <p:spPr>
          <a:xfrm>
            <a:off x="380880" y="3056400"/>
            <a:ext cx="8414640" cy="60588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pt-BR" sz="1800" spc="-1" strike="noStrike">
                <a:solidFill>
                  <a:srgbClr val="000000"/>
                </a:solidFill>
                <a:latin typeface="Calibri"/>
              </a:rPr>
              <a:t>average = (r + g + b) // 3</a:t>
            </a:r>
            <a:endParaRPr b="0" lang="en-US" sz="1800" spc="-1" strike="noStrike">
              <a:latin typeface="Arial"/>
            </a:endParaRPr>
          </a:p>
          <a:p>
            <a:pPr marL="228600">
              <a:lnSpc>
                <a:spcPct val="95000"/>
              </a:lnSpc>
              <a:spcBef>
                <a:spcPts val="601"/>
              </a:spcBef>
              <a:buNone/>
              <a:tabLst>
                <a:tab algn="l" pos="0"/>
              </a:tabLst>
            </a:pPr>
            <a:r>
              <a:rPr b="1" lang="fr-FR" sz="1800" spc="-1" strike="noStrike">
                <a:solidFill>
                  <a:srgbClr val="000000"/>
                </a:solidFill>
                <a:latin typeface="Calibri"/>
              </a:rPr>
              <a:t>image.setPixel(x, y, (average, average, average)</a:t>
            </a:r>
            <a:endParaRPr b="0" lang="en-US" sz="1800" spc="-1" strike="noStrike">
              <a:latin typeface="Arial"/>
            </a:endParaRPr>
          </a:p>
        </p:txBody>
      </p:sp>
      <p:sp>
        <p:nvSpPr>
          <p:cNvPr id="446" name="PlaceHolder 4"/>
          <p:cNvSpPr>
            <a:spLocks noGrp="1"/>
          </p:cNvSpPr>
          <p:nvPr>
            <p:ph/>
          </p:nvPr>
        </p:nvSpPr>
        <p:spPr>
          <a:xfrm>
            <a:off x="372600" y="3921840"/>
            <a:ext cx="8414640" cy="103032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Problem: Does not reflect manner in which different color components affect human perception</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Scheme needs to take differences in </a:t>
            </a:r>
            <a:r>
              <a:rPr b="1" lang="en-US" sz="2000" spc="-1" strike="noStrike">
                <a:solidFill>
                  <a:srgbClr val="000000"/>
                </a:solidFill>
                <a:latin typeface="Calibri"/>
              </a:rPr>
              <a:t>luminance </a:t>
            </a:r>
            <a:r>
              <a:rPr b="0" lang="en-US" sz="2000" spc="-1" strike="noStrike">
                <a:solidFill>
                  <a:srgbClr val="000000"/>
                </a:solidFill>
                <a:latin typeface="Calibri"/>
              </a:rPr>
              <a:t>into account</a:t>
            </a:r>
            <a:endParaRPr b="0" lang="en-US" sz="2000" spc="-1" strike="noStrike">
              <a:latin typeface="Arial"/>
            </a:endParaRPr>
          </a:p>
        </p:txBody>
      </p:sp>
      <p:sp>
        <p:nvSpPr>
          <p:cNvPr id="447" name="PlaceHolder 5"/>
          <p:cNvSpPr>
            <a:spLocks noGrp="1"/>
          </p:cNvSpPr>
          <p:nvPr>
            <p:ph type="ftr" idx="51"/>
          </p:nvPr>
        </p:nvSpPr>
        <p:spPr>
          <a:xfrm>
            <a:off x="1597680" y="639756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PlaceHolder 1"/>
          <p:cNvSpPr>
            <a:spLocks noGrp="1"/>
          </p:cNvSpPr>
          <p:nvPr>
            <p:ph type="title"/>
          </p:nvPr>
        </p:nvSpPr>
        <p:spPr>
          <a:xfrm>
            <a:off x="762120" y="338760"/>
            <a:ext cx="8025840" cy="43020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Converting an Image to Grayscale (2 of 3)</a:t>
            </a:r>
            <a:endParaRPr b="0" lang="en-US" sz="2800" spc="-1" strike="noStrike">
              <a:latin typeface="Arial"/>
            </a:endParaRPr>
          </a:p>
        </p:txBody>
      </p:sp>
      <p:sp>
        <p:nvSpPr>
          <p:cNvPr id="449" name="PlaceHolder 2"/>
          <p:cNvSpPr>
            <a:spLocks noGrp="1"/>
          </p:cNvSpPr>
          <p:nvPr>
            <p:ph/>
          </p:nvPr>
        </p:nvSpPr>
        <p:spPr>
          <a:xfrm>
            <a:off x="365040" y="1538640"/>
            <a:ext cx="8414640" cy="2630880"/>
          </a:xfrm>
          <a:prstGeom prst="rect">
            <a:avLst/>
          </a:prstGeom>
          <a:noFill/>
          <a:ln w="0">
            <a:noFill/>
          </a:ln>
        </p:spPr>
        <p:txBody>
          <a:bodyPr lIns="0" rIns="0" tIns="0" bIns="0" anchor="t">
            <a:noAutofit/>
          </a:bodyPr>
          <a:p>
            <a:pPr marL="228600">
              <a:lnSpc>
                <a:spcPct val="95000"/>
              </a:lnSpc>
              <a:buNone/>
              <a:tabLst>
                <a:tab algn="l" pos="0"/>
              </a:tabLst>
            </a:pPr>
            <a:r>
              <a:rPr b="1" lang="en-US" sz="1800" spc="-1" strike="noStrike">
                <a:solidFill>
                  <a:srgbClr val="000000"/>
                </a:solidFill>
                <a:latin typeface="Calibri"/>
              </a:rPr>
              <a:t>def grayscale(image):</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"""Converts the argument image to grayscale."""</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for y in range(image.getHeight()):</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for x in range(image.getWidth()):</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(r, g, b) = image.getPixel(x, y)</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r = int(r * 0.299)</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g = int(g * 0.587)</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b = int(b * 0.114)</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lum = r + g + b</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image.setPixel(x, y, (lum, lum, lum))</a:t>
            </a:r>
            <a:endParaRPr b="0" lang="en-US" sz="1800" spc="-1" strike="noStrike">
              <a:latin typeface="Arial"/>
            </a:endParaRPr>
          </a:p>
        </p:txBody>
      </p:sp>
      <p:sp>
        <p:nvSpPr>
          <p:cNvPr id="450" name="PlaceHolder 3"/>
          <p:cNvSpPr>
            <a:spLocks noGrp="1"/>
          </p:cNvSpPr>
          <p:nvPr>
            <p:ph type="ftr" idx="52"/>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PlaceHolder 1"/>
          <p:cNvSpPr>
            <a:spLocks noGrp="1"/>
          </p:cNvSpPr>
          <p:nvPr>
            <p:ph type="title"/>
          </p:nvPr>
        </p:nvSpPr>
        <p:spPr>
          <a:xfrm>
            <a:off x="762120" y="338760"/>
            <a:ext cx="8025840" cy="43020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Converting an Image to Grayscale (3 of 3)</a:t>
            </a:r>
            <a:endParaRPr b="0" lang="en-US" sz="2800" spc="-1" strike="noStrike">
              <a:latin typeface="Arial"/>
            </a:endParaRPr>
          </a:p>
        </p:txBody>
      </p:sp>
      <p:pic>
        <p:nvPicPr>
          <p:cNvPr id="452" name="Picture 5" descr="Figure 7-13 Converting a color image to grayscale."/>
          <p:cNvPicPr/>
          <p:nvPr/>
        </p:nvPicPr>
        <p:blipFill>
          <a:blip r:embed="rId1"/>
          <a:stretch/>
        </p:blipFill>
        <p:spPr>
          <a:xfrm>
            <a:off x="1752480" y="2133720"/>
            <a:ext cx="5286600" cy="2893320"/>
          </a:xfrm>
          <a:prstGeom prst="rect">
            <a:avLst/>
          </a:prstGeom>
          <a:ln w="0">
            <a:noFill/>
          </a:ln>
        </p:spPr>
      </p:pic>
      <p:sp>
        <p:nvSpPr>
          <p:cNvPr id="453" name="PlaceHolder 2"/>
          <p:cNvSpPr>
            <a:spLocks noGrp="1"/>
          </p:cNvSpPr>
          <p:nvPr>
            <p:ph type="ftr" idx="53"/>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PlaceHolder 1"/>
          <p:cNvSpPr>
            <a:spLocks noGrp="1"/>
          </p:cNvSpPr>
          <p:nvPr>
            <p:ph type="title"/>
          </p:nvPr>
        </p:nvSpPr>
        <p:spPr>
          <a:xfrm>
            <a:off x="762120" y="406080"/>
            <a:ext cx="8025840" cy="29556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Copying an Image</a:t>
            </a:r>
            <a:endParaRPr b="0" lang="en-US" sz="2800" spc="-1" strike="noStrike">
              <a:latin typeface="Arial"/>
            </a:endParaRPr>
          </a:p>
        </p:txBody>
      </p:sp>
      <p:sp>
        <p:nvSpPr>
          <p:cNvPr id="455" name="PlaceHolder 2"/>
          <p:cNvSpPr>
            <a:spLocks noGrp="1"/>
          </p:cNvSpPr>
          <p:nvPr>
            <p:ph/>
          </p:nvPr>
        </p:nvSpPr>
        <p:spPr>
          <a:xfrm>
            <a:off x="365040" y="1538640"/>
            <a:ext cx="8414640" cy="58392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method </a:t>
            </a:r>
            <a:r>
              <a:rPr b="1" lang="en-US" sz="2000" spc="-1" strike="noStrike">
                <a:solidFill>
                  <a:srgbClr val="000000"/>
                </a:solidFill>
                <a:latin typeface="Calibri"/>
              </a:rPr>
              <a:t>clone </a:t>
            </a:r>
            <a:r>
              <a:rPr b="0" lang="en-US" sz="2000" spc="-1" strike="noStrike">
                <a:solidFill>
                  <a:srgbClr val="000000"/>
                </a:solidFill>
                <a:latin typeface="Calibri"/>
              </a:rPr>
              <a:t>builds and returns a new image with the same attributes as the original one, but with an empty string as the filename</a:t>
            </a:r>
            <a:endParaRPr b="0" lang="en-US" sz="2000" spc="-1" strike="noStrike">
              <a:latin typeface="Arial"/>
            </a:endParaRPr>
          </a:p>
        </p:txBody>
      </p:sp>
      <p:sp>
        <p:nvSpPr>
          <p:cNvPr id="456" name="PlaceHolder 3"/>
          <p:cNvSpPr>
            <a:spLocks noGrp="1"/>
          </p:cNvSpPr>
          <p:nvPr>
            <p:ph/>
          </p:nvPr>
        </p:nvSpPr>
        <p:spPr>
          <a:xfrm>
            <a:off x="364320" y="2159280"/>
            <a:ext cx="8414640" cy="210780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&gt;&gt;&gt; from images import Image</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&gt;&gt;&gt; image = Image("smokey.gif")</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&gt;&gt;&gt; image.draw()</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&gt;&gt;&gt; newImage = image.clone() # Create a copy of image</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&gt;&gt;&gt; newImage.draw()</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&gt;&gt;&gt; grayscale(newImage) # Change in second window only</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&gt;&gt;&gt; newImage.draw()</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&gt;&gt;&gt; image.draw() # Verify no change to original</a:t>
            </a:r>
            <a:endParaRPr b="0" lang="en-US" sz="1800" spc="-1" strike="noStrike">
              <a:latin typeface="Arial"/>
            </a:endParaRPr>
          </a:p>
        </p:txBody>
      </p:sp>
      <p:sp>
        <p:nvSpPr>
          <p:cNvPr id="457" name="PlaceHolder 4"/>
          <p:cNvSpPr>
            <a:spLocks noGrp="1"/>
          </p:cNvSpPr>
          <p:nvPr>
            <p:ph type="ftr" idx="54"/>
          </p:nvPr>
        </p:nvSpPr>
        <p:spPr>
          <a:xfrm>
            <a:off x="1597680" y="639756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PlaceHolder 1"/>
          <p:cNvSpPr>
            <a:spLocks noGrp="1"/>
          </p:cNvSpPr>
          <p:nvPr>
            <p:ph type="title"/>
          </p:nvPr>
        </p:nvSpPr>
        <p:spPr>
          <a:xfrm>
            <a:off x="762120" y="338760"/>
            <a:ext cx="8025840" cy="43020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Blurring an Image</a:t>
            </a:r>
            <a:endParaRPr b="0" lang="en-US" sz="2800" spc="-1" strike="noStrike">
              <a:latin typeface="Arial"/>
            </a:endParaRPr>
          </a:p>
        </p:txBody>
      </p:sp>
      <p:sp>
        <p:nvSpPr>
          <p:cNvPr id="459" name="PlaceHolder 2"/>
          <p:cNvSpPr>
            <a:spLocks noGrp="1"/>
          </p:cNvSpPr>
          <p:nvPr>
            <p:ph/>
          </p:nvPr>
        </p:nvSpPr>
        <p:spPr>
          <a:xfrm>
            <a:off x="365040" y="1184400"/>
            <a:ext cx="4434840" cy="29160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1" lang="en-US" sz="2000" spc="-1" strike="noStrike">
                <a:solidFill>
                  <a:srgbClr val="000000"/>
                </a:solidFill>
                <a:latin typeface="Calibri"/>
              </a:rPr>
              <a:t>Pixilation</a:t>
            </a:r>
            <a:r>
              <a:rPr b="0" lang="en-US" sz="2000" spc="-1" strike="noStrike">
                <a:solidFill>
                  <a:srgbClr val="000000"/>
                </a:solidFill>
                <a:latin typeface="Calibri"/>
              </a:rPr>
              <a:t> can be mitigated by </a:t>
            </a:r>
            <a:r>
              <a:rPr b="1" lang="en-US" sz="2000" spc="-1" strike="noStrike">
                <a:solidFill>
                  <a:srgbClr val="000000"/>
                </a:solidFill>
                <a:latin typeface="Calibri"/>
              </a:rPr>
              <a:t>blurring</a:t>
            </a:r>
            <a:endParaRPr b="0" lang="en-US" sz="2000" spc="-1" strike="noStrike">
              <a:latin typeface="Arial"/>
            </a:endParaRPr>
          </a:p>
        </p:txBody>
      </p:sp>
      <p:sp>
        <p:nvSpPr>
          <p:cNvPr id="460" name="PlaceHolder 3"/>
          <p:cNvSpPr>
            <a:spLocks noGrp="1"/>
          </p:cNvSpPr>
          <p:nvPr>
            <p:ph/>
          </p:nvPr>
        </p:nvSpPr>
        <p:spPr>
          <a:xfrm>
            <a:off x="389520" y="1523880"/>
            <a:ext cx="8414640" cy="4709520"/>
          </a:xfrm>
          <a:prstGeom prst="rect">
            <a:avLst/>
          </a:prstGeom>
          <a:noFill/>
          <a:ln w="0">
            <a:noFill/>
          </a:ln>
        </p:spPr>
        <p:txBody>
          <a:bodyPr lIns="0" rIns="0" tIns="0" bIns="0" anchor="t">
            <a:noAutofit/>
          </a:bodyPr>
          <a:p>
            <a:pPr marL="228600">
              <a:lnSpc>
                <a:spcPct val="95000"/>
              </a:lnSpc>
              <a:buNone/>
              <a:tabLst>
                <a:tab algn="l" pos="0"/>
              </a:tabLst>
            </a:pPr>
            <a:r>
              <a:rPr b="1" lang="en-US" sz="1400" spc="-1" strike="noStrike">
                <a:solidFill>
                  <a:srgbClr val="000000"/>
                </a:solidFill>
                <a:latin typeface="Calibri"/>
              </a:rPr>
              <a:t>def blur(image):</a:t>
            </a:r>
            <a:endParaRPr b="0" lang="en-US" sz="1400" spc="-1" strike="noStrike">
              <a:latin typeface="Arial"/>
            </a:endParaRPr>
          </a:p>
          <a:p>
            <a:pPr marL="228600">
              <a:lnSpc>
                <a:spcPct val="95000"/>
              </a:lnSpc>
              <a:buNone/>
              <a:tabLst>
                <a:tab algn="l" pos="0"/>
              </a:tabLst>
            </a:pPr>
            <a:r>
              <a:rPr b="1" lang="en-US" sz="1400" spc="-1" strike="noStrike">
                <a:solidFill>
                  <a:srgbClr val="000000"/>
                </a:solidFill>
                <a:latin typeface="Calibri"/>
              </a:rPr>
              <a:t>    </a:t>
            </a:r>
            <a:r>
              <a:rPr b="1" lang="en-US" sz="1400" spc="-1" strike="noStrike">
                <a:solidFill>
                  <a:srgbClr val="000000"/>
                </a:solidFill>
                <a:latin typeface="Calibri"/>
              </a:rPr>
              <a:t>"""Builds and returns a new image which is a</a:t>
            </a:r>
            <a:endParaRPr b="0" lang="en-US" sz="1400" spc="-1" strike="noStrike">
              <a:latin typeface="Arial"/>
            </a:endParaRPr>
          </a:p>
          <a:p>
            <a:pPr marL="228600">
              <a:lnSpc>
                <a:spcPct val="95000"/>
              </a:lnSpc>
              <a:buNone/>
              <a:tabLst>
                <a:tab algn="l" pos="0"/>
              </a:tabLst>
            </a:pPr>
            <a:r>
              <a:rPr b="1" lang="en-US" sz="1400" spc="-1" strike="noStrike">
                <a:solidFill>
                  <a:srgbClr val="000000"/>
                </a:solidFill>
                <a:latin typeface="Calibri"/>
              </a:rPr>
              <a:t>    </a:t>
            </a:r>
            <a:r>
              <a:rPr b="1" lang="en-US" sz="1400" spc="-1" strike="noStrike">
                <a:solidFill>
                  <a:srgbClr val="000000"/>
                </a:solidFill>
                <a:latin typeface="Calibri"/>
              </a:rPr>
              <a:t>blurred copy of the argument image."""</a:t>
            </a:r>
            <a:endParaRPr b="0" lang="en-US" sz="1400" spc="-1" strike="noStrike">
              <a:latin typeface="Arial"/>
            </a:endParaRPr>
          </a:p>
          <a:p>
            <a:pPr marL="228600">
              <a:lnSpc>
                <a:spcPct val="95000"/>
              </a:lnSpc>
              <a:buNone/>
              <a:tabLst>
                <a:tab algn="l" pos="0"/>
              </a:tabLst>
            </a:pPr>
            <a:r>
              <a:rPr b="1" lang="en-US" sz="1400" spc="-1" strike="noStrike">
                <a:solidFill>
                  <a:srgbClr val="000000"/>
                </a:solidFill>
                <a:latin typeface="Calibri"/>
              </a:rPr>
              <a:t>    </a:t>
            </a:r>
            <a:r>
              <a:rPr b="1" lang="en-US" sz="1400" spc="-1" strike="noStrike">
                <a:solidFill>
                  <a:srgbClr val="000000"/>
                </a:solidFill>
                <a:latin typeface="Calibri"/>
              </a:rPr>
              <a:t>def tripleSum(triple1, triple2):</a:t>
            </a:r>
            <a:endParaRPr b="0" lang="en-US" sz="1400" spc="-1" strike="noStrike">
              <a:latin typeface="Arial"/>
            </a:endParaRPr>
          </a:p>
          <a:p>
            <a:pPr marL="228600">
              <a:lnSpc>
                <a:spcPct val="95000"/>
              </a:lnSpc>
              <a:buNone/>
              <a:tabLst>
                <a:tab algn="l" pos="0"/>
              </a:tabLst>
            </a:pPr>
            <a:r>
              <a:rPr b="1" lang="en-US" sz="1400" spc="-1" strike="noStrike">
                <a:solidFill>
                  <a:srgbClr val="000000"/>
                </a:solidFill>
                <a:latin typeface="Calibri"/>
              </a:rPr>
              <a:t>#1</a:t>
            </a:r>
            <a:endParaRPr b="0" lang="en-US" sz="1400" spc="-1" strike="noStrike">
              <a:latin typeface="Arial"/>
            </a:endParaRPr>
          </a:p>
          <a:p>
            <a:pPr marL="228600">
              <a:lnSpc>
                <a:spcPct val="95000"/>
              </a:lnSpc>
              <a:buNone/>
              <a:tabLst>
                <a:tab algn="l" pos="0"/>
              </a:tabLst>
            </a:pPr>
            <a:r>
              <a:rPr b="1" lang="en-US" sz="1400" spc="-1" strike="noStrike">
                <a:solidFill>
                  <a:srgbClr val="000000"/>
                </a:solidFill>
                <a:latin typeface="Calibri"/>
              </a:rPr>
              <a:t>	</a:t>
            </a:r>
            <a:r>
              <a:rPr b="1" lang="en-US" sz="1400" spc="-1" strike="noStrike">
                <a:solidFill>
                  <a:srgbClr val="000000"/>
                </a:solidFill>
                <a:latin typeface="Calibri"/>
              </a:rPr>
              <a:t>(r1, g1, b1) = triple1</a:t>
            </a:r>
            <a:endParaRPr b="0" lang="en-US" sz="1400" spc="-1" strike="noStrike">
              <a:latin typeface="Arial"/>
            </a:endParaRPr>
          </a:p>
          <a:p>
            <a:pPr marL="228600">
              <a:lnSpc>
                <a:spcPct val="95000"/>
              </a:lnSpc>
              <a:buNone/>
              <a:tabLst>
                <a:tab algn="l" pos="0"/>
              </a:tabLst>
            </a:pPr>
            <a:r>
              <a:rPr b="1" lang="en-US" sz="1400" spc="-1" strike="noStrike">
                <a:solidFill>
                  <a:srgbClr val="000000"/>
                </a:solidFill>
                <a:latin typeface="Calibri"/>
              </a:rPr>
              <a:t>	</a:t>
            </a:r>
            <a:r>
              <a:rPr b="1" lang="en-US" sz="1400" spc="-1" strike="noStrike">
                <a:solidFill>
                  <a:srgbClr val="000000"/>
                </a:solidFill>
                <a:latin typeface="Calibri"/>
              </a:rPr>
              <a:t>(r2, g2, b2) = triple2</a:t>
            </a:r>
            <a:endParaRPr b="0" lang="en-US" sz="1400" spc="-1" strike="noStrike">
              <a:latin typeface="Arial"/>
            </a:endParaRPr>
          </a:p>
          <a:p>
            <a:pPr marL="228600">
              <a:lnSpc>
                <a:spcPct val="95000"/>
              </a:lnSpc>
              <a:buNone/>
              <a:tabLst>
                <a:tab algn="l" pos="0"/>
              </a:tabLst>
            </a:pPr>
            <a:r>
              <a:rPr b="1" lang="pt-BR" sz="1400" spc="-1" strike="noStrike">
                <a:solidFill>
                  <a:srgbClr val="000000"/>
                </a:solidFill>
                <a:latin typeface="Calibri"/>
              </a:rPr>
              <a:t>	</a:t>
            </a:r>
            <a:r>
              <a:rPr b="1" lang="pt-BR" sz="1400" spc="-1" strike="noStrike">
                <a:solidFill>
                  <a:srgbClr val="000000"/>
                </a:solidFill>
                <a:latin typeface="Calibri"/>
              </a:rPr>
              <a:t>return (r1 + r2, g1 + g2, b1 + b2)</a:t>
            </a:r>
            <a:endParaRPr b="0" lang="en-US" sz="1400" spc="-1" strike="noStrike">
              <a:latin typeface="Arial"/>
            </a:endParaRPr>
          </a:p>
          <a:p>
            <a:pPr marL="228600">
              <a:lnSpc>
                <a:spcPct val="95000"/>
              </a:lnSpc>
              <a:buNone/>
              <a:tabLst>
                <a:tab algn="l" pos="0"/>
              </a:tabLst>
            </a:pPr>
            <a:r>
              <a:rPr b="1" lang="en-US" sz="1400" spc="-1" strike="noStrike">
                <a:solidFill>
                  <a:srgbClr val="000000"/>
                </a:solidFill>
                <a:latin typeface="Calibri"/>
              </a:rPr>
              <a:t>    </a:t>
            </a:r>
            <a:r>
              <a:rPr b="1" lang="en-US" sz="1400" spc="-1" strike="noStrike">
                <a:solidFill>
                  <a:srgbClr val="000000"/>
                </a:solidFill>
                <a:latin typeface="Calibri"/>
              </a:rPr>
              <a:t>new = image.clone()</a:t>
            </a:r>
            <a:endParaRPr b="0" lang="en-US" sz="1400" spc="-1" strike="noStrike">
              <a:latin typeface="Arial"/>
            </a:endParaRPr>
          </a:p>
          <a:p>
            <a:pPr marL="228600">
              <a:lnSpc>
                <a:spcPct val="95000"/>
              </a:lnSpc>
              <a:buNone/>
              <a:tabLst>
                <a:tab algn="l" pos="0"/>
              </a:tabLst>
            </a:pPr>
            <a:r>
              <a:rPr b="1" lang="en-US" sz="1400" spc="-1" strike="noStrike">
                <a:solidFill>
                  <a:srgbClr val="000000"/>
                </a:solidFill>
                <a:latin typeface="Calibri"/>
              </a:rPr>
              <a:t>     </a:t>
            </a:r>
            <a:r>
              <a:rPr b="1" lang="en-US" sz="1400" spc="-1" strike="noStrike">
                <a:solidFill>
                  <a:srgbClr val="000000"/>
                </a:solidFill>
                <a:latin typeface="Calibri"/>
              </a:rPr>
              <a:t>for y in range(1, image.getHeight() - 1):</a:t>
            </a:r>
            <a:endParaRPr b="0" lang="en-US" sz="1400" spc="-1" strike="noStrike">
              <a:latin typeface="Arial"/>
            </a:endParaRPr>
          </a:p>
          <a:p>
            <a:pPr marL="228600">
              <a:lnSpc>
                <a:spcPct val="95000"/>
              </a:lnSpc>
              <a:buNone/>
              <a:tabLst>
                <a:tab algn="l" pos="0"/>
              </a:tabLst>
            </a:pPr>
            <a:r>
              <a:rPr b="1" lang="en-US" sz="1400" spc="-1" strike="noStrike">
                <a:solidFill>
                  <a:srgbClr val="000000"/>
                </a:solidFill>
                <a:latin typeface="Calibri"/>
              </a:rPr>
              <a:t>	</a:t>
            </a:r>
            <a:r>
              <a:rPr b="1" lang="en-US" sz="1400" spc="-1" strike="noStrike">
                <a:solidFill>
                  <a:srgbClr val="000000"/>
                </a:solidFill>
                <a:latin typeface="Calibri"/>
              </a:rPr>
              <a:t>for x in range(1, image.getWidth() - 1):</a:t>
            </a:r>
            <a:endParaRPr b="0" lang="en-US" sz="1400" spc="-1" strike="noStrike">
              <a:latin typeface="Arial"/>
            </a:endParaRPr>
          </a:p>
          <a:p>
            <a:pPr marL="228600">
              <a:lnSpc>
                <a:spcPct val="95000"/>
              </a:lnSpc>
              <a:buNone/>
              <a:tabLst>
                <a:tab algn="l" pos="0"/>
              </a:tabLst>
            </a:pPr>
            <a:r>
              <a:rPr b="1" lang="en-US" sz="1400" spc="-1" strike="noStrike">
                <a:solidFill>
                  <a:srgbClr val="000000"/>
                </a:solidFill>
                <a:latin typeface="Calibri"/>
              </a:rPr>
              <a:t>	</a:t>
            </a:r>
            <a:r>
              <a:rPr b="1" lang="en-US" sz="1400" spc="-1" strike="noStrike">
                <a:solidFill>
                  <a:srgbClr val="000000"/>
                </a:solidFill>
                <a:latin typeface="Calibri"/>
              </a:rPr>
              <a:t>    </a:t>
            </a:r>
            <a:r>
              <a:rPr b="1" lang="en-US" sz="1400" spc="-1" strike="noStrike">
                <a:solidFill>
                  <a:srgbClr val="000000"/>
                </a:solidFill>
                <a:latin typeface="Calibri"/>
              </a:rPr>
              <a:t>old</a:t>
            </a:r>
            <a:r>
              <a:rPr b="1" lang="en-US" sz="100" spc="-1" strike="noStrike">
                <a:solidFill>
                  <a:srgbClr val="000000"/>
                </a:solidFill>
                <a:latin typeface="Calibri"/>
              </a:rPr>
              <a:t> </a:t>
            </a:r>
            <a:r>
              <a:rPr b="1" lang="en-US" sz="1400" spc="-1" strike="noStrike">
                <a:solidFill>
                  <a:srgbClr val="000000"/>
                </a:solidFill>
                <a:latin typeface="Calibri"/>
              </a:rPr>
              <a:t>P = image.getPixel(x, y)</a:t>
            </a:r>
            <a:endParaRPr b="0" lang="en-US" sz="1400" spc="-1" strike="noStrike">
              <a:latin typeface="Arial"/>
            </a:endParaRPr>
          </a:p>
          <a:p>
            <a:pPr marL="228600">
              <a:lnSpc>
                <a:spcPct val="95000"/>
              </a:lnSpc>
              <a:buNone/>
              <a:tabLst>
                <a:tab algn="l" pos="0"/>
              </a:tabLst>
            </a:pPr>
            <a:r>
              <a:rPr b="1" lang="en-US" sz="1400" spc="-1" strike="noStrike">
                <a:solidFill>
                  <a:srgbClr val="000000"/>
                </a:solidFill>
                <a:latin typeface="Calibri"/>
              </a:rPr>
              <a:t>	</a:t>
            </a:r>
            <a:r>
              <a:rPr b="1" lang="en-US" sz="1400" spc="-1" strike="noStrike">
                <a:solidFill>
                  <a:srgbClr val="000000"/>
                </a:solidFill>
                <a:latin typeface="Calibri"/>
              </a:rPr>
              <a:t>    </a:t>
            </a:r>
            <a:r>
              <a:rPr b="1" lang="en-US" sz="1400" spc="-1" strike="noStrike">
                <a:solidFill>
                  <a:srgbClr val="000000"/>
                </a:solidFill>
                <a:latin typeface="Calibri"/>
              </a:rPr>
              <a:t>left = image.getPixel(x - 1, y) # To left</a:t>
            </a:r>
            <a:endParaRPr b="0" lang="en-US" sz="1400" spc="-1" strike="noStrike">
              <a:latin typeface="Arial"/>
            </a:endParaRPr>
          </a:p>
          <a:p>
            <a:pPr marL="228600">
              <a:lnSpc>
                <a:spcPct val="95000"/>
              </a:lnSpc>
              <a:buNone/>
              <a:tabLst>
                <a:tab algn="l" pos="0"/>
              </a:tabLst>
            </a:pPr>
            <a:r>
              <a:rPr b="1" lang="en-US" sz="1400" spc="-1" strike="noStrike">
                <a:solidFill>
                  <a:srgbClr val="000000"/>
                </a:solidFill>
                <a:latin typeface="Calibri"/>
              </a:rPr>
              <a:t>	</a:t>
            </a:r>
            <a:r>
              <a:rPr b="1" lang="en-US" sz="1400" spc="-1" strike="noStrike">
                <a:solidFill>
                  <a:srgbClr val="000000"/>
                </a:solidFill>
                <a:latin typeface="Calibri"/>
              </a:rPr>
              <a:t>    </a:t>
            </a:r>
            <a:r>
              <a:rPr b="1" lang="en-US" sz="1400" spc="-1" strike="noStrike">
                <a:solidFill>
                  <a:srgbClr val="000000"/>
                </a:solidFill>
                <a:latin typeface="Calibri"/>
              </a:rPr>
              <a:t>right = image.getPixel(x + 1, y) # To right</a:t>
            </a:r>
            <a:endParaRPr b="0" lang="en-US" sz="1400" spc="-1" strike="noStrike">
              <a:latin typeface="Arial"/>
            </a:endParaRPr>
          </a:p>
          <a:p>
            <a:pPr marL="228600">
              <a:lnSpc>
                <a:spcPct val="95000"/>
              </a:lnSpc>
              <a:buNone/>
              <a:tabLst>
                <a:tab algn="l" pos="0"/>
              </a:tabLst>
            </a:pPr>
            <a:r>
              <a:rPr b="1" lang="en-US" sz="1400" spc="-1" strike="noStrike">
                <a:solidFill>
                  <a:srgbClr val="000000"/>
                </a:solidFill>
                <a:latin typeface="Calibri"/>
              </a:rPr>
              <a:t>	</a:t>
            </a:r>
            <a:r>
              <a:rPr b="1" lang="en-US" sz="1400" spc="-1" strike="noStrike">
                <a:solidFill>
                  <a:srgbClr val="000000"/>
                </a:solidFill>
                <a:latin typeface="Calibri"/>
              </a:rPr>
              <a:t>    </a:t>
            </a:r>
            <a:r>
              <a:rPr b="1" lang="en-US" sz="1400" spc="-1" strike="noStrike">
                <a:solidFill>
                  <a:srgbClr val="000000"/>
                </a:solidFill>
                <a:latin typeface="Calibri"/>
              </a:rPr>
              <a:t>top = image.getPixel(x, y - 1) # Above</a:t>
            </a:r>
            <a:endParaRPr b="0" lang="en-US" sz="1400" spc="-1" strike="noStrike">
              <a:latin typeface="Arial"/>
            </a:endParaRPr>
          </a:p>
          <a:p>
            <a:pPr marL="228600">
              <a:lnSpc>
                <a:spcPct val="95000"/>
              </a:lnSpc>
              <a:buNone/>
              <a:tabLst>
                <a:tab algn="l" pos="0"/>
              </a:tabLst>
            </a:pPr>
            <a:r>
              <a:rPr b="1" lang="en-US" sz="1400" spc="-1" strike="noStrike">
                <a:solidFill>
                  <a:srgbClr val="000000"/>
                </a:solidFill>
                <a:latin typeface="Calibri"/>
              </a:rPr>
              <a:t>	</a:t>
            </a:r>
            <a:r>
              <a:rPr b="1" lang="en-US" sz="1400" spc="-1" strike="noStrike">
                <a:solidFill>
                  <a:srgbClr val="000000"/>
                </a:solidFill>
                <a:latin typeface="Calibri"/>
              </a:rPr>
              <a:t>    </a:t>
            </a:r>
            <a:r>
              <a:rPr b="1" lang="en-US" sz="1400" spc="-1" strike="noStrike">
                <a:solidFill>
                  <a:srgbClr val="000000"/>
                </a:solidFill>
                <a:latin typeface="Calibri"/>
              </a:rPr>
              <a:t>bottom = image.getPixel(x, y + 1) # Below</a:t>
            </a:r>
            <a:endParaRPr b="0" lang="en-US" sz="1400" spc="-1" strike="noStrike">
              <a:latin typeface="Arial"/>
            </a:endParaRPr>
          </a:p>
          <a:p>
            <a:pPr marL="228600">
              <a:lnSpc>
                <a:spcPct val="95000"/>
              </a:lnSpc>
              <a:buNone/>
              <a:tabLst>
                <a:tab algn="l" pos="0"/>
              </a:tabLst>
            </a:pPr>
            <a:r>
              <a:rPr b="1" lang="en-US" sz="1400" spc="-1" strike="noStrike">
                <a:solidFill>
                  <a:srgbClr val="000000"/>
                </a:solidFill>
                <a:latin typeface="Calibri"/>
              </a:rPr>
              <a:t>	</a:t>
            </a:r>
            <a:r>
              <a:rPr b="1" lang="en-US" sz="1400" spc="-1" strike="noStrike">
                <a:solidFill>
                  <a:srgbClr val="000000"/>
                </a:solidFill>
                <a:latin typeface="Calibri"/>
              </a:rPr>
              <a:t>    </a:t>
            </a:r>
            <a:r>
              <a:rPr b="1" lang="en-US" sz="1400" spc="-1" strike="noStrike">
                <a:solidFill>
                  <a:srgbClr val="000000"/>
                </a:solidFill>
                <a:latin typeface="Calibri"/>
              </a:rPr>
              <a:t>sums = reduce(tripleSum,</a:t>
            </a:r>
            <a:endParaRPr b="0" lang="en-US" sz="1400" spc="-1" strike="noStrike">
              <a:latin typeface="Arial"/>
            </a:endParaRPr>
          </a:p>
          <a:p>
            <a:pPr marL="228600">
              <a:lnSpc>
                <a:spcPct val="95000"/>
              </a:lnSpc>
              <a:buNone/>
              <a:tabLst>
                <a:tab algn="l" pos="0"/>
              </a:tabLst>
            </a:pPr>
            <a:r>
              <a:rPr b="1" lang="en-US" sz="1400" spc="-1" strike="noStrike">
                <a:solidFill>
                  <a:srgbClr val="000000"/>
                </a:solidFill>
                <a:latin typeface="Calibri"/>
              </a:rPr>
              <a:t>	</a:t>
            </a:r>
            <a:r>
              <a:rPr b="1" lang="en-US" sz="1400" spc="-1" strike="noStrike">
                <a:solidFill>
                  <a:srgbClr val="000000"/>
                </a:solidFill>
                <a:latin typeface="Calibri"/>
              </a:rPr>
              <a:t>    </a:t>
            </a:r>
            <a:r>
              <a:rPr b="1" lang="en-US" sz="1400" spc="-1" strike="noStrike">
                <a:solidFill>
                  <a:srgbClr val="000000"/>
                </a:solidFill>
                <a:latin typeface="Calibri"/>
              </a:rPr>
              <a:t>[oldP, left, right, top, bottom])</a:t>
            </a:r>
            <a:endParaRPr b="0" lang="en-US" sz="1400" spc="-1" strike="noStrike">
              <a:latin typeface="Arial"/>
            </a:endParaRPr>
          </a:p>
          <a:p>
            <a:pPr marL="228600">
              <a:lnSpc>
                <a:spcPct val="95000"/>
              </a:lnSpc>
              <a:buNone/>
              <a:tabLst>
                <a:tab algn="l" pos="0"/>
              </a:tabLst>
            </a:pPr>
            <a:r>
              <a:rPr b="1" lang="en-US" sz="1400" spc="-1" strike="noStrike">
                <a:solidFill>
                  <a:srgbClr val="000000"/>
                </a:solidFill>
                <a:latin typeface="Calibri"/>
              </a:rPr>
              <a:t>#2</a:t>
            </a:r>
            <a:endParaRPr b="0" lang="en-US" sz="1400" spc="-1" strike="noStrike">
              <a:latin typeface="Arial"/>
            </a:endParaRPr>
          </a:p>
          <a:p>
            <a:pPr marL="228600">
              <a:lnSpc>
                <a:spcPct val="95000"/>
              </a:lnSpc>
              <a:buNone/>
              <a:tabLst>
                <a:tab algn="l" pos="0"/>
              </a:tabLst>
            </a:pPr>
            <a:r>
              <a:rPr b="1" lang="en-US" sz="1400" spc="-1" strike="noStrike">
                <a:solidFill>
                  <a:srgbClr val="000000"/>
                </a:solidFill>
                <a:latin typeface="Calibri"/>
              </a:rPr>
              <a:t>	</a:t>
            </a:r>
            <a:r>
              <a:rPr b="1" lang="en-US" sz="1400" spc="-1" strike="noStrike">
                <a:solidFill>
                  <a:srgbClr val="000000"/>
                </a:solidFill>
                <a:latin typeface="Calibri"/>
              </a:rPr>
              <a:t>    </a:t>
            </a:r>
            <a:r>
              <a:rPr b="1" lang="en-US" sz="1400" spc="-1" strike="noStrike">
                <a:solidFill>
                  <a:srgbClr val="000000"/>
                </a:solidFill>
                <a:latin typeface="Calibri"/>
              </a:rPr>
              <a:t>averages = tuple(map(lambda x: x // 5, sums))</a:t>
            </a:r>
            <a:endParaRPr b="0" lang="en-US" sz="1400" spc="-1" strike="noStrike">
              <a:latin typeface="Arial"/>
            </a:endParaRPr>
          </a:p>
          <a:p>
            <a:pPr marL="228600">
              <a:lnSpc>
                <a:spcPct val="95000"/>
              </a:lnSpc>
              <a:buNone/>
              <a:tabLst>
                <a:tab algn="l" pos="0"/>
              </a:tabLst>
            </a:pPr>
            <a:r>
              <a:rPr b="1" lang="en-US" sz="1400" spc="-1" strike="noStrike">
                <a:solidFill>
                  <a:srgbClr val="000000"/>
                </a:solidFill>
                <a:latin typeface="Calibri"/>
              </a:rPr>
              <a:t>#3</a:t>
            </a:r>
            <a:endParaRPr b="0" lang="en-US" sz="1400" spc="-1" strike="noStrike">
              <a:latin typeface="Arial"/>
            </a:endParaRPr>
          </a:p>
          <a:p>
            <a:pPr marL="228600">
              <a:lnSpc>
                <a:spcPct val="95000"/>
              </a:lnSpc>
              <a:buNone/>
              <a:tabLst>
                <a:tab algn="l" pos="0"/>
              </a:tabLst>
            </a:pPr>
            <a:r>
              <a:rPr b="1" lang="en-US" sz="1400" spc="-1" strike="noStrike">
                <a:solidFill>
                  <a:srgbClr val="000000"/>
                </a:solidFill>
                <a:latin typeface="Calibri"/>
              </a:rPr>
              <a:t>	</a:t>
            </a:r>
            <a:r>
              <a:rPr b="1" lang="en-US" sz="1400" spc="-1" strike="noStrike">
                <a:solidFill>
                  <a:srgbClr val="000000"/>
                </a:solidFill>
                <a:latin typeface="Calibri"/>
              </a:rPr>
              <a:t>    </a:t>
            </a:r>
            <a:r>
              <a:rPr b="1" lang="en-US" sz="1400" spc="-1" strike="noStrike">
                <a:solidFill>
                  <a:srgbClr val="000000"/>
                </a:solidFill>
                <a:latin typeface="Calibri"/>
              </a:rPr>
              <a:t>new.setPixel(x, y, averages)</a:t>
            </a:r>
            <a:endParaRPr b="0" lang="en-US" sz="1400" spc="-1" strike="noStrike">
              <a:latin typeface="Arial"/>
            </a:endParaRPr>
          </a:p>
          <a:p>
            <a:pPr marL="228600">
              <a:lnSpc>
                <a:spcPct val="95000"/>
              </a:lnSpc>
              <a:buNone/>
              <a:tabLst>
                <a:tab algn="l" pos="0"/>
              </a:tabLst>
            </a:pPr>
            <a:r>
              <a:rPr b="1" lang="en-US" sz="1400" spc="-1" strike="noStrike">
                <a:solidFill>
                  <a:srgbClr val="000000"/>
                </a:solidFill>
                <a:latin typeface="Calibri"/>
              </a:rPr>
              <a:t>	</a:t>
            </a:r>
            <a:r>
              <a:rPr b="1" lang="en-US" sz="1400" spc="-1" strike="noStrike">
                <a:solidFill>
                  <a:srgbClr val="000000"/>
                </a:solidFill>
                <a:latin typeface="Calibri"/>
              </a:rPr>
              <a:t>return new</a:t>
            </a:r>
            <a:endParaRPr b="0" lang="en-US" sz="1400" spc="-1" strike="noStrike">
              <a:latin typeface="Arial"/>
            </a:endParaRPr>
          </a:p>
        </p:txBody>
      </p:sp>
      <p:sp>
        <p:nvSpPr>
          <p:cNvPr id="461" name="PlaceHolder 4"/>
          <p:cNvSpPr>
            <a:spLocks noGrp="1"/>
          </p:cNvSpPr>
          <p:nvPr>
            <p:ph type="ftr" idx="55"/>
          </p:nvPr>
        </p:nvSpPr>
        <p:spPr>
          <a:xfrm>
            <a:off x="1597680" y="639756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title"/>
          </p:nvPr>
        </p:nvSpPr>
        <p:spPr>
          <a:xfrm>
            <a:off x="762120" y="338760"/>
            <a:ext cx="8025840" cy="43020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Overview of Turtle Graphics (1 of 2)</a:t>
            </a:r>
            <a:endParaRPr b="0" lang="en-US" sz="2800" spc="-1" strike="noStrike">
              <a:latin typeface="Arial"/>
            </a:endParaRPr>
          </a:p>
        </p:txBody>
      </p:sp>
      <p:sp>
        <p:nvSpPr>
          <p:cNvPr id="293" name="PlaceHolder 2"/>
          <p:cNvSpPr>
            <a:spLocks noGrp="1"/>
          </p:cNvSpPr>
          <p:nvPr>
            <p:ph/>
          </p:nvPr>
        </p:nvSpPr>
        <p:spPr>
          <a:xfrm>
            <a:off x="365040" y="1538640"/>
            <a:ext cx="8414640" cy="233388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Turtle graphics originally developed as part of the children’s programming language Logo</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Created by Seymour Papert and his colleagues at M</a:t>
            </a:r>
            <a:r>
              <a:rPr b="0" lang="en-US" sz="100" spc="-1" strike="noStrike">
                <a:solidFill>
                  <a:srgbClr val="000000"/>
                </a:solidFill>
                <a:latin typeface="Calibri"/>
              </a:rPr>
              <a:t> </a:t>
            </a:r>
            <a:r>
              <a:rPr b="0" lang="en-US" sz="1800" spc="-1" strike="noStrike">
                <a:solidFill>
                  <a:srgbClr val="000000"/>
                </a:solidFill>
                <a:latin typeface="Calibri"/>
              </a:rPr>
              <a:t>I</a:t>
            </a:r>
            <a:r>
              <a:rPr b="0" lang="en-US" sz="100" spc="-1" strike="noStrike">
                <a:solidFill>
                  <a:srgbClr val="000000"/>
                </a:solidFill>
                <a:latin typeface="Calibri"/>
              </a:rPr>
              <a:t> </a:t>
            </a:r>
            <a:r>
              <a:rPr b="0" lang="en-US" sz="1800" spc="-1" strike="noStrike">
                <a:solidFill>
                  <a:srgbClr val="000000"/>
                </a:solidFill>
                <a:latin typeface="Calibri"/>
              </a:rPr>
              <a:t>T in the late 1960s</a:t>
            </a:r>
            <a:endParaRPr b="0" lang="en-US" sz="18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Analogy: Turtle crawling on a piece of paper, with a pen tied to its tail</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Sheet of paper is a window on a display screen</a:t>
            </a:r>
            <a:endParaRPr b="0" lang="en-US" sz="18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Position specified with (</a:t>
            </a:r>
            <a:r>
              <a:rPr b="1" lang="en-US" sz="1800" spc="-1" strike="noStrike">
                <a:solidFill>
                  <a:srgbClr val="000000"/>
                </a:solidFill>
                <a:latin typeface="Calibri"/>
              </a:rPr>
              <a:t>x, y</a:t>
            </a:r>
            <a:r>
              <a:rPr b="0" lang="en-US" sz="1800" spc="-1" strike="noStrike">
                <a:solidFill>
                  <a:srgbClr val="000000"/>
                </a:solidFill>
                <a:latin typeface="Calibri"/>
              </a:rPr>
              <a:t>) coordinates</a:t>
            </a:r>
            <a:endParaRPr b="0" lang="en-US" sz="1800" spc="-1" strike="noStrike">
              <a:latin typeface="Arial"/>
            </a:endParaRPr>
          </a:p>
          <a:p>
            <a:pPr lvl="2" marL="571680" indent="-114480">
              <a:lnSpc>
                <a:spcPct val="95000"/>
              </a:lnSpc>
              <a:spcBef>
                <a:spcPts val="320"/>
              </a:spcBef>
              <a:buClr>
                <a:srgbClr val="007fa9"/>
              </a:buClr>
              <a:buFont typeface="Arial"/>
              <a:buChar char="-"/>
            </a:pPr>
            <a:r>
              <a:rPr b="0" lang="en-US" sz="1600" spc="-1" strike="noStrike">
                <a:solidFill>
                  <a:srgbClr val="000000"/>
                </a:solidFill>
                <a:latin typeface="Calibri"/>
              </a:rPr>
              <a:t>Cartesian </a:t>
            </a:r>
            <a:r>
              <a:rPr b="1" lang="en-US" sz="1600" spc="-1" strike="noStrike">
                <a:solidFill>
                  <a:srgbClr val="000000"/>
                </a:solidFill>
                <a:latin typeface="Calibri"/>
              </a:rPr>
              <a:t>coordinate system</a:t>
            </a:r>
            <a:r>
              <a:rPr b="0" lang="en-US" sz="1600" spc="-1" strike="noStrike">
                <a:solidFill>
                  <a:srgbClr val="000000"/>
                </a:solidFill>
                <a:latin typeface="Calibri"/>
              </a:rPr>
              <a:t>, with origin (0, 0) at the center of a window</a:t>
            </a:r>
            <a:endParaRPr b="0" lang="en-US" sz="1600" spc="-1" strike="noStrike">
              <a:latin typeface="Arial"/>
            </a:endParaRPr>
          </a:p>
        </p:txBody>
      </p:sp>
      <p:sp>
        <p:nvSpPr>
          <p:cNvPr id="294" name="PlaceHolder 3"/>
          <p:cNvSpPr>
            <a:spLocks noGrp="1"/>
          </p:cNvSpPr>
          <p:nvPr>
            <p:ph type="ftr" idx="14"/>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PlaceHolder 1"/>
          <p:cNvSpPr>
            <a:spLocks noGrp="1"/>
          </p:cNvSpPr>
          <p:nvPr>
            <p:ph type="title"/>
          </p:nvPr>
        </p:nvSpPr>
        <p:spPr>
          <a:xfrm>
            <a:off x="762120" y="338760"/>
            <a:ext cx="8025840" cy="43020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Edge Detection (1 of 3)</a:t>
            </a:r>
            <a:endParaRPr b="0" lang="en-US" sz="2800" spc="-1" strike="noStrike">
              <a:latin typeface="Arial"/>
            </a:endParaRPr>
          </a:p>
        </p:txBody>
      </p:sp>
      <p:sp>
        <p:nvSpPr>
          <p:cNvPr id="463" name="PlaceHolder 2"/>
          <p:cNvSpPr>
            <a:spLocks noGrp="1"/>
          </p:cNvSpPr>
          <p:nvPr>
            <p:ph/>
          </p:nvPr>
        </p:nvSpPr>
        <p:spPr>
          <a:xfrm>
            <a:off x="365040" y="1538640"/>
            <a:ext cx="8414640" cy="58392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1" lang="en-US" sz="2000" spc="-1" strike="noStrike">
                <a:solidFill>
                  <a:srgbClr val="000000"/>
                </a:solidFill>
                <a:latin typeface="Calibri"/>
              </a:rPr>
              <a:t>Edge detection </a:t>
            </a:r>
            <a:r>
              <a:rPr b="0" lang="en-US" sz="2000" spc="-1" strike="noStrike">
                <a:solidFill>
                  <a:srgbClr val="000000"/>
                </a:solidFill>
                <a:latin typeface="Calibri"/>
              </a:rPr>
              <a:t>removes the full colors to uncover the outlines of the objects represented in the image</a:t>
            </a:r>
            <a:endParaRPr b="0" lang="en-US" sz="2000" spc="-1" strike="noStrike">
              <a:latin typeface="Arial"/>
            </a:endParaRPr>
          </a:p>
        </p:txBody>
      </p:sp>
      <p:sp>
        <p:nvSpPr>
          <p:cNvPr id="464" name="PlaceHolder 3"/>
          <p:cNvSpPr>
            <a:spLocks noGrp="1"/>
          </p:cNvSpPr>
          <p:nvPr>
            <p:ph/>
          </p:nvPr>
        </p:nvSpPr>
        <p:spPr>
          <a:xfrm>
            <a:off x="389520" y="2290680"/>
            <a:ext cx="8414640" cy="315720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def detectEdges(image, amount):</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"""Builds and returns a new image in which the edges of</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the argument image are highlighted and the colors are</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reduced to black and white."""</a:t>
            </a:r>
            <a:endParaRPr b="0" lang="en-US" sz="1800" spc="-1" strike="noStrike">
              <a:latin typeface="Arial"/>
            </a:endParaRPr>
          </a:p>
          <a:p>
            <a:pPr marL="228600">
              <a:lnSpc>
                <a:spcPct val="95000"/>
              </a:lnSpc>
              <a:buNone/>
              <a:tabLst>
                <a:tab algn="l" pos="0"/>
              </a:tabLst>
            </a:pP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def average(triple):</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(r, g, b) = triple</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return (r + g + b) // 3</a:t>
            </a:r>
            <a:endParaRPr b="0" lang="en-US" sz="1800" spc="-1" strike="noStrike">
              <a:latin typeface="Arial"/>
            </a:endParaRPr>
          </a:p>
          <a:p>
            <a:pPr marL="228600">
              <a:lnSpc>
                <a:spcPct val="95000"/>
              </a:lnSpc>
              <a:buNone/>
              <a:tabLst>
                <a:tab algn="l" pos="0"/>
              </a:tabLst>
            </a:pP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blackPixel = (0, 0, 0)</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whitePixel = (255, 255, 255)</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new = image.clone()</a:t>
            </a:r>
            <a:endParaRPr b="0" lang="en-US" sz="1800" spc="-1" strike="noStrike">
              <a:latin typeface="Arial"/>
            </a:endParaRPr>
          </a:p>
        </p:txBody>
      </p:sp>
      <p:sp>
        <p:nvSpPr>
          <p:cNvPr id="465" name="PlaceHolder 4"/>
          <p:cNvSpPr>
            <a:spLocks noGrp="1"/>
          </p:cNvSpPr>
          <p:nvPr>
            <p:ph type="ftr" idx="56"/>
          </p:nvPr>
        </p:nvSpPr>
        <p:spPr>
          <a:xfrm>
            <a:off x="1597680" y="639756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PlaceHolder 1"/>
          <p:cNvSpPr>
            <a:spLocks noGrp="1"/>
          </p:cNvSpPr>
          <p:nvPr>
            <p:ph type="title"/>
          </p:nvPr>
        </p:nvSpPr>
        <p:spPr>
          <a:xfrm>
            <a:off x="762120" y="338760"/>
            <a:ext cx="8025840" cy="43020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Edge Detection (2 of 3)</a:t>
            </a:r>
            <a:endParaRPr b="0" lang="en-US" sz="2800" spc="-1" strike="noStrike">
              <a:latin typeface="Arial"/>
            </a:endParaRPr>
          </a:p>
        </p:txBody>
      </p:sp>
      <p:sp>
        <p:nvSpPr>
          <p:cNvPr id="467" name="PlaceHolder 2"/>
          <p:cNvSpPr>
            <a:spLocks noGrp="1"/>
          </p:cNvSpPr>
          <p:nvPr>
            <p:ph/>
          </p:nvPr>
        </p:nvSpPr>
        <p:spPr>
          <a:xfrm>
            <a:off x="365040" y="1538640"/>
            <a:ext cx="8414640" cy="29160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1" lang="en-US" sz="2000" spc="-1" strike="noStrike">
                <a:solidFill>
                  <a:srgbClr val="000000"/>
                </a:solidFill>
                <a:latin typeface="Calibri"/>
              </a:rPr>
              <a:t>Edge detection </a:t>
            </a:r>
            <a:r>
              <a:rPr b="0" lang="en-US" sz="2000" spc="-1" strike="noStrike">
                <a:solidFill>
                  <a:srgbClr val="000000"/>
                </a:solidFill>
                <a:latin typeface="Calibri"/>
              </a:rPr>
              <a:t>(continued)</a:t>
            </a:r>
            <a:endParaRPr b="0" lang="en-US" sz="2000" spc="-1" strike="noStrike">
              <a:latin typeface="Arial"/>
            </a:endParaRPr>
          </a:p>
        </p:txBody>
      </p:sp>
      <p:sp>
        <p:nvSpPr>
          <p:cNvPr id="468" name="PlaceHolder 3"/>
          <p:cNvSpPr>
            <a:spLocks noGrp="1"/>
          </p:cNvSpPr>
          <p:nvPr>
            <p:ph/>
          </p:nvPr>
        </p:nvSpPr>
        <p:spPr>
          <a:xfrm>
            <a:off x="389520" y="1981080"/>
            <a:ext cx="8414640" cy="368676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for y in range(image.getHeight() − 1):</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for x in range(1, image.getWidth()):</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oldPixel = image.getPixel(x, y)</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leftPixel = image.getPixel(x − 1, y)</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bottomPixel = image.getPixel(x, y + 1)</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old</a:t>
            </a:r>
            <a:r>
              <a:rPr b="1" lang="en-US" sz="100" spc="-1" strike="noStrike">
                <a:solidFill>
                  <a:srgbClr val="000000"/>
                </a:solidFill>
                <a:latin typeface="Calibri"/>
              </a:rPr>
              <a:t> </a:t>
            </a:r>
            <a:r>
              <a:rPr b="1" lang="en-US" sz="1800" spc="-1" strike="noStrike">
                <a:solidFill>
                  <a:srgbClr val="000000"/>
                </a:solidFill>
                <a:latin typeface="Calibri"/>
              </a:rPr>
              <a:t>Lum = average(oldPixel)</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left</a:t>
            </a:r>
            <a:r>
              <a:rPr b="1" lang="en-US" sz="100" spc="-1" strike="noStrike">
                <a:solidFill>
                  <a:srgbClr val="000000"/>
                </a:solidFill>
                <a:latin typeface="Calibri"/>
              </a:rPr>
              <a:t> </a:t>
            </a:r>
            <a:r>
              <a:rPr b="1" lang="en-US" sz="1800" spc="-1" strike="noStrike">
                <a:solidFill>
                  <a:srgbClr val="000000"/>
                </a:solidFill>
                <a:latin typeface="Calibri"/>
              </a:rPr>
              <a:t>Lum = average(leftPixel)</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bottom</a:t>
            </a:r>
            <a:r>
              <a:rPr b="1" lang="en-US" sz="100" spc="-1" strike="noStrike">
                <a:solidFill>
                  <a:srgbClr val="000000"/>
                </a:solidFill>
                <a:latin typeface="Calibri"/>
              </a:rPr>
              <a:t> </a:t>
            </a:r>
            <a:r>
              <a:rPr b="1" lang="en-US" sz="1800" spc="-1" strike="noStrike">
                <a:solidFill>
                  <a:srgbClr val="000000"/>
                </a:solidFill>
                <a:latin typeface="Calibri"/>
              </a:rPr>
              <a:t>Lum = average(bottomPixel)</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if abs(oldLum − leftLum) &gt; amount or \</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abs(oldLum − bottomLum) &gt; amount:</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new.setPixel(x, y, blackPixel)</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else:</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new.setPixel(x, y, whitePixel)</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return new</a:t>
            </a:r>
            <a:endParaRPr b="0" lang="en-US" sz="1800" spc="-1" strike="noStrike">
              <a:latin typeface="Arial"/>
            </a:endParaRPr>
          </a:p>
        </p:txBody>
      </p:sp>
      <p:sp>
        <p:nvSpPr>
          <p:cNvPr id="469" name="PlaceHolder 4"/>
          <p:cNvSpPr>
            <a:spLocks noGrp="1"/>
          </p:cNvSpPr>
          <p:nvPr>
            <p:ph type="ftr" idx="57"/>
          </p:nvPr>
        </p:nvSpPr>
        <p:spPr>
          <a:xfrm>
            <a:off x="1597680" y="639756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PlaceHolder 1"/>
          <p:cNvSpPr>
            <a:spLocks noGrp="1"/>
          </p:cNvSpPr>
          <p:nvPr>
            <p:ph type="title"/>
          </p:nvPr>
        </p:nvSpPr>
        <p:spPr>
          <a:xfrm>
            <a:off x="762120" y="338760"/>
            <a:ext cx="8025840" cy="43020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Edge Detection (3 of 3)</a:t>
            </a:r>
            <a:endParaRPr b="0" lang="en-US" sz="2800" spc="-1" strike="noStrike">
              <a:latin typeface="Arial"/>
            </a:endParaRPr>
          </a:p>
        </p:txBody>
      </p:sp>
      <p:pic>
        <p:nvPicPr>
          <p:cNvPr id="471" name="Picture 5" descr="Figure 7-14 Edge detection: the original image, a luminance threshold of 10, and a luminance threshold of 20."/>
          <p:cNvPicPr/>
          <p:nvPr/>
        </p:nvPicPr>
        <p:blipFill>
          <a:blip r:embed="rId1"/>
          <a:stretch/>
        </p:blipFill>
        <p:spPr>
          <a:xfrm>
            <a:off x="1295280" y="2438280"/>
            <a:ext cx="6304680" cy="2576520"/>
          </a:xfrm>
          <a:prstGeom prst="rect">
            <a:avLst/>
          </a:prstGeom>
          <a:ln w="0">
            <a:noFill/>
          </a:ln>
        </p:spPr>
      </p:pic>
      <p:sp>
        <p:nvSpPr>
          <p:cNvPr id="472" name="PlaceHolder 2"/>
          <p:cNvSpPr>
            <a:spLocks noGrp="1"/>
          </p:cNvSpPr>
          <p:nvPr>
            <p:ph type="ftr" idx="58"/>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PlaceHolder 1"/>
          <p:cNvSpPr>
            <a:spLocks noGrp="1"/>
          </p:cNvSpPr>
          <p:nvPr>
            <p:ph type="title"/>
          </p:nvPr>
        </p:nvSpPr>
        <p:spPr>
          <a:xfrm>
            <a:off x="762120" y="338760"/>
            <a:ext cx="8025840" cy="43020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Reducing the Image Size (1 of 2)</a:t>
            </a:r>
            <a:endParaRPr b="0" lang="en-US" sz="2800" spc="-1" strike="noStrike">
              <a:latin typeface="Arial"/>
            </a:endParaRPr>
          </a:p>
        </p:txBody>
      </p:sp>
      <p:sp>
        <p:nvSpPr>
          <p:cNvPr id="474" name="PlaceHolder 2"/>
          <p:cNvSpPr>
            <a:spLocks noGrp="1"/>
          </p:cNvSpPr>
          <p:nvPr>
            <p:ph/>
          </p:nvPr>
        </p:nvSpPr>
        <p:spPr>
          <a:xfrm>
            <a:off x="365040" y="1538640"/>
            <a:ext cx="8414640" cy="3344760"/>
          </a:xfrm>
          <a:prstGeom prst="rect">
            <a:avLst/>
          </a:prstGeom>
          <a:noFill/>
          <a:ln w="0">
            <a:noFill/>
          </a:ln>
        </p:spPr>
        <p:txBody>
          <a:bodyPr lIns="0" rIns="0" tIns="0" bIns="0" anchor="t">
            <a:noAutofit/>
          </a:bodyPr>
          <a:p>
            <a:pPr marL="171360" indent="-171360">
              <a:lnSpc>
                <a:spcPct val="90000"/>
              </a:lnSpc>
              <a:spcBef>
                <a:spcPts val="1199"/>
              </a:spcBef>
              <a:buClr>
                <a:srgbClr val="007fa9"/>
              </a:buClr>
              <a:buFont typeface="Arial"/>
              <a:buChar char="•"/>
            </a:pPr>
            <a:r>
              <a:rPr b="0" lang="en-US" sz="2000" spc="-1" strike="noStrike">
                <a:solidFill>
                  <a:srgbClr val="000000"/>
                </a:solidFill>
                <a:latin typeface="Calibri"/>
              </a:rPr>
              <a:t>The size and the quality of an image on a display medium depend on two factors:</a:t>
            </a:r>
            <a:endParaRPr b="0" lang="en-US" sz="2000" spc="-1" strike="noStrike">
              <a:latin typeface="Arial"/>
            </a:endParaRPr>
          </a:p>
          <a:p>
            <a:pPr lvl="1" marL="399960" indent="-171360">
              <a:lnSpc>
                <a:spcPct val="90000"/>
              </a:lnSpc>
              <a:spcBef>
                <a:spcPts val="601"/>
              </a:spcBef>
              <a:buClr>
                <a:srgbClr val="007fa9"/>
              </a:buClr>
              <a:buFont typeface="Arial"/>
              <a:buChar char="•"/>
            </a:pPr>
            <a:r>
              <a:rPr b="0" lang="en-US" sz="1800" spc="-1" strike="noStrike">
                <a:solidFill>
                  <a:srgbClr val="000000"/>
                </a:solidFill>
                <a:latin typeface="Calibri"/>
              </a:rPr>
              <a:t>Image’s width and height in pixels</a:t>
            </a:r>
            <a:endParaRPr b="0" lang="en-US" sz="1800" spc="-1" strike="noStrike">
              <a:latin typeface="Arial"/>
            </a:endParaRPr>
          </a:p>
          <a:p>
            <a:pPr lvl="1" marL="399960" indent="-171360">
              <a:lnSpc>
                <a:spcPct val="90000"/>
              </a:lnSpc>
              <a:spcBef>
                <a:spcPts val="601"/>
              </a:spcBef>
              <a:buClr>
                <a:srgbClr val="007fa9"/>
              </a:buClr>
              <a:buFont typeface="Arial"/>
              <a:buChar char="•"/>
            </a:pPr>
            <a:r>
              <a:rPr b="0" lang="en-US" sz="1800" spc="-1" strike="noStrike">
                <a:solidFill>
                  <a:srgbClr val="000000"/>
                </a:solidFill>
                <a:latin typeface="Calibri"/>
              </a:rPr>
              <a:t>Display medium’s </a:t>
            </a:r>
            <a:r>
              <a:rPr b="1" lang="en-US" sz="1800" spc="-1" strike="noStrike">
                <a:solidFill>
                  <a:srgbClr val="000000"/>
                </a:solidFill>
                <a:latin typeface="Calibri"/>
              </a:rPr>
              <a:t>resolution</a:t>
            </a:r>
            <a:endParaRPr b="0" lang="en-US" sz="1800" spc="-1" strike="noStrike">
              <a:latin typeface="Arial"/>
            </a:endParaRPr>
          </a:p>
          <a:p>
            <a:pPr lvl="2" marL="571680" indent="-114480">
              <a:lnSpc>
                <a:spcPct val="90000"/>
              </a:lnSpc>
              <a:spcBef>
                <a:spcPts val="320"/>
              </a:spcBef>
              <a:buClr>
                <a:srgbClr val="007fa9"/>
              </a:buClr>
              <a:buFont typeface="Arial"/>
              <a:buChar char="-"/>
            </a:pPr>
            <a:r>
              <a:rPr b="0" lang="en-US" sz="1600" spc="-1" strike="noStrike">
                <a:solidFill>
                  <a:srgbClr val="000000"/>
                </a:solidFill>
                <a:latin typeface="Calibri"/>
              </a:rPr>
              <a:t>Measured in pixels, or dots per inch (D</a:t>
            </a:r>
            <a:r>
              <a:rPr b="0" lang="en-US" sz="100" spc="-1" strike="noStrike">
                <a:solidFill>
                  <a:srgbClr val="000000"/>
                </a:solidFill>
                <a:latin typeface="Calibri"/>
              </a:rPr>
              <a:t> </a:t>
            </a:r>
            <a:r>
              <a:rPr b="0" lang="en-US" sz="1600" spc="-1" strike="noStrike">
                <a:solidFill>
                  <a:srgbClr val="000000"/>
                </a:solidFill>
                <a:latin typeface="Calibri"/>
              </a:rPr>
              <a:t>P</a:t>
            </a:r>
            <a:r>
              <a:rPr b="0" lang="en-US" sz="100" spc="-1" strike="noStrike">
                <a:solidFill>
                  <a:srgbClr val="000000"/>
                </a:solidFill>
                <a:latin typeface="Calibri"/>
              </a:rPr>
              <a:t> </a:t>
            </a:r>
            <a:r>
              <a:rPr b="0" lang="en-US" sz="1600" spc="-1" strike="noStrike">
                <a:solidFill>
                  <a:srgbClr val="000000"/>
                </a:solidFill>
                <a:latin typeface="Calibri"/>
              </a:rPr>
              <a:t>I)</a:t>
            </a:r>
            <a:endParaRPr b="0" lang="en-US" sz="1600" spc="-1" strike="noStrike">
              <a:latin typeface="Arial"/>
            </a:endParaRPr>
          </a:p>
          <a:p>
            <a:pPr marL="171360" indent="-171360">
              <a:lnSpc>
                <a:spcPct val="90000"/>
              </a:lnSpc>
              <a:spcBef>
                <a:spcPts val="1199"/>
              </a:spcBef>
              <a:buClr>
                <a:srgbClr val="007fa9"/>
              </a:buClr>
              <a:buFont typeface="Arial"/>
              <a:buChar char="•"/>
            </a:pPr>
            <a:r>
              <a:rPr b="0" lang="en-US" sz="2000" spc="-1" strike="noStrike">
                <a:solidFill>
                  <a:srgbClr val="000000"/>
                </a:solidFill>
                <a:latin typeface="Calibri"/>
              </a:rPr>
              <a:t>The resolution of an image can be set before the image is captured</a:t>
            </a:r>
            <a:endParaRPr b="0" lang="en-US" sz="2000" spc="-1" strike="noStrike">
              <a:latin typeface="Arial"/>
            </a:endParaRPr>
          </a:p>
          <a:p>
            <a:pPr lvl="1" marL="399960" indent="-171360">
              <a:lnSpc>
                <a:spcPct val="90000"/>
              </a:lnSpc>
              <a:spcBef>
                <a:spcPts val="601"/>
              </a:spcBef>
              <a:buClr>
                <a:srgbClr val="007fa9"/>
              </a:buClr>
              <a:buFont typeface="Arial"/>
              <a:buChar char="•"/>
            </a:pPr>
            <a:r>
              <a:rPr b="0" lang="en-US" sz="1800" spc="-1" strike="noStrike">
                <a:solidFill>
                  <a:srgbClr val="000000"/>
                </a:solidFill>
                <a:latin typeface="Calibri"/>
              </a:rPr>
              <a:t>A higher D</a:t>
            </a:r>
            <a:r>
              <a:rPr b="0" lang="en-US" sz="100" spc="-1" strike="noStrike">
                <a:solidFill>
                  <a:srgbClr val="000000"/>
                </a:solidFill>
                <a:latin typeface="Calibri"/>
              </a:rPr>
              <a:t> </a:t>
            </a:r>
            <a:r>
              <a:rPr b="0" lang="en-US" sz="1800" spc="-1" strike="noStrike">
                <a:solidFill>
                  <a:srgbClr val="000000"/>
                </a:solidFill>
                <a:latin typeface="Calibri"/>
              </a:rPr>
              <a:t>P</a:t>
            </a:r>
            <a:r>
              <a:rPr b="0" lang="en-US" sz="100" spc="-1" strike="noStrike">
                <a:solidFill>
                  <a:srgbClr val="000000"/>
                </a:solidFill>
                <a:latin typeface="Calibri"/>
              </a:rPr>
              <a:t> </a:t>
            </a:r>
            <a:r>
              <a:rPr b="0" lang="en-US" sz="1800" spc="-1" strike="noStrike">
                <a:solidFill>
                  <a:srgbClr val="000000"/>
                </a:solidFill>
                <a:latin typeface="Calibri"/>
              </a:rPr>
              <a:t>I causes sampling device to take more samples (pixels) through the two-dimensional grid</a:t>
            </a:r>
            <a:endParaRPr b="0" lang="en-US" sz="1800" spc="-1" strike="noStrike">
              <a:latin typeface="Arial"/>
            </a:endParaRPr>
          </a:p>
          <a:p>
            <a:pPr marL="171360" indent="-171360">
              <a:lnSpc>
                <a:spcPct val="90000"/>
              </a:lnSpc>
              <a:spcBef>
                <a:spcPts val="1199"/>
              </a:spcBef>
              <a:buClr>
                <a:srgbClr val="007fa9"/>
              </a:buClr>
              <a:buFont typeface="Arial"/>
              <a:buChar char="•"/>
            </a:pPr>
            <a:r>
              <a:rPr b="0" lang="en-US" sz="2000" spc="-1" strike="noStrike">
                <a:solidFill>
                  <a:srgbClr val="000000"/>
                </a:solidFill>
                <a:latin typeface="Calibri"/>
              </a:rPr>
              <a:t>A size reduction usually preserves an image’s </a:t>
            </a:r>
            <a:r>
              <a:rPr b="1" lang="en-US" sz="2000" spc="-1" strike="noStrike">
                <a:solidFill>
                  <a:srgbClr val="000000"/>
                </a:solidFill>
                <a:latin typeface="Calibri"/>
              </a:rPr>
              <a:t>aspect ratio</a:t>
            </a:r>
            <a:endParaRPr b="0" lang="en-US" sz="2000" spc="-1" strike="noStrike">
              <a:latin typeface="Arial"/>
            </a:endParaRPr>
          </a:p>
          <a:p>
            <a:pPr marL="171360" indent="-171360">
              <a:lnSpc>
                <a:spcPct val="90000"/>
              </a:lnSpc>
              <a:spcBef>
                <a:spcPts val="1199"/>
              </a:spcBef>
              <a:buClr>
                <a:srgbClr val="007fa9"/>
              </a:buClr>
              <a:buFont typeface="Arial"/>
              <a:buChar char="•"/>
            </a:pPr>
            <a:r>
              <a:rPr b="0" lang="en-US" sz="2000" spc="-1" strike="noStrike">
                <a:solidFill>
                  <a:srgbClr val="000000"/>
                </a:solidFill>
                <a:latin typeface="Calibri"/>
              </a:rPr>
              <a:t>Reducing an image’s size throws away some of its pixel information</a:t>
            </a:r>
            <a:endParaRPr b="0" lang="en-US" sz="2000" spc="-1" strike="noStrike">
              <a:latin typeface="Arial"/>
            </a:endParaRPr>
          </a:p>
        </p:txBody>
      </p:sp>
      <p:sp>
        <p:nvSpPr>
          <p:cNvPr id="475" name="PlaceHolder 3"/>
          <p:cNvSpPr>
            <a:spLocks noGrp="1"/>
          </p:cNvSpPr>
          <p:nvPr>
            <p:ph type="ftr" idx="59"/>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PlaceHolder 1"/>
          <p:cNvSpPr>
            <a:spLocks noGrp="1"/>
          </p:cNvSpPr>
          <p:nvPr>
            <p:ph type="title"/>
          </p:nvPr>
        </p:nvSpPr>
        <p:spPr>
          <a:xfrm>
            <a:off x="762120" y="338760"/>
            <a:ext cx="8025840" cy="43020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Reducing the Image Size (2 of 2)</a:t>
            </a:r>
            <a:endParaRPr b="0" lang="en-US" sz="2800" spc="-1" strike="noStrike">
              <a:latin typeface="Arial"/>
            </a:endParaRPr>
          </a:p>
        </p:txBody>
      </p:sp>
      <p:sp>
        <p:nvSpPr>
          <p:cNvPr id="477" name="PlaceHolder 2"/>
          <p:cNvSpPr>
            <a:spLocks noGrp="1"/>
          </p:cNvSpPr>
          <p:nvPr>
            <p:ph/>
          </p:nvPr>
        </p:nvSpPr>
        <p:spPr>
          <a:xfrm>
            <a:off x="358200" y="1600200"/>
            <a:ext cx="8414640" cy="4446720"/>
          </a:xfrm>
          <a:prstGeom prst="rect">
            <a:avLst/>
          </a:prstGeom>
          <a:noFill/>
          <a:ln w="0">
            <a:noFill/>
          </a:ln>
        </p:spPr>
        <p:txBody>
          <a:bodyPr lIns="0" rIns="0" tIns="0" bIns="0" anchor="t">
            <a:noAutofit/>
          </a:bodyPr>
          <a:p>
            <a:pPr marL="228600">
              <a:lnSpc>
                <a:spcPct val="95000"/>
              </a:lnSpc>
              <a:buNone/>
              <a:tabLst>
                <a:tab algn="l" pos="0"/>
              </a:tabLst>
            </a:pPr>
            <a:r>
              <a:rPr b="1" lang="en-US" sz="1600" spc="-1" strike="noStrike">
                <a:solidFill>
                  <a:srgbClr val="000000"/>
                </a:solidFill>
                <a:latin typeface="Calibri"/>
              </a:rPr>
              <a:t>def shrink(image, factor):</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"""Builds and returns a new image which is a smaller</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copy of the argument image, by the factor argument."""</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width = image.getWidth()</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height = image.getHeight()</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new = Image(width // factor, height // factor)</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oldY = 0</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newY = 0</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while oldY &lt; height - factor:</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oldX = 0</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newX = 0</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while oldX &lt; width - factor:</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oldP = image.getPixel(oldX, oldY)</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new.setPixel(newX, newY, oldP)</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oldX += factor</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newX += 1</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oldY += factor</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newY += 1</a:t>
            </a:r>
            <a:endParaRPr b="0" lang="en-US" sz="1600" spc="-1" strike="noStrike">
              <a:latin typeface="Arial"/>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return new</a:t>
            </a:r>
            <a:endParaRPr b="0" lang="en-US" sz="1600" spc="-1" strike="noStrike">
              <a:latin typeface="Arial"/>
            </a:endParaRPr>
          </a:p>
        </p:txBody>
      </p:sp>
      <p:sp>
        <p:nvSpPr>
          <p:cNvPr id="478" name="PlaceHolder 3"/>
          <p:cNvSpPr>
            <a:spLocks noGrp="1"/>
          </p:cNvSpPr>
          <p:nvPr>
            <p:ph type="ftr" idx="60"/>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PlaceHolder 1"/>
          <p:cNvSpPr>
            <a:spLocks noGrp="1"/>
          </p:cNvSpPr>
          <p:nvPr>
            <p:ph type="title"/>
          </p:nvPr>
        </p:nvSpPr>
        <p:spPr>
          <a:xfrm>
            <a:off x="762120" y="338760"/>
            <a:ext cx="8025840" cy="43020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Chapter Summary (1 of 3)</a:t>
            </a:r>
            <a:endParaRPr b="0" lang="en-US" sz="2800" spc="-1" strike="noStrike">
              <a:latin typeface="Arial"/>
            </a:endParaRPr>
          </a:p>
        </p:txBody>
      </p:sp>
      <p:sp>
        <p:nvSpPr>
          <p:cNvPr id="480" name="PlaceHolder 2"/>
          <p:cNvSpPr>
            <a:spLocks noGrp="1"/>
          </p:cNvSpPr>
          <p:nvPr>
            <p:ph/>
          </p:nvPr>
        </p:nvSpPr>
        <p:spPr>
          <a:xfrm>
            <a:off x="365040" y="1538640"/>
            <a:ext cx="8414640" cy="310788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Object-based programming uses classes, objects, and methods to solve problems</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A class specifies a set of attributes and methods for the objects of that class</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values of the attributes of a given object make up its state</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A new object is obtained by instantiating its class</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behavior of an object depends on its current state and on the methods that manipulate this state</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set of a class’s methods is called its interface</a:t>
            </a:r>
            <a:endParaRPr b="0" lang="en-US" sz="2000" spc="-1" strike="noStrike">
              <a:latin typeface="Arial"/>
            </a:endParaRPr>
          </a:p>
        </p:txBody>
      </p:sp>
      <p:sp>
        <p:nvSpPr>
          <p:cNvPr id="481" name="PlaceHolder 3"/>
          <p:cNvSpPr>
            <a:spLocks noGrp="1"/>
          </p:cNvSpPr>
          <p:nvPr>
            <p:ph type="ftr" idx="61"/>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PlaceHolder 1"/>
          <p:cNvSpPr>
            <a:spLocks noGrp="1"/>
          </p:cNvSpPr>
          <p:nvPr>
            <p:ph type="title"/>
          </p:nvPr>
        </p:nvSpPr>
        <p:spPr>
          <a:xfrm>
            <a:off x="762120" y="338760"/>
            <a:ext cx="8025840" cy="43020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Chapter Summary (2 of 3)</a:t>
            </a:r>
            <a:endParaRPr b="0" lang="en-US" sz="2800" spc="-1" strike="noStrike">
              <a:latin typeface="Arial"/>
            </a:endParaRPr>
          </a:p>
        </p:txBody>
      </p:sp>
      <p:sp>
        <p:nvSpPr>
          <p:cNvPr id="483" name="PlaceHolder 2"/>
          <p:cNvSpPr>
            <a:spLocks noGrp="1"/>
          </p:cNvSpPr>
          <p:nvPr>
            <p:ph/>
          </p:nvPr>
        </p:nvSpPr>
        <p:spPr>
          <a:xfrm>
            <a:off x="365040" y="1538640"/>
            <a:ext cx="8414640" cy="284760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Turtle graphics is a lightweight toolkit used to draw pictures in a Cartesian coordinate system</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RGB system represents a color value by mixing integer components that represent red, green, and blue intensities</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A grayscale system uses 8, 16, or 256 distinct shades of gray</a:t>
            </a:r>
            <a:endParaRPr b="0" lang="en-US" sz="20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Digital images are captured by sampling analog information from a light source, using a device such as a digital camera or a flatbed scanner</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Can be stored in several formats, like J</a:t>
            </a:r>
            <a:r>
              <a:rPr b="0" lang="en-US" sz="100" spc="-1" strike="noStrike">
                <a:solidFill>
                  <a:srgbClr val="000000"/>
                </a:solidFill>
                <a:latin typeface="Calibri"/>
              </a:rPr>
              <a:t> </a:t>
            </a:r>
            <a:r>
              <a:rPr b="0" lang="en-US" sz="1800" spc="-1" strike="noStrike">
                <a:solidFill>
                  <a:srgbClr val="000000"/>
                </a:solidFill>
                <a:latin typeface="Calibri"/>
              </a:rPr>
              <a:t>P</a:t>
            </a:r>
            <a:r>
              <a:rPr b="0" lang="en-US" sz="100" spc="-1" strike="noStrike">
                <a:solidFill>
                  <a:srgbClr val="000000"/>
                </a:solidFill>
                <a:latin typeface="Calibri"/>
              </a:rPr>
              <a:t> </a:t>
            </a:r>
            <a:r>
              <a:rPr b="0" lang="en-US" sz="1800" spc="-1" strike="noStrike">
                <a:solidFill>
                  <a:srgbClr val="000000"/>
                </a:solidFill>
                <a:latin typeface="Calibri"/>
              </a:rPr>
              <a:t>E</a:t>
            </a:r>
            <a:r>
              <a:rPr b="0" lang="en-US" sz="100" spc="-1" strike="noStrike">
                <a:solidFill>
                  <a:srgbClr val="000000"/>
                </a:solidFill>
                <a:latin typeface="Calibri"/>
              </a:rPr>
              <a:t> </a:t>
            </a:r>
            <a:r>
              <a:rPr b="0" lang="en-US" sz="1800" spc="-1" strike="noStrike">
                <a:solidFill>
                  <a:srgbClr val="000000"/>
                </a:solidFill>
                <a:latin typeface="Calibri"/>
              </a:rPr>
              <a:t>G and G</a:t>
            </a:r>
            <a:r>
              <a:rPr b="0" lang="en-US" sz="100" spc="-1" strike="noStrike">
                <a:solidFill>
                  <a:srgbClr val="000000"/>
                </a:solidFill>
                <a:latin typeface="Calibri"/>
              </a:rPr>
              <a:t> </a:t>
            </a:r>
            <a:r>
              <a:rPr b="0" lang="en-US" sz="1800" spc="-1" strike="noStrike">
                <a:solidFill>
                  <a:srgbClr val="000000"/>
                </a:solidFill>
                <a:latin typeface="Calibri"/>
              </a:rPr>
              <a:t>I</a:t>
            </a:r>
            <a:r>
              <a:rPr b="0" lang="en-US" sz="100" spc="-1" strike="noStrike">
                <a:solidFill>
                  <a:srgbClr val="000000"/>
                </a:solidFill>
                <a:latin typeface="Calibri"/>
              </a:rPr>
              <a:t> </a:t>
            </a:r>
            <a:r>
              <a:rPr b="0" lang="en-US" sz="1800" spc="-1" strike="noStrike">
                <a:solidFill>
                  <a:srgbClr val="000000"/>
                </a:solidFill>
                <a:latin typeface="Calibri"/>
              </a:rPr>
              <a:t>F</a:t>
            </a:r>
            <a:endParaRPr b="0" lang="en-US" sz="1800" spc="-1" strike="noStrike">
              <a:latin typeface="Arial"/>
            </a:endParaRPr>
          </a:p>
        </p:txBody>
      </p:sp>
      <p:sp>
        <p:nvSpPr>
          <p:cNvPr id="484" name="PlaceHolder 3"/>
          <p:cNvSpPr>
            <a:spLocks noGrp="1"/>
          </p:cNvSpPr>
          <p:nvPr>
            <p:ph type="ftr" idx="62"/>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PlaceHolder 1"/>
          <p:cNvSpPr>
            <a:spLocks noGrp="1"/>
          </p:cNvSpPr>
          <p:nvPr>
            <p:ph type="title"/>
          </p:nvPr>
        </p:nvSpPr>
        <p:spPr>
          <a:xfrm>
            <a:off x="762120" y="338760"/>
            <a:ext cx="8025840" cy="43020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Chapter Summary (3 of 3)</a:t>
            </a:r>
            <a:endParaRPr b="0" lang="en-US" sz="2800" spc="-1" strike="noStrike">
              <a:latin typeface="Arial"/>
            </a:endParaRPr>
          </a:p>
        </p:txBody>
      </p:sp>
      <p:sp>
        <p:nvSpPr>
          <p:cNvPr id="486" name="PlaceHolder 2"/>
          <p:cNvSpPr>
            <a:spLocks noGrp="1"/>
          </p:cNvSpPr>
          <p:nvPr>
            <p:ph/>
          </p:nvPr>
        </p:nvSpPr>
        <p:spPr>
          <a:xfrm>
            <a:off x="365040" y="1538640"/>
            <a:ext cx="8414640" cy="166284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When displaying an image file, each color value is mapped onto a pixel in a two-dimensional grid</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A nested loop structure is used to visit each position</a:t>
            </a:r>
            <a:endParaRPr b="0" lang="en-US" sz="1800" spc="-1" strike="noStrike">
              <a:latin typeface="Arial"/>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Image-manipulation algorithms either transform pixels at given positions or create a new image using the pixel information of a source image</a:t>
            </a:r>
            <a:endParaRPr b="0" lang="en-US" sz="2000" spc="-1" strike="noStrike">
              <a:latin typeface="Arial"/>
            </a:endParaRPr>
          </a:p>
        </p:txBody>
      </p:sp>
      <p:sp>
        <p:nvSpPr>
          <p:cNvPr id="487" name="PlaceHolder 3"/>
          <p:cNvSpPr>
            <a:spLocks noGrp="1"/>
          </p:cNvSpPr>
          <p:nvPr>
            <p:ph type="ftr" idx="63"/>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title"/>
          </p:nvPr>
        </p:nvSpPr>
        <p:spPr>
          <a:xfrm>
            <a:off x="762120" y="338760"/>
            <a:ext cx="8025840" cy="43020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Overview of Turtle Graphics (2 of 2)</a:t>
            </a:r>
            <a:endParaRPr b="0" lang="en-US" sz="2800" spc="-1" strike="noStrike">
              <a:latin typeface="Arial"/>
            </a:endParaRPr>
          </a:p>
        </p:txBody>
      </p:sp>
      <p:sp>
        <p:nvSpPr>
          <p:cNvPr id="296" name="PlaceHolder 2"/>
          <p:cNvSpPr>
            <a:spLocks noGrp="1"/>
          </p:cNvSpPr>
          <p:nvPr>
            <p:ph/>
          </p:nvPr>
        </p:nvSpPr>
        <p:spPr>
          <a:xfrm>
            <a:off x="533520" y="1295280"/>
            <a:ext cx="3825000" cy="291600"/>
          </a:xfrm>
          <a:prstGeom prst="rect">
            <a:avLst/>
          </a:prstGeom>
          <a:noFill/>
          <a:ln w="0">
            <a:noFill/>
          </a:ln>
        </p:spPr>
        <p:txBody>
          <a:bodyPr lIns="0" rIns="0" tIns="0" bIns="0" anchor="t">
            <a:noAutofit/>
          </a:bodyPr>
          <a:p>
            <a:pPr>
              <a:lnSpc>
                <a:spcPct val="95000"/>
              </a:lnSpc>
              <a:spcBef>
                <a:spcPts val="1199"/>
              </a:spcBef>
              <a:buNone/>
              <a:tabLst>
                <a:tab algn="l" pos="0"/>
              </a:tabLst>
            </a:pPr>
            <a:r>
              <a:rPr b="1" lang="en-IN" sz="2000" spc="-1" strike="noStrike">
                <a:solidFill>
                  <a:srgbClr val="000000"/>
                </a:solidFill>
                <a:latin typeface="Calibri"/>
              </a:rPr>
              <a:t>Table 7-1</a:t>
            </a:r>
            <a:r>
              <a:rPr b="0" lang="en-IN" sz="2000" spc="-1" strike="noStrike">
                <a:solidFill>
                  <a:srgbClr val="000000"/>
                </a:solidFill>
                <a:latin typeface="Calibri"/>
              </a:rPr>
              <a:t> Some attributes of a turtle </a:t>
            </a:r>
            <a:endParaRPr b="0" lang="en-US" sz="2000" spc="-1" strike="noStrike">
              <a:latin typeface="Arial"/>
            </a:endParaRPr>
          </a:p>
        </p:txBody>
      </p:sp>
      <p:graphicFrame>
        <p:nvGraphicFramePr>
          <p:cNvPr id="297" name="Table 2"/>
          <p:cNvGraphicFramePr/>
          <p:nvPr/>
        </p:nvGraphicFramePr>
        <p:xfrm>
          <a:off x="609480" y="2070000"/>
          <a:ext cx="7464240" cy="3174480"/>
        </p:xfrm>
        <a:graphic>
          <a:graphicData uri="http://schemas.openxmlformats.org/drawingml/2006/table">
            <a:tbl>
              <a:tblPr/>
              <a:tblGrid>
                <a:gridCol w="1523880"/>
                <a:gridCol w="5940720"/>
              </a:tblGrid>
              <a:tr h="984240">
                <a:tc>
                  <a:txBody>
                    <a:bodyPr anchor="t">
                      <a:noAutofit/>
                    </a:bodyPr>
                    <a:p>
                      <a:pPr>
                        <a:lnSpc>
                          <a:spcPct val="100000"/>
                        </a:lnSpc>
                        <a:buNone/>
                      </a:pPr>
                      <a:r>
                        <a:rPr b="1" lang="en-IN" sz="1600" spc="-1" strike="noStrike">
                          <a:solidFill>
                            <a:srgbClr val="000000"/>
                          </a:solidFill>
                          <a:latin typeface="Calibri"/>
                        </a:rPr>
                        <a:t>Heading</a:t>
                      </a:r>
                      <a:endParaRPr b="0" lang="en-US" sz="1600" spc="-1" strike="noStrike">
                        <a:latin typeface="Arial"/>
                      </a:endParaRPr>
                    </a:p>
                  </a:txBody>
                  <a:tcPr anchor="t" marL="91440" marR="91440">
                    <a:lnL w="12240">
                      <a:noFill/>
                    </a:lnL>
                    <a:lnR w="12240">
                      <a:noFill/>
                    </a:lnR>
                    <a:lnT w="12240">
                      <a:solidFill>
                        <a:srgbClr val="000000"/>
                      </a:solidFill>
                    </a:lnT>
                    <a:lnB w="12240">
                      <a:noFill/>
                    </a:lnB>
                    <a:noFill/>
                  </a:tcPr>
                </a:tc>
                <a:tc>
                  <a:txBody>
                    <a:bodyPr anchor="t">
                      <a:noAutofit/>
                    </a:bodyPr>
                    <a:p>
                      <a:pPr>
                        <a:lnSpc>
                          <a:spcPct val="100000"/>
                        </a:lnSpc>
                        <a:buNone/>
                      </a:pPr>
                      <a:r>
                        <a:rPr b="0" lang="en-IN" sz="1600" spc="-1" strike="noStrike">
                          <a:solidFill>
                            <a:srgbClr val="000000"/>
                          </a:solidFill>
                          <a:latin typeface="Calibri"/>
                        </a:rPr>
                        <a:t>Specified in degrees, the heading or direction increases in value as the turtle turns to the left, or counterclockwise. Conversely, a negative quantity of degrees indicates a right, or clockwise, turn. the turtle is initially facing east, or 0 degrees. North is 90 degrees, West is 180 degrees, and South is 270 degrees.</a:t>
                      </a:r>
                      <a:endParaRPr b="0" lang="en-US" sz="1600" spc="-1" strike="noStrike">
                        <a:latin typeface="Arial"/>
                      </a:endParaRPr>
                    </a:p>
                  </a:txBody>
                  <a:tcPr anchor="t" marL="91440" marR="91440">
                    <a:lnL w="12240">
                      <a:noFill/>
                    </a:lnL>
                    <a:lnR w="12240">
                      <a:noFill/>
                    </a:lnR>
                    <a:lnT w="12240">
                      <a:solidFill>
                        <a:srgbClr val="000000"/>
                      </a:solidFill>
                    </a:lnT>
                    <a:lnB w="12240">
                      <a:noFill/>
                    </a:lnB>
                    <a:noFill/>
                  </a:tcPr>
                </a:tc>
              </a:tr>
              <a:tr h="596880">
                <a:tc>
                  <a:txBody>
                    <a:bodyPr anchor="t">
                      <a:noAutofit/>
                    </a:bodyPr>
                    <a:p>
                      <a:pPr>
                        <a:lnSpc>
                          <a:spcPct val="100000"/>
                        </a:lnSpc>
                        <a:buNone/>
                      </a:pPr>
                      <a:r>
                        <a:rPr b="1" lang="en-IN" sz="1600" spc="-1" strike="noStrike">
                          <a:solidFill>
                            <a:srgbClr val="000000"/>
                          </a:solidFill>
                          <a:latin typeface="Calibri"/>
                        </a:rPr>
                        <a:t>Color</a:t>
                      </a:r>
                      <a:endParaRPr b="0" lang="en-US" sz="1600" spc="-1" strike="noStrike">
                        <a:latin typeface="Arial"/>
                      </a:endParaRPr>
                    </a:p>
                  </a:txBody>
                  <a:tcPr anchor="t" marL="91440" marR="91440">
                    <a:lnL w="12240">
                      <a:noFill/>
                    </a:lnL>
                    <a:lnR w="12240">
                      <a:noFill/>
                    </a:lnR>
                    <a:lnT w="12240">
                      <a:noFill/>
                    </a:lnT>
                    <a:lnB w="12240">
                      <a:noFill/>
                    </a:lnB>
                    <a:noFill/>
                  </a:tcPr>
                </a:tc>
                <a:tc>
                  <a:txBody>
                    <a:bodyPr anchor="t">
                      <a:noAutofit/>
                    </a:bodyPr>
                    <a:p>
                      <a:pPr>
                        <a:lnSpc>
                          <a:spcPct val="100000"/>
                        </a:lnSpc>
                        <a:buNone/>
                      </a:pPr>
                      <a:r>
                        <a:rPr b="0" lang="en-IN" sz="1600" spc="-1" strike="noStrike">
                          <a:solidFill>
                            <a:srgbClr val="000000"/>
                          </a:solidFill>
                          <a:latin typeface="Calibri"/>
                        </a:rPr>
                        <a:t>Initially black, the color can be changed to any of more than 16 million other colors.</a:t>
                      </a:r>
                      <a:endParaRPr b="0" lang="en-US" sz="1600" spc="-1" strike="noStrike">
                        <a:latin typeface="Arial"/>
                      </a:endParaRPr>
                    </a:p>
                  </a:txBody>
                  <a:tcPr anchor="t" marL="91440" marR="91440">
                    <a:lnL w="12240">
                      <a:noFill/>
                    </a:lnL>
                    <a:lnR w="12240">
                      <a:noFill/>
                    </a:lnR>
                    <a:lnT w="12240">
                      <a:noFill/>
                    </a:lnT>
                    <a:lnB w="12240">
                      <a:noFill/>
                    </a:lnB>
                    <a:noFill/>
                  </a:tcPr>
                </a:tc>
              </a:tr>
              <a:tr h="609480">
                <a:tc>
                  <a:txBody>
                    <a:bodyPr anchor="t">
                      <a:noAutofit/>
                    </a:bodyPr>
                    <a:p>
                      <a:pPr>
                        <a:lnSpc>
                          <a:spcPct val="100000"/>
                        </a:lnSpc>
                        <a:buNone/>
                      </a:pPr>
                      <a:r>
                        <a:rPr b="1" lang="en-IN" sz="1600" spc="-1" strike="noStrike">
                          <a:solidFill>
                            <a:srgbClr val="000000"/>
                          </a:solidFill>
                          <a:latin typeface="Calibri"/>
                        </a:rPr>
                        <a:t>Width</a:t>
                      </a:r>
                      <a:endParaRPr b="0" lang="en-US" sz="1600" spc="-1" strike="noStrike">
                        <a:latin typeface="Arial"/>
                      </a:endParaRPr>
                    </a:p>
                  </a:txBody>
                  <a:tcPr anchor="t" marL="91440" marR="91440">
                    <a:lnL w="12240">
                      <a:noFill/>
                    </a:lnL>
                    <a:lnR w="12240">
                      <a:noFill/>
                    </a:lnR>
                    <a:lnT w="12240">
                      <a:noFill/>
                    </a:lnT>
                    <a:lnB w="12240">
                      <a:noFill/>
                    </a:lnB>
                    <a:noFill/>
                  </a:tcPr>
                </a:tc>
                <a:tc>
                  <a:txBody>
                    <a:bodyPr anchor="t">
                      <a:noAutofit/>
                    </a:bodyPr>
                    <a:p>
                      <a:pPr>
                        <a:lnSpc>
                          <a:spcPct val="100000"/>
                        </a:lnSpc>
                        <a:buNone/>
                      </a:pPr>
                      <a:r>
                        <a:rPr b="0" lang="en-IN" sz="1600" spc="-1" strike="noStrike">
                          <a:solidFill>
                            <a:srgbClr val="000000"/>
                          </a:solidFill>
                          <a:latin typeface="Calibri"/>
                        </a:rPr>
                        <a:t>This is the width of the line drawn when the turtle moves. The initial width is 1 pixel. (You'll learn more about pixels shortly)</a:t>
                      </a:r>
                      <a:endParaRPr b="0" lang="en-US" sz="1600" spc="-1" strike="noStrike">
                        <a:latin typeface="Arial"/>
                      </a:endParaRPr>
                    </a:p>
                  </a:txBody>
                  <a:tcPr anchor="t" marL="91440" marR="91440">
                    <a:lnL w="12240">
                      <a:noFill/>
                    </a:lnL>
                    <a:lnR w="12240">
                      <a:noFill/>
                    </a:lnR>
                    <a:lnT w="12240">
                      <a:noFill/>
                    </a:lnT>
                    <a:lnB w="12240">
                      <a:noFill/>
                    </a:lnB>
                    <a:noFill/>
                  </a:tcPr>
                </a:tc>
              </a:tr>
              <a:tr h="984240">
                <a:tc>
                  <a:txBody>
                    <a:bodyPr anchor="t">
                      <a:noAutofit/>
                    </a:bodyPr>
                    <a:p>
                      <a:pPr>
                        <a:lnSpc>
                          <a:spcPct val="100000"/>
                        </a:lnSpc>
                        <a:buNone/>
                      </a:pPr>
                      <a:r>
                        <a:rPr b="1" lang="en-IN" sz="1600" spc="-1" strike="noStrike">
                          <a:solidFill>
                            <a:srgbClr val="000000"/>
                          </a:solidFill>
                          <a:latin typeface="Calibri"/>
                        </a:rPr>
                        <a:t>Down</a:t>
                      </a:r>
                      <a:endParaRPr b="0" lang="en-US" sz="1600" spc="-1" strike="noStrike">
                        <a:latin typeface="Arial"/>
                      </a:endParaRPr>
                    </a:p>
                  </a:txBody>
                  <a:tcPr anchor="t" marL="91440" marR="91440">
                    <a:lnL w="12240">
                      <a:noFill/>
                    </a:lnL>
                    <a:lnR w="12240">
                      <a:noFill/>
                    </a:lnR>
                    <a:lnT w="12240">
                      <a:noFill/>
                    </a:lnT>
                    <a:lnB w="12240">
                      <a:solidFill>
                        <a:srgbClr val="000000"/>
                      </a:solidFill>
                    </a:lnB>
                    <a:noFill/>
                  </a:tcPr>
                </a:tc>
                <a:tc>
                  <a:txBody>
                    <a:bodyPr anchor="t">
                      <a:noAutofit/>
                    </a:bodyPr>
                    <a:p>
                      <a:pPr>
                        <a:lnSpc>
                          <a:spcPct val="100000"/>
                        </a:lnSpc>
                        <a:buNone/>
                      </a:pPr>
                      <a:r>
                        <a:rPr b="0" lang="en-IN" sz="1600" spc="-1" strike="noStrike">
                          <a:solidFill>
                            <a:srgbClr val="000000"/>
                          </a:solidFill>
                          <a:latin typeface="Calibri"/>
                        </a:rPr>
                        <a:t>This attribute, which can be either true or false, controls whether the turtle's pen is up or down. When true (that is, when the pen is down), the turtle draws a line when it moves. When false (that is, when the pen is up), the turtle can move without drawing a line.</a:t>
                      </a:r>
                      <a:endParaRPr b="0" lang="en-US" sz="1600" spc="-1" strike="noStrike">
                        <a:latin typeface="Arial"/>
                      </a:endParaRPr>
                    </a:p>
                  </a:txBody>
                  <a:tcPr anchor="t" marL="91440" marR="91440">
                    <a:lnL w="12240">
                      <a:noFill/>
                    </a:lnL>
                    <a:lnR w="12240">
                      <a:noFill/>
                    </a:lnR>
                    <a:lnT w="12240">
                      <a:noFill/>
                    </a:lnT>
                    <a:lnB w="12240">
                      <a:solidFill>
                        <a:srgbClr val="000000"/>
                      </a:solidFill>
                    </a:lnB>
                    <a:noFill/>
                  </a:tcPr>
                </a:tc>
              </a:tr>
            </a:tbl>
          </a:graphicData>
        </a:graphic>
      </p:graphicFrame>
      <p:sp>
        <p:nvSpPr>
          <p:cNvPr id="298" name="PlaceHolder 3"/>
          <p:cNvSpPr>
            <a:spLocks noGrp="1"/>
          </p:cNvSpPr>
          <p:nvPr>
            <p:ph type="ftr" idx="15"/>
          </p:nvPr>
        </p:nvSpPr>
        <p:spPr>
          <a:xfrm>
            <a:off x="1597680" y="639756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title"/>
          </p:nvPr>
        </p:nvSpPr>
        <p:spPr>
          <a:xfrm>
            <a:off x="762120" y="338760"/>
            <a:ext cx="8025840" cy="43020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Turtle Operations (1 of 3)</a:t>
            </a:r>
            <a:endParaRPr b="0" lang="en-US" sz="2800" spc="-1" strike="noStrike">
              <a:latin typeface="Arial"/>
            </a:endParaRPr>
          </a:p>
        </p:txBody>
      </p:sp>
      <p:graphicFrame>
        <p:nvGraphicFramePr>
          <p:cNvPr id="300" name="Table 4"/>
          <p:cNvGraphicFramePr/>
          <p:nvPr/>
        </p:nvGraphicFramePr>
        <p:xfrm>
          <a:off x="762120" y="1361160"/>
          <a:ext cx="7314840" cy="4910040"/>
        </p:xfrm>
        <a:graphic>
          <a:graphicData uri="http://schemas.openxmlformats.org/drawingml/2006/table">
            <a:tbl>
              <a:tblPr/>
              <a:tblGrid>
                <a:gridCol w="2057400"/>
                <a:gridCol w="5257800"/>
              </a:tblGrid>
              <a:tr h="370800">
                <a:tc>
                  <a:txBody>
                    <a:bodyPr anchor="t">
                      <a:noAutofit/>
                    </a:bodyPr>
                    <a:p>
                      <a:pPr>
                        <a:lnSpc>
                          <a:spcPct val="100000"/>
                        </a:lnSpc>
                        <a:buNone/>
                      </a:pPr>
                      <a:r>
                        <a:rPr b="1" lang="en-US" sz="1400" spc="-1" strike="noStrike">
                          <a:solidFill>
                            <a:srgbClr val="000000"/>
                          </a:solidFill>
                          <a:latin typeface="Calibri"/>
                        </a:rPr>
                        <a:t>Turtle Method</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1" lang="en-US" sz="1400" spc="-1" strike="noStrike">
                          <a:solidFill>
                            <a:srgbClr val="000000"/>
                          </a:solidFill>
                          <a:latin typeface="Calibri"/>
                        </a:rPr>
                        <a:t>What It Does</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1" lang="en-US" sz="1400" spc="-1" strike="noStrike">
                          <a:solidFill>
                            <a:srgbClr val="000000"/>
                          </a:solidFill>
                          <a:latin typeface="Calibri"/>
                        </a:rPr>
                        <a:t>t = Turtle ()</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Creates a new </a:t>
                      </a:r>
                      <a:r>
                        <a:rPr b="1" lang="en-US" sz="1400" spc="-1" strike="noStrike">
                          <a:solidFill>
                            <a:srgbClr val="000000"/>
                          </a:solidFill>
                          <a:latin typeface="Calibri"/>
                        </a:rPr>
                        <a:t>Turtle</a:t>
                      </a:r>
                      <a:r>
                        <a:rPr b="0" lang="en-US" sz="1400" spc="-1" strike="noStrike">
                          <a:solidFill>
                            <a:srgbClr val="000000"/>
                          </a:solidFill>
                          <a:latin typeface="Calibri"/>
                        </a:rPr>
                        <a:t> object and opens its window</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09400">
                <a:tc>
                  <a:txBody>
                    <a:bodyPr anchor="t">
                      <a:noAutofit/>
                    </a:bodyPr>
                    <a:p>
                      <a:pPr>
                        <a:lnSpc>
                          <a:spcPct val="100000"/>
                        </a:lnSpc>
                        <a:buNone/>
                      </a:pPr>
                      <a:r>
                        <a:rPr b="1" lang="en-US" sz="1400" spc="-1" strike="noStrike">
                          <a:solidFill>
                            <a:srgbClr val="000000"/>
                          </a:solidFill>
                          <a:latin typeface="Calibri"/>
                        </a:rPr>
                        <a:t>t.home()</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Moves </a:t>
                      </a:r>
                      <a:r>
                        <a:rPr b="1" lang="en-US" sz="1400" spc="-1" strike="noStrike">
                          <a:solidFill>
                            <a:srgbClr val="000000"/>
                          </a:solidFill>
                          <a:latin typeface="Calibri"/>
                        </a:rPr>
                        <a:t>t</a:t>
                      </a:r>
                      <a:r>
                        <a:rPr b="0" lang="en-US" sz="1400" spc="-1" strike="noStrike">
                          <a:solidFill>
                            <a:srgbClr val="000000"/>
                          </a:solidFill>
                          <a:latin typeface="Calibri"/>
                        </a:rPr>
                        <a:t> to the center of the window and then points </a:t>
                      </a:r>
                      <a:r>
                        <a:rPr b="1" lang="en-US" sz="1400" spc="-1" strike="noStrike">
                          <a:solidFill>
                            <a:srgbClr val="000000"/>
                          </a:solidFill>
                          <a:latin typeface="Calibri"/>
                        </a:rPr>
                        <a:t>t </a:t>
                      </a:r>
                      <a:r>
                        <a:rPr b="0" lang="en-US" sz="1400" spc="-1" strike="noStrike">
                          <a:solidFill>
                            <a:srgbClr val="000000"/>
                          </a:solidFill>
                          <a:latin typeface="Calibri"/>
                        </a:rPr>
                        <a:t>east</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1" lang="en-US" sz="1400" spc="-1" strike="noStrike">
                          <a:solidFill>
                            <a:srgbClr val="000000"/>
                          </a:solidFill>
                          <a:latin typeface="Calibri"/>
                        </a:rPr>
                        <a:t>t.up()</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Raises </a:t>
                      </a:r>
                      <a:r>
                        <a:rPr b="1" lang="en-US" sz="1400" spc="-1" strike="noStrike">
                          <a:solidFill>
                            <a:srgbClr val="000000"/>
                          </a:solidFill>
                          <a:latin typeface="Calibri"/>
                        </a:rPr>
                        <a:t>t</a:t>
                      </a:r>
                      <a:r>
                        <a:rPr b="0" lang="en-US" sz="1400" spc="-1" strike="noStrike">
                          <a:solidFill>
                            <a:srgbClr val="000000"/>
                          </a:solidFill>
                          <a:latin typeface="Calibri"/>
                        </a:rPr>
                        <a:t>’s pen from the drawing surface</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1" lang="en-US" sz="1400" spc="-1" strike="noStrike">
                          <a:solidFill>
                            <a:srgbClr val="000000"/>
                          </a:solidFill>
                          <a:latin typeface="Calibri"/>
                        </a:rPr>
                        <a:t>t.down()</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Lowers </a:t>
                      </a:r>
                      <a:r>
                        <a:rPr b="1" lang="en-US" sz="1400" spc="-1" strike="noStrike">
                          <a:solidFill>
                            <a:srgbClr val="000000"/>
                          </a:solidFill>
                          <a:latin typeface="Calibri"/>
                        </a:rPr>
                        <a:t>t</a:t>
                      </a:r>
                      <a:r>
                        <a:rPr b="0" lang="en-US" sz="1400" spc="-1" strike="noStrike">
                          <a:solidFill>
                            <a:srgbClr val="000000"/>
                          </a:solidFill>
                          <a:latin typeface="Calibri"/>
                        </a:rPr>
                        <a:t>’s pen to the drawing surface</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09400">
                <a:tc>
                  <a:txBody>
                    <a:bodyPr anchor="t">
                      <a:noAutofit/>
                    </a:bodyPr>
                    <a:p>
                      <a:pPr>
                        <a:lnSpc>
                          <a:spcPct val="100000"/>
                        </a:lnSpc>
                        <a:buNone/>
                      </a:pPr>
                      <a:r>
                        <a:rPr b="1" lang="en-US" sz="1400" spc="-1" strike="noStrike">
                          <a:solidFill>
                            <a:srgbClr val="000000"/>
                          </a:solidFill>
                          <a:latin typeface="Calibri"/>
                        </a:rPr>
                        <a:t>t.setheading(degrees)</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Points </a:t>
                      </a:r>
                      <a:r>
                        <a:rPr b="1" lang="en-US" sz="1400" spc="-1" strike="noStrike">
                          <a:solidFill>
                            <a:srgbClr val="000000"/>
                          </a:solidFill>
                          <a:latin typeface="Calibri"/>
                        </a:rPr>
                        <a:t>t</a:t>
                      </a:r>
                      <a:r>
                        <a:rPr b="0" lang="en-US" sz="1400" spc="-1" strike="noStrike">
                          <a:solidFill>
                            <a:srgbClr val="000000"/>
                          </a:solidFill>
                          <a:latin typeface="Calibri"/>
                        </a:rPr>
                        <a:t> in the indicated direction, which is specified in degrees</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09400">
                <a:tc>
                  <a:txBody>
                    <a:bodyPr anchor="t">
                      <a:noAutofit/>
                    </a:bodyPr>
                    <a:p>
                      <a:pPr>
                        <a:lnSpc>
                          <a:spcPct val="100000"/>
                        </a:lnSpc>
                        <a:buNone/>
                      </a:pPr>
                      <a:r>
                        <a:rPr b="1" lang="en-US" sz="1400" spc="-1" strike="noStrike">
                          <a:solidFill>
                            <a:srgbClr val="000000"/>
                          </a:solidFill>
                          <a:latin typeface="Calibri"/>
                        </a:rPr>
                        <a:t>t.left(degrees)</a:t>
                      </a:r>
                      <a:endParaRPr b="0" lang="en-US" sz="1400" spc="-1" strike="noStrike">
                        <a:latin typeface="Arial"/>
                      </a:endParaRPr>
                    </a:p>
                    <a:p>
                      <a:pPr>
                        <a:lnSpc>
                          <a:spcPct val="100000"/>
                        </a:lnSpc>
                        <a:buNone/>
                      </a:pPr>
                      <a:r>
                        <a:rPr b="1" lang="en-US" sz="1400" spc="-1" strike="noStrike">
                          <a:solidFill>
                            <a:srgbClr val="000000"/>
                          </a:solidFill>
                          <a:latin typeface="Calibri"/>
                        </a:rPr>
                        <a:t>t.right(degrees)</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Rotates </a:t>
                      </a:r>
                      <a:r>
                        <a:rPr b="1" lang="en-US" sz="1400" spc="-1" strike="noStrike">
                          <a:solidFill>
                            <a:srgbClr val="000000"/>
                          </a:solidFill>
                          <a:latin typeface="Calibri"/>
                        </a:rPr>
                        <a:t>t </a:t>
                      </a:r>
                      <a:r>
                        <a:rPr b="0" lang="en-US" sz="1400" spc="-1" strike="noStrike">
                          <a:solidFill>
                            <a:srgbClr val="000000"/>
                          </a:solidFill>
                          <a:latin typeface="Calibri"/>
                        </a:rPr>
                        <a:t>to the left or the right by the specified degrees</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1" lang="en-US" sz="1400" spc="-1" strike="noStrike">
                          <a:solidFill>
                            <a:srgbClr val="000000"/>
                          </a:solidFill>
                          <a:latin typeface="Calibri"/>
                        </a:rPr>
                        <a:t>t.goto(x, y)</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Moves </a:t>
                      </a:r>
                      <a:r>
                        <a:rPr b="1" lang="en-US" sz="1400" spc="-1" strike="noStrike">
                          <a:solidFill>
                            <a:srgbClr val="000000"/>
                          </a:solidFill>
                          <a:latin typeface="Calibri"/>
                        </a:rPr>
                        <a:t>t </a:t>
                      </a:r>
                      <a:r>
                        <a:rPr b="0" lang="en-US" sz="1400" spc="-1" strike="noStrike">
                          <a:solidFill>
                            <a:srgbClr val="000000"/>
                          </a:solidFill>
                          <a:latin typeface="Calibri"/>
                        </a:rPr>
                        <a:t>to the specified position</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09400">
                <a:tc>
                  <a:txBody>
                    <a:bodyPr anchor="t">
                      <a:noAutofit/>
                    </a:bodyPr>
                    <a:p>
                      <a:pPr>
                        <a:lnSpc>
                          <a:spcPct val="100000"/>
                        </a:lnSpc>
                        <a:buNone/>
                      </a:pPr>
                      <a:r>
                        <a:rPr b="1" lang="en-US" sz="1400" spc="-1" strike="noStrike">
                          <a:solidFill>
                            <a:srgbClr val="000000"/>
                          </a:solidFill>
                          <a:latin typeface="Calibri"/>
                        </a:rPr>
                        <a:t>t.forward(distance)</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Moves </a:t>
                      </a:r>
                      <a:r>
                        <a:rPr b="1" lang="en-US" sz="1400" spc="-1" strike="noStrike">
                          <a:solidFill>
                            <a:srgbClr val="000000"/>
                          </a:solidFill>
                          <a:latin typeface="Calibri"/>
                        </a:rPr>
                        <a:t>t </a:t>
                      </a:r>
                      <a:r>
                        <a:rPr b="0" lang="en-US" sz="1400" spc="-1" strike="noStrike">
                          <a:solidFill>
                            <a:srgbClr val="000000"/>
                          </a:solidFill>
                          <a:latin typeface="Calibri"/>
                        </a:rPr>
                        <a:t>to the specified distance in the current direction</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09400">
                <a:tc>
                  <a:txBody>
                    <a:bodyPr anchor="t">
                      <a:noAutofit/>
                    </a:bodyPr>
                    <a:p>
                      <a:pPr>
                        <a:lnSpc>
                          <a:spcPct val="100000"/>
                        </a:lnSpc>
                        <a:buNone/>
                      </a:pPr>
                      <a:r>
                        <a:rPr b="1" lang="en-US" sz="1400" spc="-1" strike="noStrike">
                          <a:solidFill>
                            <a:srgbClr val="000000"/>
                          </a:solidFill>
                          <a:latin typeface="Calibri"/>
                        </a:rPr>
                        <a:t>t.pencolor(r, g, b)</a:t>
                      </a:r>
                      <a:endParaRPr b="0" lang="en-US" sz="1400" spc="-1" strike="noStrike">
                        <a:latin typeface="Arial"/>
                      </a:endParaRPr>
                    </a:p>
                    <a:p>
                      <a:pPr>
                        <a:lnSpc>
                          <a:spcPct val="100000"/>
                        </a:lnSpc>
                        <a:buNone/>
                      </a:pPr>
                      <a:r>
                        <a:rPr b="1" lang="en-US" sz="1400" spc="-1" strike="noStrike">
                          <a:solidFill>
                            <a:srgbClr val="000000"/>
                          </a:solidFill>
                          <a:latin typeface="Calibri"/>
                        </a:rPr>
                        <a:t>t.pencolor(string)</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Changes the pen color of </a:t>
                      </a:r>
                      <a:r>
                        <a:rPr b="1" lang="en-US" sz="1400" spc="-1" strike="noStrike">
                          <a:solidFill>
                            <a:srgbClr val="000000"/>
                          </a:solidFill>
                          <a:latin typeface="Calibri"/>
                        </a:rPr>
                        <a:t>t</a:t>
                      </a:r>
                      <a:r>
                        <a:rPr b="0" lang="en-US" sz="1400" spc="-1" strike="noStrike">
                          <a:solidFill>
                            <a:srgbClr val="000000"/>
                          </a:solidFill>
                          <a:latin typeface="Calibri"/>
                        </a:rPr>
                        <a:t> to the specified RGB value or to the specified string</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09400">
                <a:tc>
                  <a:txBody>
                    <a:bodyPr anchor="t">
                      <a:noAutofit/>
                    </a:bodyPr>
                    <a:p>
                      <a:pPr>
                        <a:lnSpc>
                          <a:spcPct val="100000"/>
                        </a:lnSpc>
                        <a:buNone/>
                      </a:pPr>
                      <a:r>
                        <a:rPr b="1" lang="en-US" sz="1400" spc="-1" strike="noStrike">
                          <a:solidFill>
                            <a:srgbClr val="000000"/>
                          </a:solidFill>
                          <a:latin typeface="Calibri"/>
                        </a:rPr>
                        <a:t>t.fillcolor(r, g, b)</a:t>
                      </a:r>
                      <a:endParaRPr b="0" lang="en-US" sz="1400" spc="-1" strike="noStrike">
                        <a:latin typeface="Arial"/>
                      </a:endParaRPr>
                    </a:p>
                    <a:p>
                      <a:pPr>
                        <a:lnSpc>
                          <a:spcPct val="100000"/>
                        </a:lnSpc>
                        <a:buNone/>
                      </a:pPr>
                      <a:r>
                        <a:rPr b="1" lang="en-US" sz="1400" spc="-1" strike="noStrike">
                          <a:solidFill>
                            <a:srgbClr val="000000"/>
                          </a:solidFill>
                          <a:latin typeface="Calibri"/>
                        </a:rPr>
                        <a:t>t.fillcolor(string)</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Changes the fill color of </a:t>
                      </a:r>
                      <a:r>
                        <a:rPr b="1" lang="en-US" sz="1400" spc="-1" strike="noStrike">
                          <a:solidFill>
                            <a:srgbClr val="000000"/>
                          </a:solidFill>
                          <a:latin typeface="Calibri"/>
                        </a:rPr>
                        <a:t>t</a:t>
                      </a:r>
                      <a:r>
                        <a:rPr b="0" lang="en-US" sz="1400" spc="-1" strike="noStrike">
                          <a:solidFill>
                            <a:srgbClr val="000000"/>
                          </a:solidFill>
                          <a:latin typeface="Calibri"/>
                        </a:rPr>
                        <a:t> to the specified RBG value or to the specified string</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301" name="PlaceHolder 2"/>
          <p:cNvSpPr>
            <a:spLocks noGrp="1"/>
          </p:cNvSpPr>
          <p:nvPr>
            <p:ph type="ftr" idx="16"/>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title"/>
          </p:nvPr>
        </p:nvSpPr>
        <p:spPr>
          <a:xfrm>
            <a:off x="762120" y="338760"/>
            <a:ext cx="8025840" cy="43020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Turtle Operations (2 of 3)</a:t>
            </a:r>
            <a:endParaRPr b="0" lang="en-US" sz="2800" spc="-1" strike="noStrike">
              <a:latin typeface="Arial"/>
            </a:endParaRPr>
          </a:p>
        </p:txBody>
      </p:sp>
      <p:graphicFrame>
        <p:nvGraphicFramePr>
          <p:cNvPr id="303" name="Table 2"/>
          <p:cNvGraphicFramePr/>
          <p:nvPr/>
        </p:nvGraphicFramePr>
        <p:xfrm>
          <a:off x="964800" y="1441800"/>
          <a:ext cx="7009560" cy="4029840"/>
        </p:xfrm>
        <a:graphic>
          <a:graphicData uri="http://schemas.openxmlformats.org/drawingml/2006/table">
            <a:tbl>
              <a:tblPr/>
              <a:tblGrid>
                <a:gridCol w="2361960"/>
                <a:gridCol w="4647960"/>
              </a:tblGrid>
              <a:tr h="370800">
                <a:tc>
                  <a:txBody>
                    <a:bodyPr anchor="t">
                      <a:noAutofit/>
                    </a:bodyPr>
                    <a:p>
                      <a:pPr>
                        <a:lnSpc>
                          <a:spcPct val="100000"/>
                        </a:lnSpc>
                        <a:buNone/>
                      </a:pPr>
                      <a:r>
                        <a:rPr b="1" lang="en-US" sz="1400" spc="-1" strike="noStrike">
                          <a:solidFill>
                            <a:srgbClr val="000000"/>
                          </a:solidFill>
                          <a:latin typeface="Calibri"/>
                        </a:rPr>
                        <a:t>Turtle Method</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1" lang="en-US" sz="1400" spc="-1" strike="noStrike">
                          <a:solidFill>
                            <a:srgbClr val="000000"/>
                          </a:solidFill>
                          <a:latin typeface="Calibri"/>
                        </a:rPr>
                        <a:t>What It Does</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09400">
                <a:tc>
                  <a:txBody>
                    <a:bodyPr anchor="t">
                      <a:noAutofit/>
                    </a:bodyPr>
                    <a:p>
                      <a:pPr>
                        <a:lnSpc>
                          <a:spcPct val="100000"/>
                        </a:lnSpc>
                        <a:buNone/>
                      </a:pPr>
                      <a:r>
                        <a:rPr b="1" lang="en-US" sz="1400" spc="-1" strike="noStrike">
                          <a:solidFill>
                            <a:srgbClr val="000000"/>
                          </a:solidFill>
                          <a:latin typeface="Calibri"/>
                        </a:rPr>
                        <a:t>t.begin_fill()</a:t>
                      </a:r>
                      <a:endParaRPr b="0" lang="en-US" sz="1400" spc="-1" strike="noStrike">
                        <a:latin typeface="Arial"/>
                      </a:endParaRPr>
                    </a:p>
                    <a:p>
                      <a:pPr>
                        <a:lnSpc>
                          <a:spcPct val="100000"/>
                        </a:lnSpc>
                        <a:buNone/>
                      </a:pPr>
                      <a:r>
                        <a:rPr b="1" lang="en-US" sz="1400" spc="-1" strike="noStrike">
                          <a:solidFill>
                            <a:srgbClr val="000000"/>
                          </a:solidFill>
                          <a:latin typeface="Calibri"/>
                        </a:rPr>
                        <a:t>t.end_fill()</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Enclose a set of turtle commands that will draw a filled shape using the current fill color</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09400">
                <a:tc>
                  <a:txBody>
                    <a:bodyPr anchor="t">
                      <a:noAutofit/>
                    </a:bodyPr>
                    <a:p>
                      <a:pPr>
                        <a:lnSpc>
                          <a:spcPct val="100000"/>
                        </a:lnSpc>
                        <a:buNone/>
                      </a:pPr>
                      <a:r>
                        <a:rPr b="1" lang="en-US" sz="1400" spc="-1" strike="noStrike">
                          <a:solidFill>
                            <a:srgbClr val="000000"/>
                          </a:solidFill>
                          <a:latin typeface="Calibri"/>
                        </a:rPr>
                        <a:t>t.clear()</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Erases all of the turtle’s drawings, without changing the turtle’s state</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09400">
                <a:tc>
                  <a:txBody>
                    <a:bodyPr anchor="t">
                      <a:noAutofit/>
                    </a:bodyPr>
                    <a:p>
                      <a:pPr>
                        <a:lnSpc>
                          <a:spcPct val="100000"/>
                        </a:lnSpc>
                        <a:buNone/>
                      </a:pPr>
                      <a:r>
                        <a:rPr b="1" lang="en-US" sz="1400" spc="-1" strike="noStrike">
                          <a:solidFill>
                            <a:srgbClr val="000000"/>
                          </a:solidFill>
                          <a:latin typeface="Calibri"/>
                        </a:rPr>
                        <a:t>t.width(pixels)</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Changes the width of </a:t>
                      </a:r>
                      <a:r>
                        <a:rPr b="1" lang="en-US" sz="1400" spc="-1" strike="noStrike">
                          <a:solidFill>
                            <a:srgbClr val="000000"/>
                          </a:solidFill>
                          <a:latin typeface="Calibri"/>
                        </a:rPr>
                        <a:t>t </a:t>
                      </a:r>
                      <a:r>
                        <a:rPr b="0" lang="en-US" sz="1400" spc="-1" strike="noStrike">
                          <a:solidFill>
                            <a:srgbClr val="000000"/>
                          </a:solidFill>
                          <a:latin typeface="Calibri"/>
                        </a:rPr>
                        <a:t>to the specified number of pixels</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09400">
                <a:tc>
                  <a:txBody>
                    <a:bodyPr anchor="t">
                      <a:noAutofit/>
                    </a:bodyPr>
                    <a:p>
                      <a:pPr>
                        <a:lnSpc>
                          <a:spcPct val="100000"/>
                        </a:lnSpc>
                        <a:buNone/>
                      </a:pPr>
                      <a:r>
                        <a:rPr b="1" lang="en-US" sz="1400" spc="-1" strike="noStrike">
                          <a:solidFill>
                            <a:srgbClr val="000000"/>
                          </a:solidFill>
                          <a:latin typeface="Calibri"/>
                        </a:rPr>
                        <a:t>t.hideturtle()</a:t>
                      </a:r>
                      <a:endParaRPr b="0" lang="en-US" sz="1400" spc="-1" strike="noStrike">
                        <a:latin typeface="Arial"/>
                      </a:endParaRPr>
                    </a:p>
                    <a:p>
                      <a:pPr>
                        <a:lnSpc>
                          <a:spcPct val="100000"/>
                        </a:lnSpc>
                        <a:buNone/>
                      </a:pPr>
                      <a:r>
                        <a:rPr b="1" lang="en-US" sz="1400" spc="-1" strike="noStrike">
                          <a:solidFill>
                            <a:srgbClr val="000000"/>
                          </a:solidFill>
                          <a:latin typeface="Calibri"/>
                        </a:rPr>
                        <a:t>t.showturtle()</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Makes the turtle invisible or visible</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1" lang="en-US" sz="1400" spc="-1" strike="noStrike">
                          <a:solidFill>
                            <a:srgbClr val="000000"/>
                          </a:solidFill>
                          <a:latin typeface="Calibri"/>
                        </a:rPr>
                        <a:t>t.position()</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Returns the current position (x, y) of </a:t>
                      </a:r>
                      <a:r>
                        <a:rPr b="1" lang="en-US" sz="1400" spc="-1" strike="noStrike">
                          <a:solidFill>
                            <a:srgbClr val="000000"/>
                          </a:solidFill>
                          <a:latin typeface="Calibri"/>
                        </a:rPr>
                        <a:t>t</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1" lang="en-US" sz="1400" spc="-1" strike="noStrike">
                          <a:solidFill>
                            <a:srgbClr val="000000"/>
                          </a:solidFill>
                          <a:latin typeface="Calibri"/>
                        </a:rPr>
                        <a:t>t.heading()</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Returns the current direction of </a:t>
                      </a:r>
                      <a:r>
                        <a:rPr b="1" lang="en-US" sz="1400" spc="-1" strike="noStrike">
                          <a:solidFill>
                            <a:srgbClr val="000000"/>
                          </a:solidFill>
                          <a:latin typeface="Calibri"/>
                        </a:rPr>
                        <a:t>t</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09400">
                <a:tc>
                  <a:txBody>
                    <a:bodyPr anchor="t">
                      <a:noAutofit/>
                    </a:bodyPr>
                    <a:p>
                      <a:pPr>
                        <a:lnSpc>
                          <a:spcPct val="100000"/>
                        </a:lnSpc>
                        <a:buNone/>
                      </a:pPr>
                      <a:r>
                        <a:rPr b="1" lang="en-US" sz="1400" spc="-1" strike="noStrike">
                          <a:solidFill>
                            <a:srgbClr val="000000"/>
                          </a:solidFill>
                          <a:latin typeface="Calibri"/>
                        </a:rPr>
                        <a:t>t.isdown()</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Returns </a:t>
                      </a:r>
                      <a:r>
                        <a:rPr b="1" lang="en-US" sz="1400" spc="-1" strike="noStrike">
                          <a:solidFill>
                            <a:srgbClr val="000000"/>
                          </a:solidFill>
                          <a:latin typeface="Calibri"/>
                        </a:rPr>
                        <a:t>True</a:t>
                      </a:r>
                      <a:r>
                        <a:rPr b="0" lang="en-US" sz="1400" spc="-1" strike="noStrike">
                          <a:solidFill>
                            <a:srgbClr val="000000"/>
                          </a:solidFill>
                          <a:latin typeface="Calibri"/>
                        </a:rPr>
                        <a:t> if t’s pen is down or</a:t>
                      </a:r>
                      <a:r>
                        <a:rPr b="1" lang="en-US" sz="1400" spc="-1" strike="noStrike">
                          <a:solidFill>
                            <a:srgbClr val="000000"/>
                          </a:solidFill>
                          <a:latin typeface="Calibri"/>
                        </a:rPr>
                        <a:t> False </a:t>
                      </a:r>
                      <a:r>
                        <a:rPr b="0" lang="en-US" sz="1400" spc="-1" strike="noStrike">
                          <a:solidFill>
                            <a:srgbClr val="000000"/>
                          </a:solidFill>
                          <a:latin typeface="Calibri"/>
                        </a:rPr>
                        <a:t>otherwise</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tabLst>
                          <a:tab algn="l" pos="0"/>
                        </a:tabLst>
                      </a:pPr>
                      <a:r>
                        <a:rPr b="1" lang="en-US" sz="1400" spc="-1" strike="noStrike">
                          <a:solidFill>
                            <a:srgbClr val="000000"/>
                          </a:solidFill>
                          <a:latin typeface="Calibri"/>
                        </a:rPr>
                        <a:t>t.circle(radius)</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Draws a circle with the given radius</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304" name="PlaceHolder 2"/>
          <p:cNvSpPr>
            <a:spLocks noGrp="1"/>
          </p:cNvSpPr>
          <p:nvPr>
            <p:ph type="ftr" idx="17"/>
          </p:nvPr>
        </p:nvSpPr>
        <p:spPr>
          <a:xfrm>
            <a:off x="1597680" y="640080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
        <p:nvSpPr>
          <p:cNvPr id="305" name="TextBox 3"/>
          <p:cNvSpPr/>
          <p:nvPr/>
        </p:nvSpPr>
        <p:spPr>
          <a:xfrm>
            <a:off x="673200" y="5441760"/>
            <a:ext cx="77972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DejaVu Sans"/>
              </a:rPr>
              <a:t>Overview of turtle methods at </a:t>
            </a:r>
            <a:r>
              <a:rPr b="0" lang="en-US" sz="1800" spc="-1" strike="noStrike" u="sng">
                <a:solidFill>
                  <a:srgbClr val="055c91"/>
                </a:solidFill>
                <a:uFillTx/>
                <a:latin typeface="Arial"/>
                <a:ea typeface="DejaVu Sans"/>
                <a:hlinkClick r:id="rId1"/>
              </a:rPr>
              <a:t>https://docs.python.org/3/library/turtle.html</a:t>
            </a:r>
            <a:r>
              <a:rPr b="0" lang="en-US" sz="1800" spc="-1" strike="noStrike">
                <a:solidFill>
                  <a:srgbClr val="000000"/>
                </a:solidFill>
                <a:latin typeface="Arial"/>
                <a:ea typeface="DejaVu Sans"/>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title"/>
          </p:nvPr>
        </p:nvSpPr>
        <p:spPr>
          <a:xfrm>
            <a:off x="762120" y="338760"/>
            <a:ext cx="8025840" cy="430200"/>
          </a:xfrm>
          <a:prstGeom prst="rect">
            <a:avLst/>
          </a:prstGeom>
          <a:noFill/>
          <a:ln w="0">
            <a:noFill/>
          </a:ln>
        </p:spPr>
        <p:txBody>
          <a:bodyPr lIns="0" rIns="0" tIns="0" bIns="0" anchor="ctr">
            <a:noAutofit/>
          </a:bodyPr>
          <a:p>
            <a:pPr>
              <a:lnSpc>
                <a:spcPct val="100000"/>
              </a:lnSpc>
              <a:buNone/>
            </a:pPr>
            <a:r>
              <a:rPr b="1" lang="en-US" sz="2800" spc="-1" strike="noStrike">
                <a:solidFill>
                  <a:srgbClr val="0080a9"/>
                </a:solidFill>
                <a:latin typeface="Arial"/>
              </a:rPr>
              <a:t>Turtle Operations (3 of 3)</a:t>
            </a:r>
            <a:endParaRPr b="0" lang="en-US" sz="2800" spc="-1" strike="noStrike">
              <a:latin typeface="Arial"/>
            </a:endParaRPr>
          </a:p>
        </p:txBody>
      </p:sp>
      <p:sp>
        <p:nvSpPr>
          <p:cNvPr id="307" name="PlaceHolder 2"/>
          <p:cNvSpPr>
            <a:spLocks noGrp="1"/>
          </p:cNvSpPr>
          <p:nvPr>
            <p:ph/>
          </p:nvPr>
        </p:nvSpPr>
        <p:spPr>
          <a:xfrm>
            <a:off x="365040" y="1538640"/>
            <a:ext cx="8414640" cy="153828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1" lang="en-US" sz="2000" spc="-1" strike="noStrike">
                <a:solidFill>
                  <a:srgbClr val="000000"/>
                </a:solidFill>
                <a:latin typeface="Calibri"/>
              </a:rPr>
              <a:t>Interface:</a:t>
            </a:r>
            <a:r>
              <a:rPr b="0" lang="en-US" sz="2000" spc="-1" strike="noStrike">
                <a:solidFill>
                  <a:srgbClr val="000000"/>
                </a:solidFill>
                <a:latin typeface="Calibri"/>
              </a:rPr>
              <a:t> set of methods of a given class</a:t>
            </a:r>
            <a:endParaRPr b="0" lang="en-US" sz="20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Used to interact with an object</a:t>
            </a:r>
            <a:endParaRPr b="0" lang="en-US" sz="1800" spc="-1" strike="noStrike">
              <a:latin typeface="Arial"/>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Use docstring mechanism to view an interface</a:t>
            </a:r>
            <a:endParaRPr b="0" lang="en-US" sz="1800" spc="-1" strike="noStrike">
              <a:latin typeface="Arial"/>
            </a:endParaRPr>
          </a:p>
          <a:p>
            <a:pPr lvl="2" marL="571680" indent="-114480">
              <a:lnSpc>
                <a:spcPct val="95000"/>
              </a:lnSpc>
              <a:spcBef>
                <a:spcPts val="320"/>
              </a:spcBef>
              <a:buClr>
                <a:srgbClr val="007fa9"/>
              </a:buClr>
              <a:buFont typeface="Arial"/>
              <a:buChar char="-"/>
            </a:pPr>
            <a:r>
              <a:rPr b="1" lang="en-US" sz="1600" spc="-1" strike="noStrike">
                <a:solidFill>
                  <a:srgbClr val="000000"/>
                </a:solidFill>
                <a:latin typeface="Calibri"/>
              </a:rPr>
              <a:t>help(&lt;class name&gt;)</a:t>
            </a:r>
            <a:endParaRPr b="0" lang="en-US" sz="1600" spc="-1" strike="noStrike">
              <a:latin typeface="Arial"/>
            </a:endParaRPr>
          </a:p>
          <a:p>
            <a:pPr lvl="2" marL="571680" indent="-114480">
              <a:lnSpc>
                <a:spcPct val="95000"/>
              </a:lnSpc>
              <a:spcBef>
                <a:spcPts val="320"/>
              </a:spcBef>
              <a:buClr>
                <a:srgbClr val="007fa9"/>
              </a:buClr>
              <a:buFont typeface="Arial"/>
              <a:buChar char="-"/>
            </a:pPr>
            <a:r>
              <a:rPr b="1" lang="en-US" sz="1600" spc="-1" strike="noStrike">
                <a:solidFill>
                  <a:srgbClr val="000000"/>
                </a:solidFill>
                <a:latin typeface="Calibri"/>
              </a:rPr>
              <a:t>help(&lt;class name&gt;.&lt;method name&gt;)</a:t>
            </a:r>
            <a:endParaRPr b="0" lang="en-US" sz="1600" spc="-1" strike="noStrike">
              <a:latin typeface="Arial"/>
            </a:endParaRPr>
          </a:p>
        </p:txBody>
      </p:sp>
      <p:sp>
        <p:nvSpPr>
          <p:cNvPr id="308" name="PlaceHolder 3"/>
          <p:cNvSpPr>
            <a:spLocks noGrp="1"/>
          </p:cNvSpPr>
          <p:nvPr>
            <p:ph/>
          </p:nvPr>
        </p:nvSpPr>
        <p:spPr>
          <a:xfrm>
            <a:off x="389520" y="3311280"/>
            <a:ext cx="8414640" cy="263088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def drawSquare(t, x, y, length):</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"""Draws a square with the given turtle t, an upper-left</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corner point (x, y), and a side's length."""</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t.up()</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t.goto(x, y)</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t.setheading(270)</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t.down()</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for count in range(4):</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t.forward(length)</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t.left(90)</a:t>
            </a:r>
            <a:endParaRPr b="0" lang="en-US" sz="1800" spc="-1" strike="noStrike">
              <a:latin typeface="Arial"/>
            </a:endParaRPr>
          </a:p>
        </p:txBody>
      </p:sp>
      <p:sp>
        <p:nvSpPr>
          <p:cNvPr id="309" name="PlaceHolder 4"/>
          <p:cNvSpPr>
            <a:spLocks noGrp="1"/>
          </p:cNvSpPr>
          <p:nvPr>
            <p:ph type="ftr" idx="18"/>
          </p:nvPr>
        </p:nvSpPr>
        <p:spPr>
          <a:xfrm>
            <a:off x="1597680" y="6397560"/>
            <a:ext cx="6780960" cy="243720"/>
          </a:xfrm>
          <a:prstGeom prst="rect">
            <a:avLst/>
          </a:prstGeom>
          <a:noFill/>
          <a:ln w="0">
            <a:noFill/>
          </a:ln>
        </p:spPr>
        <p:txBody>
          <a:bodyPr lIns="90000" rIns="90000" tIns="45000" bIns="45000"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23551</TotalTime>
  <Application>LibreOffice/7.3.7.2$Linux_X86_64 LibreOffice_project/30$Build-2</Application>
  <AppVersion>15.0000</AppVersion>
  <Words>8150</Words>
  <Paragraphs>637</Paragraphs>
  <Company>SPi</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2007-02-15T20:50:52Z</dcterms:created>
  <dc:creator>Author</dc:creator>
  <dc:description/>
  <dc:language>en-US</dc:language>
  <cp:lastModifiedBy/>
  <cp:lastPrinted>2010-11-12T17:54:40Z</cp:lastPrinted>
  <dcterms:modified xsi:type="dcterms:W3CDTF">2023-04-11T22:05:03Z</dcterms:modified>
  <cp:revision>966</cp:revision>
  <dc:subject/>
  <dc:title>Fundamentals of Python: First Programs, 2e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6</vt:i4>
  </property>
  <property fmtid="{D5CDD505-2E9C-101B-9397-08002B2CF9AE}" pid="3" name="PresentationFormat">
    <vt:lpwstr>On-screen Show (4:3)</vt:lpwstr>
  </property>
  <property fmtid="{D5CDD505-2E9C-101B-9397-08002B2CF9AE}" pid="4" name="Slides">
    <vt:i4>57</vt:i4>
  </property>
  <property fmtid="{D5CDD505-2E9C-101B-9397-08002B2CF9AE}" pid="5" name="_AdHocReviewCycleID">
    <vt:i4>732539425</vt:i4>
  </property>
  <property fmtid="{D5CDD505-2E9C-101B-9397-08002B2CF9AE}" pid="6" name="_AuthorEmail">
    <vt:lpwstr>maria.garguilo@cengage.com</vt:lpwstr>
  </property>
  <property fmtid="{D5CDD505-2E9C-101B-9397-08002B2CF9AE}" pid="7" name="_AuthorEmailDisplayName">
    <vt:lpwstr>Garguilo, Maria</vt:lpwstr>
  </property>
  <property fmtid="{D5CDD505-2E9C-101B-9397-08002B2CF9AE}" pid="8" name="_EmailSubject">
    <vt:lpwstr>Cengage Branding/Accessibility </vt:lpwstr>
  </property>
  <property fmtid="{D5CDD505-2E9C-101B-9397-08002B2CF9AE}" pid="9" name="_NewReviewCycle">
    <vt:lpwstr/>
  </property>
  <property fmtid="{D5CDD505-2E9C-101B-9397-08002B2CF9AE}" pid="10" name="_PreviousAdHocReviewCycleID">
    <vt:i4>1933890983</vt:i4>
  </property>
</Properties>
</file>