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3376" y="2550433"/>
            <a:ext cx="13933416" cy="29205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5258" y="1961943"/>
            <a:ext cx="10587948" cy="850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9157" y="6320138"/>
            <a:ext cx="18577157" cy="4199656"/>
            <a:chOff x="-289157" y="6320138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9157" y="6320138"/>
              <a:ext cx="18936776" cy="419965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59966" y="5296729"/>
            <a:ext cx="1594504" cy="8504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5219129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42453" y="3205539"/>
            <a:ext cx="5555243" cy="49977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2932151"/>
            <a:ext cx="10778225" cy="5254385"/>
            <a:chOff x="1067733" y="2932151"/>
            <a:chExt cx="10778225" cy="5254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733" y="2932151"/>
              <a:ext cx="10778225" cy="52543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6585958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11300" y="2789055"/>
            <a:ext cx="5585471" cy="49977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2771082"/>
            <a:ext cx="10697275" cy="5214921"/>
            <a:chOff x="1067733" y="2771082"/>
            <a:chExt cx="10697275" cy="52149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733" y="2771082"/>
              <a:ext cx="10697275" cy="52149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6585958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07691" y="2472358"/>
            <a:ext cx="5687949" cy="56333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2537196"/>
            <a:ext cx="11000572" cy="5362779"/>
            <a:chOff x="1067733" y="2537196"/>
            <a:chExt cx="11000572" cy="53627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733" y="2537196"/>
              <a:ext cx="11000572" cy="53627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6585958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733" y="2854421"/>
            <a:ext cx="10975226" cy="5350423"/>
            <a:chOff x="1067733" y="2854421"/>
            <a:chExt cx="10975226" cy="53504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733" y="2854421"/>
              <a:ext cx="10975226" cy="53504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47977" y="2859139"/>
            <a:ext cx="5687949" cy="56333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7185444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47977" y="3492529"/>
            <a:ext cx="5585471" cy="43622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2850687"/>
            <a:ext cx="10990561" cy="5357898"/>
            <a:chOff x="1067733" y="2850687"/>
            <a:chExt cx="10990561" cy="53578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733" y="2850687"/>
              <a:ext cx="10990561" cy="5357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9302231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47977" y="4442615"/>
            <a:ext cx="5585471" cy="24555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9041" y="2847254"/>
            <a:ext cx="11004644" cy="5364764"/>
            <a:chOff x="1109041" y="2847254"/>
            <a:chExt cx="11004644" cy="53647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041" y="2847254"/>
              <a:ext cx="11004644" cy="5364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7185444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42436" y="3422446"/>
            <a:ext cx="5668044" cy="34078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2796624"/>
            <a:ext cx="10735905" cy="5233754"/>
            <a:chOff x="1067733" y="2796624"/>
            <a:chExt cx="10735905" cy="52337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733" y="2796624"/>
              <a:ext cx="10735905" cy="52337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5818615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87376" y="3945679"/>
            <a:ext cx="5668044" cy="24555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2867660"/>
            <a:ext cx="10634085" cy="5184116"/>
            <a:chOff x="1067733" y="2867660"/>
            <a:chExt cx="10634085" cy="5184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733" y="2867660"/>
              <a:ext cx="10634085" cy="51841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9920301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1186" y="3628986"/>
            <a:ext cx="5684263" cy="30911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1905" y="2561306"/>
            <a:ext cx="10263208" cy="5003314"/>
            <a:chOff x="1161905" y="2561306"/>
            <a:chExt cx="10263208" cy="50033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1905" y="2561306"/>
              <a:ext cx="10263208" cy="50033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6872512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43115"/>
            <a:ext cx="823827" cy="850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9537" y="2598522"/>
            <a:ext cx="16376596" cy="41333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1573052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20524"/>
            <a:ext cx="841544" cy="8504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115" y="4152697"/>
            <a:ext cx="1981621" cy="4461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5177051"/>
            <a:ext cx="16171510" cy="125301"/>
            <a:chOff x="1057102" y="5177051"/>
            <a:chExt cx="16171510" cy="1253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02" y="5177051"/>
              <a:ext cx="16171510" cy="125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22654" y="5177051"/>
            <a:ext cx="2295819" cy="125301"/>
            <a:chOff x="3922654" y="5177051"/>
            <a:chExt cx="2295819" cy="1253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2654" y="5177051"/>
              <a:ext cx="2295819" cy="1253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49105" y="4152697"/>
            <a:ext cx="1717299" cy="4461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62756" y="4152697"/>
            <a:ext cx="1717299" cy="4461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17055" y="4155199"/>
            <a:ext cx="2519914" cy="44618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23145" y="4135738"/>
            <a:ext cx="2099556" cy="4838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76898" y="4138928"/>
            <a:ext cx="1842464" cy="4461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535762" y="4146110"/>
            <a:ext cx="2722415" cy="4461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4292323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20524"/>
            <a:ext cx="806110" cy="850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0302" y="2598522"/>
            <a:ext cx="16370470" cy="28113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2925494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43115"/>
            <a:ext cx="832685" cy="850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9537" y="2598522"/>
            <a:ext cx="16385020" cy="28113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2925494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43115"/>
            <a:ext cx="832685" cy="850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09639" y="2584432"/>
            <a:ext cx="2549869" cy="2558425"/>
            <a:chOff x="2409639" y="2584432"/>
            <a:chExt cx="2549869" cy="25584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9639" y="2584432"/>
              <a:ext cx="2549869" cy="25584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18472" y="5886779"/>
            <a:ext cx="3048770" cy="2217287"/>
            <a:chOff x="7618472" y="5886779"/>
            <a:chExt cx="3048770" cy="221728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8472" y="5886779"/>
              <a:ext cx="3048770" cy="22172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01942" y="2584432"/>
            <a:ext cx="2298094" cy="2558425"/>
            <a:chOff x="6001942" y="2584432"/>
            <a:chExt cx="2298094" cy="25584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1942" y="2584432"/>
              <a:ext cx="2298094" cy="25584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17251" y="5773435"/>
            <a:ext cx="2217287" cy="2217287"/>
            <a:chOff x="10817251" y="5773435"/>
            <a:chExt cx="2217287" cy="22172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17251" y="5773435"/>
              <a:ext cx="2217287" cy="22172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06346" y="2584432"/>
            <a:ext cx="3829385" cy="2558425"/>
            <a:chOff x="12306346" y="2584432"/>
            <a:chExt cx="3829385" cy="25584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06346" y="2584432"/>
              <a:ext cx="3829385" cy="25584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605622" y="5618442"/>
            <a:ext cx="2328054" cy="2430547"/>
            <a:chOff x="4605622" y="5618442"/>
            <a:chExt cx="2328054" cy="24305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05622" y="5618442"/>
              <a:ext cx="2328054" cy="24305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48251" y="5817932"/>
            <a:ext cx="2136323" cy="2430547"/>
            <a:chOff x="1548251" y="5817932"/>
            <a:chExt cx="2136323" cy="24305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8251" y="5817932"/>
              <a:ext cx="2136323" cy="24305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142857" y="2584432"/>
            <a:ext cx="2569406" cy="2558425"/>
            <a:chOff x="9142857" y="2584432"/>
            <a:chExt cx="2569406" cy="255842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2857" y="2584432"/>
              <a:ext cx="2569406" cy="25584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254848" y="6018766"/>
            <a:ext cx="3662685" cy="1843158"/>
            <a:chOff x="13254848" y="6018766"/>
            <a:chExt cx="3662685" cy="184315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54848" y="6018766"/>
              <a:ext cx="3662685" cy="1843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6522412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44645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47619" y="2343476"/>
            <a:ext cx="8735500" cy="6405146"/>
            <a:chOff x="4247619" y="2343476"/>
            <a:chExt cx="8735500" cy="64051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7619" y="2343476"/>
              <a:ext cx="8735500" cy="6405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4696976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2686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06291" y="2313286"/>
            <a:ext cx="8473133" cy="6349171"/>
            <a:chOff x="4906291" y="2313286"/>
            <a:chExt cx="8473133" cy="63491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6291" y="2313286"/>
              <a:ext cx="8473133" cy="6349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5986471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733" y="2691059"/>
            <a:ext cx="10915482" cy="5321298"/>
            <a:chOff x="1067733" y="2691059"/>
            <a:chExt cx="10915482" cy="53212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733" y="2691059"/>
              <a:ext cx="10915482" cy="53212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72832" y="4288105"/>
            <a:ext cx="5966853" cy="23928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5986471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3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21786" y="3509224"/>
            <a:ext cx="6053998" cy="37266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94935" y="2605382"/>
            <a:ext cx="3043997" cy="2869601"/>
            <a:chOff x="4894935" y="2605382"/>
            <a:chExt cx="3043997" cy="28696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4935" y="2605382"/>
              <a:ext cx="3043997" cy="2869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7934" y="2605382"/>
            <a:ext cx="3587001" cy="2869601"/>
            <a:chOff x="1307934" y="2605382"/>
            <a:chExt cx="3587001" cy="28696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7934" y="2605382"/>
              <a:ext cx="3587001" cy="28696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95572" y="5478197"/>
            <a:ext cx="2979678" cy="3039874"/>
            <a:chOff x="3395572" y="5478197"/>
            <a:chExt cx="2979678" cy="303987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5572" y="5478197"/>
              <a:ext cx="2979678" cy="3039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Nary</cp:lastModifiedBy>
  <cp:revision>2</cp:revision>
  <dcterms:created xsi:type="dcterms:W3CDTF">2021-09-24T02:46:58Z</dcterms:created>
  <dcterms:modified xsi:type="dcterms:W3CDTF">2021-09-24T00:20:06Z</dcterms:modified>
</cp:coreProperties>
</file>