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60" r:id="rId4"/>
    <p:sldId id="257" r:id="rId5"/>
    <p:sldId id="258" r:id="rId6"/>
    <p:sldId id="26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099"/>
    <a:srgbClr val="84D8B6"/>
    <a:srgbClr val="6FCCA7"/>
    <a:srgbClr val="46B48A"/>
    <a:srgbClr val="C7C1DD"/>
    <a:srgbClr val="98E4C4"/>
    <a:srgbClr val="ADF0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738" autoAdjust="0"/>
    <p:restoredTop sz="94660"/>
  </p:normalViewPr>
  <p:slideViewPr>
    <p:cSldViewPr snapToGrid="0">
      <p:cViewPr>
        <p:scale>
          <a:sx n="50" d="100"/>
          <a:sy n="50" d="100"/>
        </p:scale>
        <p:origin x="220"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0A5C25-E6FB-4123-9951-EFDF750480A8}"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3477835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0A5C25-E6FB-4123-9951-EFDF750480A8}"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2510125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0A5C25-E6FB-4123-9951-EFDF750480A8}"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122871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0A5C25-E6FB-4123-9951-EFDF750480A8}"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1806975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0A5C25-E6FB-4123-9951-EFDF750480A8}"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1679453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0A5C25-E6FB-4123-9951-EFDF750480A8}"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14367324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0A5C25-E6FB-4123-9951-EFDF750480A8}"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255858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0A5C25-E6FB-4123-9951-EFDF750480A8}"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41586387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A5C25-E6FB-4123-9951-EFDF750480A8}"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40213462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0A5C25-E6FB-4123-9951-EFDF750480A8}"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2515597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0A5C25-E6FB-4123-9951-EFDF750480A8}"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3150291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A5C25-E6FB-4123-9951-EFDF750480A8}" type="datetimeFigureOut">
              <a:rPr lang="en-US" smtClean="0"/>
              <a:t>4/4/2023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2D397-6A66-4B86-9BC8-5433438B95EB}" type="slidenum">
              <a:rPr lang="en-US" smtClean="0"/>
              <a:t>‹#›</a:t>
            </a:fld>
            <a:endParaRPr lang="en-US"/>
          </a:p>
        </p:txBody>
      </p:sp>
    </p:spTree>
    <p:extLst>
      <p:ext uri="{BB962C8B-B14F-4D97-AF65-F5344CB8AC3E}">
        <p14:creationId xmlns:p14="http://schemas.microsoft.com/office/powerpoint/2010/main" val="2671439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6.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png"/><Relationship Id="rId4" Type="http://schemas.openxmlformats.org/officeDocument/2006/relationships/slide" Target="slide6.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slide" Target="slide6.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image" Target="../media/image3.png"/><Relationship Id="rId4" Type="http://schemas.openxmlformats.org/officeDocument/2006/relationships/slide" Target="slide4.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s://www.figma.com/proto/1m0SoJJc6m58Z8Vlif2b32/Wireframe-Of-Ebird-Bhutan-App?node-id=669-958&amp;scaling=scale-down&amp;page-id=51%3A129&amp;starting-point-node-id=669%3A958" TargetMode="External"/><Relationship Id="rId4" Type="http://schemas.openxmlformats.org/officeDocument/2006/relationships/slide" Target="slide4.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500"/>
            <a:ext cx="6337738"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738" y="0"/>
            <a:ext cx="5854262" cy="6858000"/>
          </a:xfrm>
          <a:prstGeom prst="rect">
            <a:avLst/>
          </a:prstGeom>
        </p:spPr>
      </p:pic>
      <p:sp>
        <p:nvSpPr>
          <p:cNvPr id="36" name="Freeform 35"/>
          <p:cNvSpPr/>
          <p:nvPr/>
        </p:nvSpPr>
        <p:spPr>
          <a:xfrm>
            <a:off x="-155641" y="-19252"/>
            <a:ext cx="12373583" cy="6915752"/>
          </a:xfrm>
          <a:custGeom>
            <a:avLst/>
            <a:gdLst/>
            <a:ahLst/>
            <a:cxnLst/>
            <a:rect l="l" t="t" r="r" b="b"/>
            <a:pathLst>
              <a:path w="12192000" h="6858000">
                <a:moveTo>
                  <a:pt x="5994450" y="2486662"/>
                </a:moveTo>
                <a:cubicBezTo>
                  <a:pt x="6018780" y="2548931"/>
                  <a:pt x="6060637" y="2607489"/>
                  <a:pt x="6120019" y="2662335"/>
                </a:cubicBezTo>
                <a:lnTo>
                  <a:pt x="6098988" y="2701305"/>
                </a:lnTo>
                <a:lnTo>
                  <a:pt x="5421658" y="2701305"/>
                </a:lnTo>
                <a:lnTo>
                  <a:pt x="5431554" y="2718006"/>
                </a:lnTo>
                <a:lnTo>
                  <a:pt x="6107029" y="2718006"/>
                </a:lnTo>
                <a:lnTo>
                  <a:pt x="6139195" y="2662335"/>
                </a:lnTo>
                <a:lnTo>
                  <a:pt x="6129298" y="2652438"/>
                </a:lnTo>
                <a:cubicBezTo>
                  <a:pt x="6075276" y="2599654"/>
                  <a:pt x="6036925" y="2546869"/>
                  <a:pt x="6014245" y="2494085"/>
                </a:cubicBezTo>
                <a:close/>
                <a:moveTo>
                  <a:pt x="6828324" y="2321505"/>
                </a:moveTo>
                <a:lnTo>
                  <a:pt x="6820901" y="2327072"/>
                </a:lnTo>
                <a:cubicBezTo>
                  <a:pt x="6858840" y="2370784"/>
                  <a:pt x="6877809" y="2419445"/>
                  <a:pt x="6877809" y="2473054"/>
                </a:cubicBezTo>
                <a:cubicBezTo>
                  <a:pt x="6877809" y="2569138"/>
                  <a:pt x="6836159" y="2636562"/>
                  <a:pt x="6752859" y="2675325"/>
                </a:cubicBezTo>
                <a:cubicBezTo>
                  <a:pt x="6715333" y="2692645"/>
                  <a:pt x="6654095" y="2701305"/>
                  <a:pt x="6569145" y="2701305"/>
                </a:cubicBezTo>
                <a:lnTo>
                  <a:pt x="6178829" y="2701305"/>
                </a:lnTo>
                <a:lnTo>
                  <a:pt x="6189344" y="2718006"/>
                </a:lnTo>
                <a:lnTo>
                  <a:pt x="6609970" y="2718006"/>
                </a:lnTo>
                <a:cubicBezTo>
                  <a:pt x="6702755" y="2718006"/>
                  <a:pt x="6773065" y="2695738"/>
                  <a:pt x="6820901" y="2651201"/>
                </a:cubicBezTo>
                <a:cubicBezTo>
                  <a:pt x="6869974" y="2605427"/>
                  <a:pt x="6894511" y="2547488"/>
                  <a:pt x="6894511" y="2477384"/>
                </a:cubicBezTo>
                <a:cubicBezTo>
                  <a:pt x="6894511" y="2407692"/>
                  <a:pt x="6872449" y="2355732"/>
                  <a:pt x="6828324" y="2321505"/>
                </a:cubicBezTo>
                <a:close/>
                <a:moveTo>
                  <a:pt x="6423781" y="2275731"/>
                </a:moveTo>
                <a:cubicBezTo>
                  <a:pt x="6528938" y="2275731"/>
                  <a:pt x="6600691" y="2287793"/>
                  <a:pt x="6639043" y="2311917"/>
                </a:cubicBezTo>
                <a:cubicBezTo>
                  <a:pt x="6677394" y="2336041"/>
                  <a:pt x="6696569" y="2380887"/>
                  <a:pt x="6696569" y="2446455"/>
                </a:cubicBezTo>
                <a:cubicBezTo>
                  <a:pt x="6696569" y="2551199"/>
                  <a:pt x="6638424" y="2607695"/>
                  <a:pt x="6522133" y="2615943"/>
                </a:cubicBezTo>
                <a:lnTo>
                  <a:pt x="6432441" y="2619036"/>
                </a:lnTo>
                <a:lnTo>
                  <a:pt x="6412647" y="2619036"/>
                </a:lnTo>
                <a:lnTo>
                  <a:pt x="6412647" y="2330165"/>
                </a:lnTo>
                <a:lnTo>
                  <a:pt x="6463370" y="2328928"/>
                </a:lnTo>
                <a:cubicBezTo>
                  <a:pt x="6522340" y="2328928"/>
                  <a:pt x="6567083" y="2334392"/>
                  <a:pt x="6597599" y="2345320"/>
                </a:cubicBezTo>
                <a:cubicBezTo>
                  <a:pt x="6628115" y="2356248"/>
                  <a:pt x="6653476" y="2375939"/>
                  <a:pt x="6673682" y="2404393"/>
                </a:cubicBezTo>
                <a:lnTo>
                  <a:pt x="6681105" y="2404393"/>
                </a:lnTo>
                <a:cubicBezTo>
                  <a:pt x="6662961" y="2368516"/>
                  <a:pt x="6638527" y="2344186"/>
                  <a:pt x="6607805" y="2331402"/>
                </a:cubicBezTo>
                <a:cubicBezTo>
                  <a:pt x="6577083" y="2318618"/>
                  <a:pt x="6527495" y="2312226"/>
                  <a:pt x="6459040" y="2312226"/>
                </a:cubicBezTo>
                <a:cubicBezTo>
                  <a:pt x="6446256" y="2312226"/>
                  <a:pt x="6425225" y="2313257"/>
                  <a:pt x="6395946" y="2315319"/>
                </a:cubicBezTo>
                <a:lnTo>
                  <a:pt x="6395946" y="2619036"/>
                </a:lnTo>
                <a:lnTo>
                  <a:pt x="6365017" y="2619036"/>
                </a:lnTo>
                <a:lnTo>
                  <a:pt x="6365017" y="2278205"/>
                </a:lnTo>
                <a:cubicBezTo>
                  <a:pt x="6393884" y="2276556"/>
                  <a:pt x="6413472" y="2275731"/>
                  <a:pt x="6423781" y="2275731"/>
                </a:cubicBezTo>
                <a:close/>
                <a:moveTo>
                  <a:pt x="5867644" y="2114903"/>
                </a:moveTo>
                <a:lnTo>
                  <a:pt x="5867644" y="2388310"/>
                </a:lnTo>
                <a:lnTo>
                  <a:pt x="5883108" y="2396351"/>
                </a:lnTo>
                <a:lnTo>
                  <a:pt x="5883108" y="2122945"/>
                </a:lnTo>
                <a:close/>
                <a:moveTo>
                  <a:pt x="8744695" y="1954076"/>
                </a:moveTo>
                <a:cubicBezTo>
                  <a:pt x="8748820" y="1959025"/>
                  <a:pt x="8751294" y="1961911"/>
                  <a:pt x="8752118" y="1962736"/>
                </a:cubicBezTo>
                <a:lnTo>
                  <a:pt x="8776860" y="1989953"/>
                </a:lnTo>
                <a:cubicBezTo>
                  <a:pt x="8832532" y="2051397"/>
                  <a:pt x="8860367" y="2145420"/>
                  <a:pt x="8860367" y="2272019"/>
                </a:cubicBezTo>
                <a:cubicBezTo>
                  <a:pt x="8860367" y="2461301"/>
                  <a:pt x="8798304" y="2588932"/>
                  <a:pt x="8674178" y="2654912"/>
                </a:cubicBezTo>
                <a:cubicBezTo>
                  <a:pt x="8616446" y="2685841"/>
                  <a:pt x="8531908" y="2701305"/>
                  <a:pt x="8420566" y="2701305"/>
                </a:cubicBezTo>
                <a:lnTo>
                  <a:pt x="8194171" y="2701305"/>
                </a:lnTo>
                <a:lnTo>
                  <a:pt x="8203449" y="2718006"/>
                </a:lnTo>
                <a:lnTo>
                  <a:pt x="8420566" y="2718006"/>
                </a:lnTo>
                <a:cubicBezTo>
                  <a:pt x="8571084" y="2718006"/>
                  <a:pt x="8679540" y="2688315"/>
                  <a:pt x="8745932" y="2628933"/>
                </a:cubicBezTo>
                <a:cubicBezTo>
                  <a:pt x="8832532" y="2551818"/>
                  <a:pt x="8875832" y="2431816"/>
                  <a:pt x="8875832" y="2268927"/>
                </a:cubicBezTo>
                <a:cubicBezTo>
                  <a:pt x="8875832" y="2113872"/>
                  <a:pt x="8832119" y="2008922"/>
                  <a:pt x="8744695" y="1954076"/>
                </a:cubicBezTo>
                <a:close/>
                <a:moveTo>
                  <a:pt x="2420096" y="1954076"/>
                </a:moveTo>
                <a:cubicBezTo>
                  <a:pt x="2424220" y="1959025"/>
                  <a:pt x="2426694" y="1961911"/>
                  <a:pt x="2427519" y="1962736"/>
                </a:cubicBezTo>
                <a:lnTo>
                  <a:pt x="2452261" y="1989953"/>
                </a:lnTo>
                <a:cubicBezTo>
                  <a:pt x="2507932" y="2051397"/>
                  <a:pt x="2535768" y="2145420"/>
                  <a:pt x="2535768" y="2272019"/>
                </a:cubicBezTo>
                <a:cubicBezTo>
                  <a:pt x="2535768" y="2461301"/>
                  <a:pt x="2473705" y="2588932"/>
                  <a:pt x="2349579" y="2654912"/>
                </a:cubicBezTo>
                <a:cubicBezTo>
                  <a:pt x="2291846" y="2685841"/>
                  <a:pt x="2207309" y="2701305"/>
                  <a:pt x="2095967" y="2701305"/>
                </a:cubicBezTo>
                <a:lnTo>
                  <a:pt x="1869571" y="2701305"/>
                </a:lnTo>
                <a:lnTo>
                  <a:pt x="1878850" y="2718006"/>
                </a:lnTo>
                <a:lnTo>
                  <a:pt x="2095967" y="2718006"/>
                </a:lnTo>
                <a:cubicBezTo>
                  <a:pt x="2246485" y="2718006"/>
                  <a:pt x="2354940" y="2688315"/>
                  <a:pt x="2421333" y="2628933"/>
                </a:cubicBezTo>
                <a:cubicBezTo>
                  <a:pt x="2507932" y="2551818"/>
                  <a:pt x="2551232" y="2431816"/>
                  <a:pt x="2551232" y="2268927"/>
                </a:cubicBezTo>
                <a:cubicBezTo>
                  <a:pt x="2551232" y="2113872"/>
                  <a:pt x="2507520" y="2008922"/>
                  <a:pt x="2420096" y="1954076"/>
                </a:cubicBezTo>
                <a:close/>
                <a:moveTo>
                  <a:pt x="7998411" y="1942323"/>
                </a:moveTo>
                <a:cubicBezTo>
                  <a:pt x="8030989" y="1990159"/>
                  <a:pt x="8047278" y="2034283"/>
                  <a:pt x="8047278" y="2074697"/>
                </a:cubicBezTo>
                <a:cubicBezTo>
                  <a:pt x="8047278" y="2172843"/>
                  <a:pt x="7984184" y="2245833"/>
                  <a:pt x="7857996" y="2293669"/>
                </a:cubicBezTo>
                <a:lnTo>
                  <a:pt x="7861707" y="2304185"/>
                </a:lnTo>
                <a:cubicBezTo>
                  <a:pt x="7929750" y="2478208"/>
                  <a:pt x="8023153" y="2604808"/>
                  <a:pt x="8141918" y="2683985"/>
                </a:cubicBezTo>
                <a:cubicBezTo>
                  <a:pt x="8052845" y="2708315"/>
                  <a:pt x="7968925" y="2746254"/>
                  <a:pt x="7890162" y="2797801"/>
                </a:cubicBezTo>
                <a:lnTo>
                  <a:pt x="7902533" y="2807699"/>
                </a:lnTo>
                <a:lnTo>
                  <a:pt x="7908100" y="2803987"/>
                </a:lnTo>
                <a:cubicBezTo>
                  <a:pt x="7990988" y="2752440"/>
                  <a:pt x="8079649" y="2714089"/>
                  <a:pt x="8174084" y="2688934"/>
                </a:cubicBezTo>
                <a:cubicBezTo>
                  <a:pt x="8110990" y="2648521"/>
                  <a:pt x="8058825" y="2602953"/>
                  <a:pt x="8017586" y="2552230"/>
                </a:cubicBezTo>
                <a:cubicBezTo>
                  <a:pt x="7951605" y="2470992"/>
                  <a:pt x="7905626" y="2387898"/>
                  <a:pt x="7879646" y="2302948"/>
                </a:cubicBezTo>
                <a:cubicBezTo>
                  <a:pt x="8000472" y="2253875"/>
                  <a:pt x="8060886" y="2181915"/>
                  <a:pt x="8060886" y="2087068"/>
                </a:cubicBezTo>
                <a:cubicBezTo>
                  <a:pt x="8060886" y="2028510"/>
                  <a:pt x="8040061" y="1980262"/>
                  <a:pt x="7998411" y="1942323"/>
                </a:cubicBezTo>
                <a:close/>
                <a:moveTo>
                  <a:pt x="3235911" y="1942323"/>
                </a:moveTo>
                <a:cubicBezTo>
                  <a:pt x="3268489" y="1990159"/>
                  <a:pt x="3284778" y="2034283"/>
                  <a:pt x="3284778" y="2074697"/>
                </a:cubicBezTo>
                <a:cubicBezTo>
                  <a:pt x="3284778" y="2172843"/>
                  <a:pt x="3221684" y="2245833"/>
                  <a:pt x="3095496" y="2293669"/>
                </a:cubicBezTo>
                <a:lnTo>
                  <a:pt x="3099208" y="2304185"/>
                </a:lnTo>
                <a:cubicBezTo>
                  <a:pt x="3167250" y="2478208"/>
                  <a:pt x="3260654" y="2604808"/>
                  <a:pt x="3379419" y="2683985"/>
                </a:cubicBezTo>
                <a:cubicBezTo>
                  <a:pt x="3290345" y="2708315"/>
                  <a:pt x="3206426" y="2746254"/>
                  <a:pt x="3127662" y="2797801"/>
                </a:cubicBezTo>
                <a:lnTo>
                  <a:pt x="3140033" y="2807699"/>
                </a:lnTo>
                <a:lnTo>
                  <a:pt x="3145600" y="2803987"/>
                </a:lnTo>
                <a:cubicBezTo>
                  <a:pt x="3228488" y="2752440"/>
                  <a:pt x="3317150" y="2714089"/>
                  <a:pt x="3411584" y="2688934"/>
                </a:cubicBezTo>
                <a:cubicBezTo>
                  <a:pt x="3348490" y="2648521"/>
                  <a:pt x="3296325" y="2602953"/>
                  <a:pt x="3255087" y="2552230"/>
                </a:cubicBezTo>
                <a:cubicBezTo>
                  <a:pt x="3189106" y="2470992"/>
                  <a:pt x="3143126" y="2387898"/>
                  <a:pt x="3117146" y="2302948"/>
                </a:cubicBezTo>
                <a:cubicBezTo>
                  <a:pt x="3237973" y="2253875"/>
                  <a:pt x="3298387" y="2181915"/>
                  <a:pt x="3298387" y="2087068"/>
                </a:cubicBezTo>
                <a:cubicBezTo>
                  <a:pt x="3298387" y="2028510"/>
                  <a:pt x="3277561" y="1980262"/>
                  <a:pt x="3235911" y="1942323"/>
                </a:cubicBezTo>
                <a:close/>
                <a:moveTo>
                  <a:pt x="8371081" y="1925622"/>
                </a:moveTo>
                <a:lnTo>
                  <a:pt x="8400154" y="1925622"/>
                </a:lnTo>
                <a:cubicBezTo>
                  <a:pt x="8485103" y="1925622"/>
                  <a:pt x="8547166" y="1941086"/>
                  <a:pt x="8586342" y="1972014"/>
                </a:cubicBezTo>
                <a:cubicBezTo>
                  <a:pt x="8651086" y="2023149"/>
                  <a:pt x="8683457" y="2118615"/>
                  <a:pt x="8683457" y="2258411"/>
                </a:cubicBezTo>
                <a:cubicBezTo>
                  <a:pt x="8683457" y="2401506"/>
                  <a:pt x="8653560" y="2503364"/>
                  <a:pt x="8593765" y="2563983"/>
                </a:cubicBezTo>
                <a:cubicBezTo>
                  <a:pt x="8572321" y="2585839"/>
                  <a:pt x="8549641" y="2600582"/>
                  <a:pt x="8525722" y="2608211"/>
                </a:cubicBezTo>
                <a:cubicBezTo>
                  <a:pt x="8501804" y="2615840"/>
                  <a:pt x="8466753" y="2619654"/>
                  <a:pt x="8420566" y="2619654"/>
                </a:cubicBezTo>
                <a:lnTo>
                  <a:pt x="8420566" y="1980674"/>
                </a:lnTo>
                <a:cubicBezTo>
                  <a:pt x="8437886" y="1979025"/>
                  <a:pt x="8451907" y="1978200"/>
                  <a:pt x="8462628" y="1978200"/>
                </a:cubicBezTo>
                <a:cubicBezTo>
                  <a:pt x="8512527" y="1978200"/>
                  <a:pt x="8559331" y="1988510"/>
                  <a:pt x="8603044" y="2009128"/>
                </a:cubicBezTo>
                <a:cubicBezTo>
                  <a:pt x="8583249" y="1990984"/>
                  <a:pt x="8563558" y="1978509"/>
                  <a:pt x="8543970" y="1971705"/>
                </a:cubicBezTo>
                <a:cubicBezTo>
                  <a:pt x="8524382" y="1964901"/>
                  <a:pt x="8497681" y="1961499"/>
                  <a:pt x="8463866" y="1961499"/>
                </a:cubicBezTo>
                <a:cubicBezTo>
                  <a:pt x="8446133" y="1961499"/>
                  <a:pt x="8426546" y="1963148"/>
                  <a:pt x="8405102" y="1966447"/>
                </a:cubicBezTo>
                <a:lnTo>
                  <a:pt x="8405102" y="2619654"/>
                </a:lnTo>
                <a:lnTo>
                  <a:pt x="8371081" y="2619654"/>
                </a:lnTo>
                <a:close/>
                <a:moveTo>
                  <a:pt x="2046481" y="1925622"/>
                </a:moveTo>
                <a:lnTo>
                  <a:pt x="2075554" y="1925622"/>
                </a:lnTo>
                <a:cubicBezTo>
                  <a:pt x="2160504" y="1925622"/>
                  <a:pt x="2222567" y="1941086"/>
                  <a:pt x="2261743" y="1972014"/>
                </a:cubicBezTo>
                <a:cubicBezTo>
                  <a:pt x="2326486" y="2023149"/>
                  <a:pt x="2358858" y="2118615"/>
                  <a:pt x="2358858" y="2258411"/>
                </a:cubicBezTo>
                <a:cubicBezTo>
                  <a:pt x="2358858" y="2401506"/>
                  <a:pt x="2328960" y="2503364"/>
                  <a:pt x="2269166" y="2563983"/>
                </a:cubicBezTo>
                <a:cubicBezTo>
                  <a:pt x="2247722" y="2585839"/>
                  <a:pt x="2225041" y="2600582"/>
                  <a:pt x="2201123" y="2608211"/>
                </a:cubicBezTo>
                <a:cubicBezTo>
                  <a:pt x="2177205" y="2615840"/>
                  <a:pt x="2142153" y="2619654"/>
                  <a:pt x="2095967" y="2619654"/>
                </a:cubicBezTo>
                <a:lnTo>
                  <a:pt x="2095967" y="1980674"/>
                </a:lnTo>
                <a:cubicBezTo>
                  <a:pt x="2113287" y="1979025"/>
                  <a:pt x="2127308" y="1978200"/>
                  <a:pt x="2138029" y="1978200"/>
                </a:cubicBezTo>
                <a:cubicBezTo>
                  <a:pt x="2187927" y="1978200"/>
                  <a:pt x="2234732" y="1988510"/>
                  <a:pt x="2278444" y="2009128"/>
                </a:cubicBezTo>
                <a:cubicBezTo>
                  <a:pt x="2258650" y="1990984"/>
                  <a:pt x="2238959" y="1978509"/>
                  <a:pt x="2219371" y="1971705"/>
                </a:cubicBezTo>
                <a:cubicBezTo>
                  <a:pt x="2199783" y="1964901"/>
                  <a:pt x="2173081" y="1961499"/>
                  <a:pt x="2139267" y="1961499"/>
                </a:cubicBezTo>
                <a:cubicBezTo>
                  <a:pt x="2121534" y="1961499"/>
                  <a:pt x="2101946" y="1963148"/>
                  <a:pt x="2080502" y="1966447"/>
                </a:cubicBezTo>
                <a:lnTo>
                  <a:pt x="2080502" y="2619654"/>
                </a:lnTo>
                <a:lnTo>
                  <a:pt x="2046481" y="2619654"/>
                </a:lnTo>
                <a:close/>
                <a:moveTo>
                  <a:pt x="4934342" y="1916962"/>
                </a:moveTo>
                <a:cubicBezTo>
                  <a:pt x="4870424" y="1923148"/>
                  <a:pt x="4808361" y="1959849"/>
                  <a:pt x="4748154" y="2027067"/>
                </a:cubicBezTo>
                <a:lnTo>
                  <a:pt x="4633100" y="2156966"/>
                </a:lnTo>
                <a:lnTo>
                  <a:pt x="4859496" y="2611613"/>
                </a:lnTo>
                <a:lnTo>
                  <a:pt x="4991250" y="2701305"/>
                </a:lnTo>
                <a:lnTo>
                  <a:pt x="4633100" y="2701305"/>
                </a:lnTo>
                <a:lnTo>
                  <a:pt x="4650420" y="2718006"/>
                </a:lnTo>
                <a:lnTo>
                  <a:pt x="5043828" y="2718006"/>
                </a:lnTo>
                <a:lnTo>
                  <a:pt x="4868774" y="2599860"/>
                </a:lnTo>
                <a:lnTo>
                  <a:pt x="4650420" y="2156966"/>
                </a:lnTo>
                <a:lnTo>
                  <a:pt x="4758669" y="2036964"/>
                </a:lnTo>
                <a:cubicBezTo>
                  <a:pt x="4819289" y="1969746"/>
                  <a:pt x="4880114" y="1934076"/>
                  <a:pt x="4941147" y="1929952"/>
                </a:cubicBezTo>
                <a:close/>
                <a:moveTo>
                  <a:pt x="6498628" y="1909539"/>
                </a:moveTo>
                <a:cubicBezTo>
                  <a:pt x="6550588" y="1909539"/>
                  <a:pt x="6592547" y="1924076"/>
                  <a:pt x="6624506" y="1953148"/>
                </a:cubicBezTo>
                <a:cubicBezTo>
                  <a:pt x="6656466" y="1982221"/>
                  <a:pt x="6672445" y="2020469"/>
                  <a:pt x="6672445" y="2067892"/>
                </a:cubicBezTo>
                <a:cubicBezTo>
                  <a:pt x="6672445" y="2121914"/>
                  <a:pt x="6653167" y="2162018"/>
                  <a:pt x="6614609" y="2188204"/>
                </a:cubicBezTo>
                <a:cubicBezTo>
                  <a:pt x="6576052" y="2214390"/>
                  <a:pt x="6517391" y="2227483"/>
                  <a:pt x="6438627" y="2227483"/>
                </a:cubicBezTo>
                <a:lnTo>
                  <a:pt x="6412647" y="2227483"/>
                </a:lnTo>
                <a:lnTo>
                  <a:pt x="6412647" y="1989953"/>
                </a:lnTo>
                <a:cubicBezTo>
                  <a:pt x="6438215" y="1971808"/>
                  <a:pt x="6467081" y="1962736"/>
                  <a:pt x="6499246" y="1962736"/>
                </a:cubicBezTo>
                <a:cubicBezTo>
                  <a:pt x="6556567" y="1962736"/>
                  <a:pt x="6600691" y="1986035"/>
                  <a:pt x="6631620" y="2032634"/>
                </a:cubicBezTo>
                <a:lnTo>
                  <a:pt x="6648940" y="2042531"/>
                </a:lnTo>
                <a:cubicBezTo>
                  <a:pt x="6633270" y="2008716"/>
                  <a:pt x="6614197" y="1984798"/>
                  <a:pt x="6591722" y="1970777"/>
                </a:cubicBezTo>
                <a:cubicBezTo>
                  <a:pt x="6569248" y="1956757"/>
                  <a:pt x="6538629" y="1949746"/>
                  <a:pt x="6499865" y="1949746"/>
                </a:cubicBezTo>
                <a:cubicBezTo>
                  <a:pt x="6466050" y="1949746"/>
                  <a:pt x="6431410" y="1957994"/>
                  <a:pt x="6395946" y="1974489"/>
                </a:cubicBezTo>
                <a:lnTo>
                  <a:pt x="6395946" y="2227483"/>
                </a:lnTo>
                <a:cubicBezTo>
                  <a:pt x="6390585" y="2227483"/>
                  <a:pt x="6387080" y="2227483"/>
                  <a:pt x="6385430" y="2227483"/>
                </a:cubicBezTo>
                <a:lnTo>
                  <a:pt x="6374296" y="2226864"/>
                </a:lnTo>
                <a:cubicBezTo>
                  <a:pt x="6372647" y="2226864"/>
                  <a:pt x="6369554" y="2227070"/>
                  <a:pt x="6365017" y="2227483"/>
                </a:cubicBezTo>
                <a:lnTo>
                  <a:pt x="6365017" y="1948509"/>
                </a:lnTo>
                <a:cubicBezTo>
                  <a:pt x="6408317" y="1922529"/>
                  <a:pt x="6452854" y="1909539"/>
                  <a:pt x="6498628" y="1909539"/>
                </a:cubicBezTo>
                <a:close/>
                <a:moveTo>
                  <a:pt x="7690364" y="1907684"/>
                </a:moveTo>
                <a:cubicBezTo>
                  <a:pt x="7744386" y="1907684"/>
                  <a:pt x="7789129" y="1922632"/>
                  <a:pt x="7824593" y="1952530"/>
                </a:cubicBezTo>
                <a:cubicBezTo>
                  <a:pt x="7860058" y="1982427"/>
                  <a:pt x="7877790" y="2020263"/>
                  <a:pt x="7877790" y="2066037"/>
                </a:cubicBezTo>
                <a:cubicBezTo>
                  <a:pt x="7877790" y="2117172"/>
                  <a:pt x="7858100" y="2158719"/>
                  <a:pt x="7818717" y="2190678"/>
                </a:cubicBezTo>
                <a:cubicBezTo>
                  <a:pt x="7779335" y="2222637"/>
                  <a:pt x="7719024" y="2246040"/>
                  <a:pt x="7637786" y="2260885"/>
                </a:cubicBezTo>
                <a:lnTo>
                  <a:pt x="7630982" y="2262122"/>
                </a:lnTo>
                <a:lnTo>
                  <a:pt x="7630982" y="1970159"/>
                </a:lnTo>
                <a:cubicBezTo>
                  <a:pt x="7649952" y="1965210"/>
                  <a:pt x="7672013" y="1962736"/>
                  <a:pt x="7697169" y="1962736"/>
                </a:cubicBezTo>
                <a:cubicBezTo>
                  <a:pt x="7729334" y="1962736"/>
                  <a:pt x="7756964" y="1967375"/>
                  <a:pt x="7780057" y="1976654"/>
                </a:cubicBezTo>
                <a:cubicBezTo>
                  <a:pt x="7803149" y="1985932"/>
                  <a:pt x="7829955" y="2002943"/>
                  <a:pt x="7860470" y="2027685"/>
                </a:cubicBezTo>
                <a:cubicBezTo>
                  <a:pt x="7831603" y="1974901"/>
                  <a:pt x="7776964" y="1948509"/>
                  <a:pt x="7696550" y="1948509"/>
                </a:cubicBezTo>
                <a:cubicBezTo>
                  <a:pt x="7664797" y="1948509"/>
                  <a:pt x="7637580" y="1951602"/>
                  <a:pt x="7614899" y="1957787"/>
                </a:cubicBezTo>
                <a:lnTo>
                  <a:pt x="7614899" y="2262122"/>
                </a:lnTo>
                <a:cubicBezTo>
                  <a:pt x="7604178" y="2264184"/>
                  <a:pt x="7592837" y="2265215"/>
                  <a:pt x="7580878" y="2265215"/>
                </a:cubicBezTo>
                <a:lnTo>
                  <a:pt x="7580878" y="1931808"/>
                </a:lnTo>
                <a:cubicBezTo>
                  <a:pt x="7610569" y="1915725"/>
                  <a:pt x="7647065" y="1907684"/>
                  <a:pt x="7690364" y="1907684"/>
                </a:cubicBezTo>
                <a:close/>
                <a:moveTo>
                  <a:pt x="2927865" y="1907684"/>
                </a:moveTo>
                <a:cubicBezTo>
                  <a:pt x="2981886" y="1907684"/>
                  <a:pt x="3026629" y="1922632"/>
                  <a:pt x="3062094" y="1952530"/>
                </a:cubicBezTo>
                <a:cubicBezTo>
                  <a:pt x="3097558" y="1982427"/>
                  <a:pt x="3115291" y="2020263"/>
                  <a:pt x="3115291" y="2066037"/>
                </a:cubicBezTo>
                <a:cubicBezTo>
                  <a:pt x="3115291" y="2117172"/>
                  <a:pt x="3095600" y="2158719"/>
                  <a:pt x="3056217" y="2190678"/>
                </a:cubicBezTo>
                <a:cubicBezTo>
                  <a:pt x="3016835" y="2222637"/>
                  <a:pt x="2956525" y="2246040"/>
                  <a:pt x="2875286" y="2260885"/>
                </a:cubicBezTo>
                <a:lnTo>
                  <a:pt x="2868482" y="2262122"/>
                </a:lnTo>
                <a:lnTo>
                  <a:pt x="2868482" y="1970159"/>
                </a:lnTo>
                <a:cubicBezTo>
                  <a:pt x="2887452" y="1965210"/>
                  <a:pt x="2909514" y="1962736"/>
                  <a:pt x="2934669" y="1962736"/>
                </a:cubicBezTo>
                <a:cubicBezTo>
                  <a:pt x="2966834" y="1962736"/>
                  <a:pt x="2994464" y="1967375"/>
                  <a:pt x="3017557" y="1976654"/>
                </a:cubicBezTo>
                <a:cubicBezTo>
                  <a:pt x="3040650" y="1985932"/>
                  <a:pt x="3067455" y="2002943"/>
                  <a:pt x="3097971" y="2027685"/>
                </a:cubicBezTo>
                <a:cubicBezTo>
                  <a:pt x="3069104" y="1974901"/>
                  <a:pt x="3014464" y="1948509"/>
                  <a:pt x="2934050" y="1948509"/>
                </a:cubicBezTo>
                <a:cubicBezTo>
                  <a:pt x="2902297" y="1948509"/>
                  <a:pt x="2875080" y="1951602"/>
                  <a:pt x="2852400" y="1957787"/>
                </a:cubicBezTo>
                <a:lnTo>
                  <a:pt x="2852400" y="2262122"/>
                </a:lnTo>
                <a:cubicBezTo>
                  <a:pt x="2841678" y="2264184"/>
                  <a:pt x="2830337" y="2265215"/>
                  <a:pt x="2818378" y="2265215"/>
                </a:cubicBezTo>
                <a:lnTo>
                  <a:pt x="2818378" y="1931808"/>
                </a:lnTo>
                <a:cubicBezTo>
                  <a:pt x="2848070" y="1915725"/>
                  <a:pt x="2884565" y="1907684"/>
                  <a:pt x="2927865" y="1907684"/>
                </a:cubicBezTo>
                <a:close/>
                <a:moveTo>
                  <a:pt x="6056307" y="1903972"/>
                </a:moveTo>
                <a:cubicBezTo>
                  <a:pt x="6012594" y="1957169"/>
                  <a:pt x="5976924" y="2015726"/>
                  <a:pt x="5949295" y="2079645"/>
                </a:cubicBezTo>
                <a:lnTo>
                  <a:pt x="5959810" y="2092635"/>
                </a:lnTo>
                <a:cubicBezTo>
                  <a:pt x="5976717" y="2046861"/>
                  <a:pt x="6010327" y="1990159"/>
                  <a:pt x="6060637" y="1922529"/>
                </a:cubicBezTo>
                <a:lnTo>
                  <a:pt x="6064967" y="1916962"/>
                </a:lnTo>
                <a:close/>
                <a:moveTo>
                  <a:pt x="4124466" y="1902735"/>
                </a:moveTo>
                <a:lnTo>
                  <a:pt x="4032300" y="1978200"/>
                </a:lnTo>
                <a:lnTo>
                  <a:pt x="4032300" y="2374083"/>
                </a:lnTo>
                <a:cubicBezTo>
                  <a:pt x="4032300" y="2491198"/>
                  <a:pt x="4022403" y="2569138"/>
                  <a:pt x="4002609" y="2607901"/>
                </a:cubicBezTo>
                <a:cubicBezTo>
                  <a:pt x="3965495" y="2679655"/>
                  <a:pt x="3890030" y="2715532"/>
                  <a:pt x="3776213" y="2715532"/>
                </a:cubicBezTo>
                <a:cubicBezTo>
                  <a:pt x="3696624" y="2715532"/>
                  <a:pt x="3631468" y="2700686"/>
                  <a:pt x="3580746" y="2670995"/>
                </a:cubicBezTo>
                <a:lnTo>
                  <a:pt x="3559096" y="2658624"/>
                </a:lnTo>
                <a:lnTo>
                  <a:pt x="3554148" y="2656150"/>
                </a:lnTo>
                <a:cubicBezTo>
                  <a:pt x="3605282" y="2706872"/>
                  <a:pt x="3681572" y="2732233"/>
                  <a:pt x="3783017" y="2732233"/>
                </a:cubicBezTo>
                <a:cubicBezTo>
                  <a:pt x="3900545" y="2732233"/>
                  <a:pt x="3979515" y="2693470"/>
                  <a:pt x="4019929" y="2615943"/>
                </a:cubicBezTo>
                <a:cubicBezTo>
                  <a:pt x="4039722" y="2577592"/>
                  <a:pt x="4049620" y="2495528"/>
                  <a:pt x="4049620" y="2369753"/>
                </a:cubicBezTo>
                <a:lnTo>
                  <a:pt x="4049620" y="1985623"/>
                </a:lnTo>
                <a:lnTo>
                  <a:pt x="4133745" y="1915725"/>
                </a:lnTo>
                <a:close/>
                <a:moveTo>
                  <a:pt x="7284994" y="1896549"/>
                </a:moveTo>
                <a:lnTo>
                  <a:pt x="7215096" y="1965829"/>
                </a:lnTo>
                <a:lnTo>
                  <a:pt x="7215096" y="2607901"/>
                </a:lnTo>
                <a:lnTo>
                  <a:pt x="7299839" y="2701305"/>
                </a:lnTo>
                <a:lnTo>
                  <a:pt x="6999216" y="2701305"/>
                </a:lnTo>
                <a:lnTo>
                  <a:pt x="7014680" y="2718006"/>
                </a:lnTo>
                <a:lnTo>
                  <a:pt x="7336335" y="2718006"/>
                </a:lnTo>
                <a:lnTo>
                  <a:pt x="7232416" y="2601716"/>
                </a:lnTo>
                <a:lnTo>
                  <a:pt x="7232416" y="1971396"/>
                </a:lnTo>
                <a:lnTo>
                  <a:pt x="7295509" y="1908921"/>
                </a:lnTo>
                <a:close/>
                <a:moveTo>
                  <a:pt x="3707552" y="1894075"/>
                </a:moveTo>
                <a:lnTo>
                  <a:pt x="3637654" y="1962117"/>
                </a:lnTo>
                <a:lnTo>
                  <a:pt x="3637654" y="2426043"/>
                </a:lnTo>
                <a:cubicBezTo>
                  <a:pt x="3637654" y="2482126"/>
                  <a:pt x="3644252" y="2523570"/>
                  <a:pt x="3657448" y="2550375"/>
                </a:cubicBezTo>
                <a:cubicBezTo>
                  <a:pt x="3670644" y="2577179"/>
                  <a:pt x="3694562" y="2597592"/>
                  <a:pt x="3729202" y="2611613"/>
                </a:cubicBezTo>
                <a:lnTo>
                  <a:pt x="3727965" y="2606046"/>
                </a:lnTo>
                <a:cubicBezTo>
                  <a:pt x="3701573" y="2583777"/>
                  <a:pt x="3683634" y="2564808"/>
                  <a:pt x="3674149" y="2549138"/>
                </a:cubicBezTo>
                <a:lnTo>
                  <a:pt x="3654974" y="2470579"/>
                </a:lnTo>
                <a:lnTo>
                  <a:pt x="3655593" y="2427898"/>
                </a:lnTo>
                <a:lnTo>
                  <a:pt x="3655593" y="1968303"/>
                </a:lnTo>
                <a:lnTo>
                  <a:pt x="3716212" y="1907065"/>
                </a:lnTo>
                <a:close/>
                <a:moveTo>
                  <a:pt x="8183655" y="1873662"/>
                </a:moveTo>
                <a:lnTo>
                  <a:pt x="8249842" y="1944798"/>
                </a:lnTo>
                <a:lnTo>
                  <a:pt x="8249842" y="2602334"/>
                </a:lnTo>
                <a:lnTo>
                  <a:pt x="8165098" y="2667284"/>
                </a:lnTo>
                <a:lnTo>
                  <a:pt x="8427989" y="2667284"/>
                </a:lnTo>
                <a:cubicBezTo>
                  <a:pt x="8497268" y="2667284"/>
                  <a:pt x="8552836" y="2661098"/>
                  <a:pt x="8594692" y="2648727"/>
                </a:cubicBezTo>
                <a:cubicBezTo>
                  <a:pt x="8636550" y="2636355"/>
                  <a:pt x="8674384" y="2615118"/>
                  <a:pt x="8708200" y="2585014"/>
                </a:cubicBezTo>
                <a:cubicBezTo>
                  <a:pt x="8782840" y="2518209"/>
                  <a:pt x="8820160" y="2409960"/>
                  <a:pt x="8820160" y="2260267"/>
                </a:cubicBezTo>
                <a:cubicBezTo>
                  <a:pt x="8820160" y="2115935"/>
                  <a:pt x="8777479" y="2009953"/>
                  <a:pt x="8692117" y="1942323"/>
                </a:cubicBezTo>
                <a:cubicBezTo>
                  <a:pt x="8634796" y="1896549"/>
                  <a:pt x="8546548" y="1873662"/>
                  <a:pt x="8427370" y="1873662"/>
                </a:cubicBezTo>
                <a:close/>
                <a:moveTo>
                  <a:pt x="6974473" y="1873662"/>
                </a:moveTo>
                <a:lnTo>
                  <a:pt x="7060454" y="1950983"/>
                </a:lnTo>
                <a:lnTo>
                  <a:pt x="7060454" y="2596148"/>
                </a:lnTo>
                <a:lnTo>
                  <a:pt x="6974473" y="2667284"/>
                </a:lnTo>
                <a:lnTo>
                  <a:pt x="7262725" y="2667284"/>
                </a:lnTo>
                <a:lnTo>
                  <a:pt x="7184786" y="2601716"/>
                </a:lnTo>
                <a:lnTo>
                  <a:pt x="7184786" y="1957787"/>
                </a:lnTo>
                <a:lnTo>
                  <a:pt x="7267674" y="1873662"/>
                </a:lnTo>
                <a:close/>
                <a:moveTo>
                  <a:pt x="5375264" y="1873662"/>
                </a:moveTo>
                <a:lnTo>
                  <a:pt x="5469287" y="1947890"/>
                </a:lnTo>
                <a:lnTo>
                  <a:pt x="5469287" y="2212018"/>
                </a:lnTo>
                <a:cubicBezTo>
                  <a:pt x="5401656" y="2212018"/>
                  <a:pt x="5358357" y="2245009"/>
                  <a:pt x="5339387" y="2310989"/>
                </a:cubicBezTo>
                <a:cubicBezTo>
                  <a:pt x="5374027" y="2280061"/>
                  <a:pt x="5412378" y="2264597"/>
                  <a:pt x="5454441" y="2264597"/>
                </a:cubicBezTo>
                <a:cubicBezTo>
                  <a:pt x="5457327" y="2264597"/>
                  <a:pt x="5462276" y="2265009"/>
                  <a:pt x="5469287" y="2265834"/>
                </a:cubicBezTo>
                <a:lnTo>
                  <a:pt x="5469287" y="2294907"/>
                </a:lnTo>
                <a:cubicBezTo>
                  <a:pt x="5425987" y="2300268"/>
                  <a:pt x="5391759" y="2312020"/>
                  <a:pt x="5366604" y="2330165"/>
                </a:cubicBezTo>
                <a:lnTo>
                  <a:pt x="5375264" y="2343155"/>
                </a:lnTo>
                <a:cubicBezTo>
                  <a:pt x="5403306" y="2325835"/>
                  <a:pt x="5434647" y="2315113"/>
                  <a:pt x="5469287" y="2310989"/>
                </a:cubicBezTo>
                <a:lnTo>
                  <a:pt x="5469287" y="2586870"/>
                </a:lnTo>
                <a:lnTo>
                  <a:pt x="5375264" y="2658624"/>
                </a:lnTo>
                <a:lnTo>
                  <a:pt x="6068678" y="2658624"/>
                </a:lnTo>
                <a:cubicBezTo>
                  <a:pt x="6031976" y="2622335"/>
                  <a:pt x="6005687" y="2590581"/>
                  <a:pt x="5989811" y="2563365"/>
                </a:cubicBezTo>
                <a:cubicBezTo>
                  <a:pt x="5973934" y="2536148"/>
                  <a:pt x="5960635" y="2499858"/>
                  <a:pt x="5949913" y="2454497"/>
                </a:cubicBezTo>
                <a:cubicBezTo>
                  <a:pt x="5946202" y="2461095"/>
                  <a:pt x="5943727" y="2465631"/>
                  <a:pt x="5942490" y="2468105"/>
                </a:cubicBezTo>
                <a:lnTo>
                  <a:pt x="5909706" y="2524395"/>
                </a:lnTo>
                <a:cubicBezTo>
                  <a:pt x="5889499" y="2559447"/>
                  <a:pt x="5861664" y="2582952"/>
                  <a:pt x="5826200" y="2594911"/>
                </a:cubicBezTo>
                <a:cubicBezTo>
                  <a:pt x="5790735" y="2606870"/>
                  <a:pt x="5730940" y="2612850"/>
                  <a:pt x="5646815" y="2612850"/>
                </a:cubicBezTo>
                <a:lnTo>
                  <a:pt x="5646815" y="2310989"/>
                </a:lnTo>
                <a:lnTo>
                  <a:pt x="5781664" y="2310989"/>
                </a:lnTo>
                <a:lnTo>
                  <a:pt x="5765580" y="2294907"/>
                </a:lnTo>
                <a:lnTo>
                  <a:pt x="5631351" y="2294907"/>
                </a:lnTo>
                <a:lnTo>
                  <a:pt x="5631351" y="2612850"/>
                </a:lnTo>
                <a:lnTo>
                  <a:pt x="5591763" y="2612850"/>
                </a:lnTo>
                <a:lnTo>
                  <a:pt x="5591763" y="2265834"/>
                </a:lnTo>
                <a:lnTo>
                  <a:pt x="5760632" y="2265834"/>
                </a:lnTo>
                <a:lnTo>
                  <a:pt x="5840427" y="2369135"/>
                </a:lnTo>
                <a:lnTo>
                  <a:pt x="5840427" y="2102532"/>
                </a:lnTo>
                <a:lnTo>
                  <a:pt x="5760632" y="2212018"/>
                </a:lnTo>
                <a:lnTo>
                  <a:pt x="5646815" y="2212018"/>
                </a:lnTo>
                <a:lnTo>
                  <a:pt x="5646815" y="1976963"/>
                </a:lnTo>
                <a:lnTo>
                  <a:pt x="5659805" y="1976344"/>
                </a:lnTo>
                <a:cubicBezTo>
                  <a:pt x="5693620" y="1974695"/>
                  <a:pt x="5717125" y="1973870"/>
                  <a:pt x="5730322" y="1973870"/>
                </a:cubicBezTo>
                <a:cubicBezTo>
                  <a:pt x="5774034" y="1973870"/>
                  <a:pt x="5803313" y="1976344"/>
                  <a:pt x="5818158" y="1981293"/>
                </a:cubicBezTo>
                <a:cubicBezTo>
                  <a:pt x="5833004" y="1986242"/>
                  <a:pt x="5857128" y="2001912"/>
                  <a:pt x="5890531" y="2028304"/>
                </a:cubicBezTo>
                <a:cubicBezTo>
                  <a:pt x="5893005" y="2030366"/>
                  <a:pt x="5897128" y="2033459"/>
                  <a:pt x="5902902" y="2037583"/>
                </a:cubicBezTo>
                <a:cubicBezTo>
                  <a:pt x="5883520" y="2005417"/>
                  <a:pt x="5861458" y="1983767"/>
                  <a:pt x="5836715" y="1972633"/>
                </a:cubicBezTo>
                <a:cubicBezTo>
                  <a:pt x="5811973" y="1961499"/>
                  <a:pt x="5773415" y="1955932"/>
                  <a:pt x="5721043" y="1955932"/>
                </a:cubicBezTo>
                <a:cubicBezTo>
                  <a:pt x="5692589" y="1955932"/>
                  <a:pt x="5662692" y="1957375"/>
                  <a:pt x="5631351" y="1960262"/>
                </a:cubicBezTo>
                <a:lnTo>
                  <a:pt x="5631351" y="2212018"/>
                </a:lnTo>
                <a:lnTo>
                  <a:pt x="5591763" y="2212018"/>
                </a:lnTo>
                <a:lnTo>
                  <a:pt x="5591763" y="1927478"/>
                </a:lnTo>
                <a:cubicBezTo>
                  <a:pt x="5635062" y="1925416"/>
                  <a:pt x="5672176" y="1924385"/>
                  <a:pt x="5703105" y="1924385"/>
                </a:cubicBezTo>
                <a:cubicBezTo>
                  <a:pt x="5770322" y="1924385"/>
                  <a:pt x="5816921" y="1931601"/>
                  <a:pt x="5842901" y="1946035"/>
                </a:cubicBezTo>
                <a:cubicBezTo>
                  <a:pt x="5868881" y="1960468"/>
                  <a:pt x="5893211" y="1992427"/>
                  <a:pt x="5915892" y="2041913"/>
                </a:cubicBezTo>
                <a:cubicBezTo>
                  <a:pt x="5917953" y="2046449"/>
                  <a:pt x="5921046" y="2053459"/>
                  <a:pt x="5925170" y="2062944"/>
                </a:cubicBezTo>
                <a:cubicBezTo>
                  <a:pt x="5949913" y="1996139"/>
                  <a:pt x="5983316" y="1936962"/>
                  <a:pt x="6025378" y="1885415"/>
                </a:cubicBezTo>
                <a:lnTo>
                  <a:pt x="6035275" y="1873662"/>
                </a:lnTo>
                <a:close/>
                <a:moveTo>
                  <a:pt x="4179072" y="1873662"/>
                </a:moveTo>
                <a:lnTo>
                  <a:pt x="4258867" y="1947272"/>
                </a:lnTo>
                <a:lnTo>
                  <a:pt x="4258867" y="2594911"/>
                </a:lnTo>
                <a:lnTo>
                  <a:pt x="4174124" y="2667284"/>
                </a:lnTo>
                <a:lnTo>
                  <a:pt x="4457427" y="2667284"/>
                </a:lnTo>
                <a:lnTo>
                  <a:pt x="4382581" y="2599860"/>
                </a:lnTo>
                <a:lnTo>
                  <a:pt x="4382581" y="2407486"/>
                </a:lnTo>
                <a:lnTo>
                  <a:pt x="4510624" y="2255318"/>
                </a:lnTo>
                <a:lnTo>
                  <a:pt x="4524232" y="2282535"/>
                </a:lnTo>
                <a:lnTo>
                  <a:pt x="4416602" y="2414909"/>
                </a:lnTo>
                <a:lnTo>
                  <a:pt x="4416602" y="2606664"/>
                </a:lnTo>
                <a:lnTo>
                  <a:pt x="4495160" y="2701305"/>
                </a:lnTo>
                <a:lnTo>
                  <a:pt x="4198248" y="2701305"/>
                </a:lnTo>
                <a:lnTo>
                  <a:pt x="4214949" y="2718006"/>
                </a:lnTo>
                <a:lnTo>
                  <a:pt x="4532274" y="2718006"/>
                </a:lnTo>
                <a:lnTo>
                  <a:pt x="4431448" y="2599860"/>
                </a:lnTo>
                <a:lnTo>
                  <a:pt x="4431448" y="2422950"/>
                </a:lnTo>
                <a:lnTo>
                  <a:pt x="4532274" y="2299855"/>
                </a:lnTo>
                <a:lnTo>
                  <a:pt x="4685678" y="2606664"/>
                </a:lnTo>
                <a:lnTo>
                  <a:pt x="4604647" y="2667284"/>
                </a:lnTo>
                <a:lnTo>
                  <a:pt x="4925683" y="2667284"/>
                </a:lnTo>
                <a:lnTo>
                  <a:pt x="4821763" y="2599860"/>
                </a:lnTo>
                <a:lnTo>
                  <a:pt x="4593512" y="2156347"/>
                </a:lnTo>
                <a:lnTo>
                  <a:pt x="4679493" y="2054284"/>
                </a:lnTo>
                <a:cubicBezTo>
                  <a:pt x="4761968" y="1955313"/>
                  <a:pt x="4838877" y="1897168"/>
                  <a:pt x="4910218" y="1879848"/>
                </a:cubicBezTo>
                <a:lnTo>
                  <a:pt x="4910218" y="1873662"/>
                </a:lnTo>
                <a:lnTo>
                  <a:pt x="4584234" y="1873662"/>
                </a:lnTo>
                <a:lnTo>
                  <a:pt x="4584234" y="1879848"/>
                </a:lnTo>
                <a:cubicBezTo>
                  <a:pt x="4606502" y="1884384"/>
                  <a:pt x="4625471" y="1893766"/>
                  <a:pt x="4641141" y="1907993"/>
                </a:cubicBezTo>
                <a:cubicBezTo>
                  <a:pt x="4656812" y="1922220"/>
                  <a:pt x="4664647" y="1937169"/>
                  <a:pt x="4664647" y="1952839"/>
                </a:cubicBezTo>
                <a:cubicBezTo>
                  <a:pt x="4664647" y="1979231"/>
                  <a:pt x="4650832" y="2008922"/>
                  <a:pt x="4623204" y="2041913"/>
                </a:cubicBezTo>
                <a:lnTo>
                  <a:pt x="4431448" y="2270783"/>
                </a:lnTo>
                <a:lnTo>
                  <a:pt x="4431448" y="1968303"/>
                </a:lnTo>
                <a:lnTo>
                  <a:pt x="4495160" y="1906446"/>
                </a:lnTo>
                <a:lnTo>
                  <a:pt x="4485881" y="1892838"/>
                </a:lnTo>
                <a:lnTo>
                  <a:pt x="4416602" y="1960262"/>
                </a:lnTo>
                <a:lnTo>
                  <a:pt x="4416602" y="2289958"/>
                </a:lnTo>
                <a:lnTo>
                  <a:pt x="4382581" y="2328928"/>
                </a:lnTo>
                <a:lnTo>
                  <a:pt x="4382581" y="1955313"/>
                </a:lnTo>
                <a:lnTo>
                  <a:pt x="4468561" y="1873662"/>
                </a:lnTo>
                <a:close/>
                <a:moveTo>
                  <a:pt x="3398269" y="1873662"/>
                </a:moveTo>
                <a:lnTo>
                  <a:pt x="3482394" y="1949128"/>
                </a:lnTo>
                <a:lnTo>
                  <a:pt x="3482394" y="2359856"/>
                </a:lnTo>
                <a:cubicBezTo>
                  <a:pt x="3482394" y="2477796"/>
                  <a:pt x="3499508" y="2557591"/>
                  <a:pt x="3533735" y="2599241"/>
                </a:cubicBezTo>
                <a:cubicBezTo>
                  <a:pt x="3576622" y="2652026"/>
                  <a:pt x="3652087" y="2678418"/>
                  <a:pt x="3760130" y="2678418"/>
                </a:cubicBezTo>
                <a:cubicBezTo>
                  <a:pt x="3862400" y="2678418"/>
                  <a:pt x="3931267" y="2652026"/>
                  <a:pt x="3966731" y="2599241"/>
                </a:cubicBezTo>
                <a:cubicBezTo>
                  <a:pt x="3980752" y="2578623"/>
                  <a:pt x="3990134" y="2552230"/>
                  <a:pt x="3994877" y="2520065"/>
                </a:cubicBezTo>
                <a:cubicBezTo>
                  <a:pt x="3999619" y="2487899"/>
                  <a:pt x="4001990" y="2435115"/>
                  <a:pt x="4001990" y="2361712"/>
                </a:cubicBezTo>
                <a:lnTo>
                  <a:pt x="4001990" y="1962117"/>
                </a:lnTo>
                <a:lnTo>
                  <a:pt x="4112713" y="1873662"/>
                </a:lnTo>
                <a:lnTo>
                  <a:pt x="3849204" y="1873662"/>
                </a:lnTo>
                <a:lnTo>
                  <a:pt x="3945701" y="1962117"/>
                </a:lnTo>
                <a:lnTo>
                  <a:pt x="3943226" y="2362330"/>
                </a:lnTo>
                <a:cubicBezTo>
                  <a:pt x="3943226" y="2466662"/>
                  <a:pt x="3933123" y="2534704"/>
                  <a:pt x="3912917" y="2566457"/>
                </a:cubicBezTo>
                <a:cubicBezTo>
                  <a:pt x="3887762" y="2605633"/>
                  <a:pt x="3841781" y="2625221"/>
                  <a:pt x="3774976" y="2625221"/>
                </a:cubicBezTo>
                <a:cubicBezTo>
                  <a:pt x="3714356" y="2625221"/>
                  <a:pt x="3671263" y="2612334"/>
                  <a:pt x="3645695" y="2586561"/>
                </a:cubicBezTo>
                <a:cubicBezTo>
                  <a:pt x="3620128" y="2560787"/>
                  <a:pt x="3607344" y="2517178"/>
                  <a:pt x="3607344" y="2455734"/>
                </a:cubicBezTo>
                <a:lnTo>
                  <a:pt x="3606107" y="2360475"/>
                </a:lnTo>
                <a:lnTo>
                  <a:pt x="3606107" y="1955932"/>
                </a:lnTo>
                <a:lnTo>
                  <a:pt x="3690232" y="1873662"/>
                </a:lnTo>
                <a:close/>
                <a:moveTo>
                  <a:pt x="1859056" y="1873662"/>
                </a:moveTo>
                <a:lnTo>
                  <a:pt x="1925242" y="1944798"/>
                </a:lnTo>
                <a:lnTo>
                  <a:pt x="1925242" y="2602334"/>
                </a:lnTo>
                <a:lnTo>
                  <a:pt x="1840499" y="2667284"/>
                </a:lnTo>
                <a:lnTo>
                  <a:pt x="2103390" y="2667284"/>
                </a:lnTo>
                <a:cubicBezTo>
                  <a:pt x="2172669" y="2667284"/>
                  <a:pt x="2228237" y="2661098"/>
                  <a:pt x="2270093" y="2648727"/>
                </a:cubicBezTo>
                <a:cubicBezTo>
                  <a:pt x="2311950" y="2636355"/>
                  <a:pt x="2349785" y="2615118"/>
                  <a:pt x="2383600" y="2585014"/>
                </a:cubicBezTo>
                <a:cubicBezTo>
                  <a:pt x="2458241" y="2518209"/>
                  <a:pt x="2495561" y="2409960"/>
                  <a:pt x="2495561" y="2260267"/>
                </a:cubicBezTo>
                <a:cubicBezTo>
                  <a:pt x="2495561" y="2115935"/>
                  <a:pt x="2452880" y="2009953"/>
                  <a:pt x="2367517" y="1942323"/>
                </a:cubicBezTo>
                <a:cubicBezTo>
                  <a:pt x="2310197" y="1896549"/>
                  <a:pt x="2221948" y="1873662"/>
                  <a:pt x="2102771" y="1873662"/>
                </a:cubicBezTo>
                <a:close/>
                <a:moveTo>
                  <a:pt x="7709540" y="1863147"/>
                </a:moveTo>
                <a:cubicBezTo>
                  <a:pt x="7596961" y="1863147"/>
                  <a:pt x="7491804" y="1891395"/>
                  <a:pt x="7394071" y="1947890"/>
                </a:cubicBezTo>
                <a:lnTo>
                  <a:pt x="7399019" y="1949746"/>
                </a:lnTo>
                <a:cubicBezTo>
                  <a:pt x="7419226" y="1957581"/>
                  <a:pt x="7438814" y="1967272"/>
                  <a:pt x="7457783" y="1978819"/>
                </a:cubicBezTo>
                <a:lnTo>
                  <a:pt x="7457783" y="2283154"/>
                </a:lnTo>
                <a:cubicBezTo>
                  <a:pt x="7448299" y="2284391"/>
                  <a:pt x="7437989" y="2285010"/>
                  <a:pt x="7426855" y="2285010"/>
                </a:cubicBezTo>
                <a:cubicBezTo>
                  <a:pt x="7416545" y="2285010"/>
                  <a:pt x="7402112" y="2284391"/>
                  <a:pt x="7383555" y="2283154"/>
                </a:cubicBezTo>
                <a:cubicBezTo>
                  <a:pt x="7382731" y="2285628"/>
                  <a:pt x="7382112" y="2287484"/>
                  <a:pt x="7381700" y="2288721"/>
                </a:cubicBezTo>
                <a:cubicBezTo>
                  <a:pt x="7376751" y="2305628"/>
                  <a:pt x="7373864" y="2314907"/>
                  <a:pt x="7373040" y="2316556"/>
                </a:cubicBezTo>
                <a:cubicBezTo>
                  <a:pt x="7365617" y="2337588"/>
                  <a:pt x="7361493" y="2350990"/>
                  <a:pt x="7360668" y="2356763"/>
                </a:cubicBezTo>
                <a:lnTo>
                  <a:pt x="7367473" y="2354289"/>
                </a:lnTo>
                <a:cubicBezTo>
                  <a:pt x="7403762" y="2343567"/>
                  <a:pt x="7434072" y="2338206"/>
                  <a:pt x="7458402" y="2338206"/>
                </a:cubicBezTo>
                <a:lnTo>
                  <a:pt x="7458402" y="2370372"/>
                </a:lnTo>
                <a:lnTo>
                  <a:pt x="7453453" y="2371609"/>
                </a:lnTo>
                <a:lnTo>
                  <a:pt x="7420669" y="2379650"/>
                </a:lnTo>
                <a:cubicBezTo>
                  <a:pt x="7410359" y="2382124"/>
                  <a:pt x="7396132" y="2386867"/>
                  <a:pt x="7377988" y="2393877"/>
                </a:cubicBezTo>
                <a:lnTo>
                  <a:pt x="7383555" y="2406248"/>
                </a:lnTo>
                <a:lnTo>
                  <a:pt x="7388504" y="2404393"/>
                </a:lnTo>
                <a:cubicBezTo>
                  <a:pt x="7407885" y="2397795"/>
                  <a:pt x="7429535" y="2391815"/>
                  <a:pt x="7453453" y="2386454"/>
                </a:cubicBezTo>
                <a:lnTo>
                  <a:pt x="7458402" y="2385836"/>
                </a:lnTo>
                <a:lnTo>
                  <a:pt x="7458402" y="2593674"/>
                </a:lnTo>
                <a:lnTo>
                  <a:pt x="7377988" y="2667284"/>
                </a:lnTo>
                <a:lnTo>
                  <a:pt x="7651395" y="2667284"/>
                </a:lnTo>
                <a:lnTo>
                  <a:pt x="7580878" y="2593674"/>
                </a:lnTo>
                <a:lnTo>
                  <a:pt x="7580878" y="2317793"/>
                </a:lnTo>
                <a:lnTo>
                  <a:pt x="7587682" y="2316556"/>
                </a:lnTo>
                <a:cubicBezTo>
                  <a:pt x="7658612" y="2307896"/>
                  <a:pt x="7706860" y="2299855"/>
                  <a:pt x="7732427" y="2292432"/>
                </a:cubicBezTo>
                <a:cubicBezTo>
                  <a:pt x="7734077" y="2296144"/>
                  <a:pt x="7735107" y="2298618"/>
                  <a:pt x="7735520" y="2299855"/>
                </a:cubicBezTo>
                <a:lnTo>
                  <a:pt x="7741705" y="2317793"/>
                </a:lnTo>
                <a:cubicBezTo>
                  <a:pt x="7742118" y="2319031"/>
                  <a:pt x="7743561" y="2322123"/>
                  <a:pt x="7746035" y="2327072"/>
                </a:cubicBezTo>
                <a:cubicBezTo>
                  <a:pt x="7714283" y="2340681"/>
                  <a:pt x="7674900" y="2349959"/>
                  <a:pt x="7627889" y="2354908"/>
                </a:cubicBezTo>
                <a:lnTo>
                  <a:pt x="7614899" y="2356763"/>
                </a:lnTo>
                <a:lnTo>
                  <a:pt x="7614899" y="2606046"/>
                </a:lnTo>
                <a:lnTo>
                  <a:pt x="7704591" y="2701305"/>
                </a:lnTo>
                <a:lnTo>
                  <a:pt x="7410154" y="2701305"/>
                </a:lnTo>
                <a:lnTo>
                  <a:pt x="7420051" y="2718006"/>
                </a:lnTo>
                <a:lnTo>
                  <a:pt x="7739850" y="2718006"/>
                </a:lnTo>
                <a:lnTo>
                  <a:pt x="7630982" y="2601716"/>
                </a:lnTo>
                <a:lnTo>
                  <a:pt x="7630982" y="2370372"/>
                </a:lnTo>
                <a:lnTo>
                  <a:pt x="7635931" y="2369753"/>
                </a:lnTo>
                <a:cubicBezTo>
                  <a:pt x="7683766" y="2361918"/>
                  <a:pt x="7721911" y="2351402"/>
                  <a:pt x="7750365" y="2338206"/>
                </a:cubicBezTo>
                <a:lnTo>
                  <a:pt x="7752840" y="2344392"/>
                </a:lnTo>
                <a:cubicBezTo>
                  <a:pt x="7800264" y="2455321"/>
                  <a:pt x="7837171" y="2590581"/>
                  <a:pt x="7863563" y="2750172"/>
                </a:cubicBezTo>
                <a:lnTo>
                  <a:pt x="7866656" y="2769966"/>
                </a:lnTo>
                <a:lnTo>
                  <a:pt x="7875935" y="2763780"/>
                </a:lnTo>
                <a:cubicBezTo>
                  <a:pt x="7934904" y="2725429"/>
                  <a:pt x="7995112" y="2695738"/>
                  <a:pt x="8056556" y="2674707"/>
                </a:cubicBezTo>
                <a:lnTo>
                  <a:pt x="8065835" y="2671614"/>
                </a:lnTo>
                <a:cubicBezTo>
                  <a:pt x="8016762" y="2632025"/>
                  <a:pt x="7967792" y="2575117"/>
                  <a:pt x="7918925" y="2500889"/>
                </a:cubicBezTo>
                <a:cubicBezTo>
                  <a:pt x="7870058" y="2426661"/>
                  <a:pt x="7831398" y="2350371"/>
                  <a:pt x="7802944" y="2272019"/>
                </a:cubicBezTo>
                <a:cubicBezTo>
                  <a:pt x="7867275" y="2255525"/>
                  <a:pt x="7917997" y="2228823"/>
                  <a:pt x="7955111" y="2191915"/>
                </a:cubicBezTo>
                <a:cubicBezTo>
                  <a:pt x="7992225" y="2155007"/>
                  <a:pt x="8010782" y="2112635"/>
                  <a:pt x="8010782" y="2064800"/>
                </a:cubicBezTo>
                <a:cubicBezTo>
                  <a:pt x="8010782" y="2006242"/>
                  <a:pt x="7982432" y="1957994"/>
                  <a:pt x="7925729" y="1920055"/>
                </a:cubicBezTo>
                <a:cubicBezTo>
                  <a:pt x="7869027" y="1882116"/>
                  <a:pt x="7796964" y="1863147"/>
                  <a:pt x="7709540" y="1863147"/>
                </a:cubicBezTo>
                <a:close/>
                <a:moveTo>
                  <a:pt x="2947040" y="1863147"/>
                </a:moveTo>
                <a:cubicBezTo>
                  <a:pt x="2834461" y="1863147"/>
                  <a:pt x="2729305" y="1891395"/>
                  <a:pt x="2631571" y="1947890"/>
                </a:cubicBezTo>
                <a:lnTo>
                  <a:pt x="2636520" y="1949746"/>
                </a:lnTo>
                <a:cubicBezTo>
                  <a:pt x="2656726" y="1957581"/>
                  <a:pt x="2676314" y="1967272"/>
                  <a:pt x="2695284" y="1978819"/>
                </a:cubicBezTo>
                <a:lnTo>
                  <a:pt x="2695284" y="2283154"/>
                </a:lnTo>
                <a:cubicBezTo>
                  <a:pt x="2685799" y="2284391"/>
                  <a:pt x="2675490" y="2285010"/>
                  <a:pt x="2664355" y="2285010"/>
                </a:cubicBezTo>
                <a:cubicBezTo>
                  <a:pt x="2654046" y="2285010"/>
                  <a:pt x="2639613" y="2284391"/>
                  <a:pt x="2621056" y="2283154"/>
                </a:cubicBezTo>
                <a:cubicBezTo>
                  <a:pt x="2620231" y="2285628"/>
                  <a:pt x="2619612" y="2287484"/>
                  <a:pt x="2619200" y="2288721"/>
                </a:cubicBezTo>
                <a:cubicBezTo>
                  <a:pt x="2614251" y="2305628"/>
                  <a:pt x="2611365" y="2314907"/>
                  <a:pt x="2610540" y="2316556"/>
                </a:cubicBezTo>
                <a:cubicBezTo>
                  <a:pt x="2603117" y="2337588"/>
                  <a:pt x="2598993" y="2350990"/>
                  <a:pt x="2598169" y="2356763"/>
                </a:cubicBezTo>
                <a:lnTo>
                  <a:pt x="2604973" y="2354289"/>
                </a:lnTo>
                <a:cubicBezTo>
                  <a:pt x="2641262" y="2343567"/>
                  <a:pt x="2671572" y="2338206"/>
                  <a:pt x="2695902" y="2338206"/>
                </a:cubicBezTo>
                <a:lnTo>
                  <a:pt x="2695902" y="2370372"/>
                </a:lnTo>
                <a:lnTo>
                  <a:pt x="2690954" y="2371609"/>
                </a:lnTo>
                <a:lnTo>
                  <a:pt x="2658170" y="2379650"/>
                </a:lnTo>
                <a:cubicBezTo>
                  <a:pt x="2647860" y="2382124"/>
                  <a:pt x="2633633" y="2386867"/>
                  <a:pt x="2615489" y="2393877"/>
                </a:cubicBezTo>
                <a:lnTo>
                  <a:pt x="2621056" y="2406248"/>
                </a:lnTo>
                <a:lnTo>
                  <a:pt x="2626004" y="2404393"/>
                </a:lnTo>
                <a:cubicBezTo>
                  <a:pt x="2645386" y="2397795"/>
                  <a:pt x="2667036" y="2391815"/>
                  <a:pt x="2690954" y="2386454"/>
                </a:cubicBezTo>
                <a:lnTo>
                  <a:pt x="2695902" y="2385836"/>
                </a:lnTo>
                <a:lnTo>
                  <a:pt x="2695902" y="2593674"/>
                </a:lnTo>
                <a:lnTo>
                  <a:pt x="2615489" y="2667284"/>
                </a:lnTo>
                <a:lnTo>
                  <a:pt x="2888895" y="2667284"/>
                </a:lnTo>
                <a:lnTo>
                  <a:pt x="2818378" y="2593674"/>
                </a:lnTo>
                <a:lnTo>
                  <a:pt x="2818378" y="2317793"/>
                </a:lnTo>
                <a:lnTo>
                  <a:pt x="2825183" y="2316556"/>
                </a:lnTo>
                <a:cubicBezTo>
                  <a:pt x="2896112" y="2307896"/>
                  <a:pt x="2944360" y="2299855"/>
                  <a:pt x="2969927" y="2292432"/>
                </a:cubicBezTo>
                <a:cubicBezTo>
                  <a:pt x="2971577" y="2296144"/>
                  <a:pt x="2972608" y="2298618"/>
                  <a:pt x="2973020" y="2299855"/>
                </a:cubicBezTo>
                <a:lnTo>
                  <a:pt x="2979206" y="2317793"/>
                </a:lnTo>
                <a:cubicBezTo>
                  <a:pt x="2979618" y="2319031"/>
                  <a:pt x="2981062" y="2322123"/>
                  <a:pt x="2983536" y="2327072"/>
                </a:cubicBezTo>
                <a:cubicBezTo>
                  <a:pt x="2951783" y="2340681"/>
                  <a:pt x="2912400" y="2349959"/>
                  <a:pt x="2865389" y="2354908"/>
                </a:cubicBezTo>
                <a:lnTo>
                  <a:pt x="2852400" y="2356763"/>
                </a:lnTo>
                <a:lnTo>
                  <a:pt x="2852400" y="2606046"/>
                </a:lnTo>
                <a:lnTo>
                  <a:pt x="2942092" y="2701305"/>
                </a:lnTo>
                <a:lnTo>
                  <a:pt x="2647654" y="2701305"/>
                </a:lnTo>
                <a:lnTo>
                  <a:pt x="2657551" y="2718006"/>
                </a:lnTo>
                <a:lnTo>
                  <a:pt x="2977350" y="2718006"/>
                </a:lnTo>
                <a:lnTo>
                  <a:pt x="2868482" y="2601716"/>
                </a:lnTo>
                <a:lnTo>
                  <a:pt x="2868482" y="2370372"/>
                </a:lnTo>
                <a:lnTo>
                  <a:pt x="2873431" y="2369753"/>
                </a:lnTo>
                <a:cubicBezTo>
                  <a:pt x="2921267" y="2361918"/>
                  <a:pt x="2959412" y="2351402"/>
                  <a:pt x="2987866" y="2338206"/>
                </a:cubicBezTo>
                <a:lnTo>
                  <a:pt x="2990340" y="2344392"/>
                </a:lnTo>
                <a:cubicBezTo>
                  <a:pt x="3037763" y="2455321"/>
                  <a:pt x="3074672" y="2590581"/>
                  <a:pt x="3101064" y="2750172"/>
                </a:cubicBezTo>
                <a:lnTo>
                  <a:pt x="3104157" y="2769966"/>
                </a:lnTo>
                <a:lnTo>
                  <a:pt x="3113435" y="2763780"/>
                </a:lnTo>
                <a:cubicBezTo>
                  <a:pt x="3172405" y="2725429"/>
                  <a:pt x="3232612" y="2695738"/>
                  <a:pt x="3294056" y="2674707"/>
                </a:cubicBezTo>
                <a:lnTo>
                  <a:pt x="3303335" y="2671614"/>
                </a:lnTo>
                <a:cubicBezTo>
                  <a:pt x="3254262" y="2632025"/>
                  <a:pt x="3205292" y="2575117"/>
                  <a:pt x="3156425" y="2500889"/>
                </a:cubicBezTo>
                <a:cubicBezTo>
                  <a:pt x="3107559" y="2426661"/>
                  <a:pt x="3068898" y="2350371"/>
                  <a:pt x="3040444" y="2272019"/>
                </a:cubicBezTo>
                <a:cubicBezTo>
                  <a:pt x="3104775" y="2255525"/>
                  <a:pt x="3155497" y="2228823"/>
                  <a:pt x="3192612" y="2191915"/>
                </a:cubicBezTo>
                <a:cubicBezTo>
                  <a:pt x="3229726" y="2155007"/>
                  <a:pt x="3248282" y="2112635"/>
                  <a:pt x="3248282" y="2064800"/>
                </a:cubicBezTo>
                <a:cubicBezTo>
                  <a:pt x="3248282" y="2006242"/>
                  <a:pt x="3219931" y="1957994"/>
                  <a:pt x="3163230" y="1920055"/>
                </a:cubicBezTo>
                <a:cubicBezTo>
                  <a:pt x="3106528" y="1882116"/>
                  <a:pt x="3034465" y="1863147"/>
                  <a:pt x="2947040" y="1863147"/>
                </a:cubicBezTo>
                <a:close/>
                <a:moveTo>
                  <a:pt x="6501721" y="1860672"/>
                </a:moveTo>
                <a:cubicBezTo>
                  <a:pt x="6379657" y="1860672"/>
                  <a:pt x="6269552" y="1893044"/>
                  <a:pt x="6171406" y="1957787"/>
                </a:cubicBezTo>
                <a:lnTo>
                  <a:pt x="6241304" y="1994901"/>
                </a:lnTo>
                <a:lnTo>
                  <a:pt x="6241304" y="2227483"/>
                </a:lnTo>
                <a:cubicBezTo>
                  <a:pt x="6234294" y="2226246"/>
                  <a:pt x="6224603" y="2225627"/>
                  <a:pt x="6212231" y="2225627"/>
                </a:cubicBezTo>
                <a:cubicBezTo>
                  <a:pt x="6203984" y="2225627"/>
                  <a:pt x="6191819" y="2225009"/>
                  <a:pt x="6175736" y="2223771"/>
                </a:cubicBezTo>
                <a:lnTo>
                  <a:pt x="6165839" y="2223153"/>
                </a:lnTo>
                <a:lnTo>
                  <a:pt x="6138622" y="2282535"/>
                </a:lnTo>
                <a:cubicBezTo>
                  <a:pt x="6173674" y="2279236"/>
                  <a:pt x="6202747" y="2277587"/>
                  <a:pt x="6225840" y="2277587"/>
                </a:cubicBezTo>
                <a:lnTo>
                  <a:pt x="6241304" y="2277587"/>
                </a:lnTo>
                <a:lnTo>
                  <a:pt x="6241304" y="2310371"/>
                </a:lnTo>
                <a:cubicBezTo>
                  <a:pt x="6217799" y="2310371"/>
                  <a:pt x="6187695" y="2312226"/>
                  <a:pt x="6150993" y="2315938"/>
                </a:cubicBezTo>
                <a:lnTo>
                  <a:pt x="6155942" y="2333876"/>
                </a:lnTo>
                <a:cubicBezTo>
                  <a:pt x="6188520" y="2328928"/>
                  <a:pt x="6216974" y="2326453"/>
                  <a:pt x="6241304" y="2326453"/>
                </a:cubicBezTo>
                <a:lnTo>
                  <a:pt x="6241304" y="2594293"/>
                </a:lnTo>
                <a:lnTo>
                  <a:pt x="6155942" y="2667284"/>
                </a:lnTo>
                <a:lnTo>
                  <a:pt x="6598836" y="2667284"/>
                </a:lnTo>
                <a:cubicBezTo>
                  <a:pt x="6673064" y="2667284"/>
                  <a:pt x="6732446" y="2648830"/>
                  <a:pt x="6776983" y="2611922"/>
                </a:cubicBezTo>
                <a:cubicBezTo>
                  <a:pt x="6821520" y="2575014"/>
                  <a:pt x="6843788" y="2525838"/>
                  <a:pt x="6843788" y="2464394"/>
                </a:cubicBezTo>
                <a:cubicBezTo>
                  <a:pt x="6843788" y="2421506"/>
                  <a:pt x="6832551" y="2382949"/>
                  <a:pt x="6810076" y="2348722"/>
                </a:cubicBezTo>
                <a:cubicBezTo>
                  <a:pt x="6787602" y="2314495"/>
                  <a:pt x="6756158" y="2288102"/>
                  <a:pt x="6715745" y="2269545"/>
                </a:cubicBezTo>
                <a:cubicBezTo>
                  <a:pt x="6808942" y="2234081"/>
                  <a:pt x="6855541" y="2171399"/>
                  <a:pt x="6855541" y="2081501"/>
                </a:cubicBezTo>
                <a:cubicBezTo>
                  <a:pt x="6855541" y="2016345"/>
                  <a:pt x="6828530" y="1962942"/>
                  <a:pt x="6774509" y="1921292"/>
                </a:cubicBezTo>
                <a:lnTo>
                  <a:pt x="6767704" y="1915725"/>
                </a:lnTo>
                <a:lnTo>
                  <a:pt x="6767704" y="1919436"/>
                </a:lnTo>
                <a:cubicBezTo>
                  <a:pt x="6815953" y="1964798"/>
                  <a:pt x="6840077" y="2016758"/>
                  <a:pt x="6840077" y="2075315"/>
                </a:cubicBezTo>
                <a:cubicBezTo>
                  <a:pt x="6840077" y="2121914"/>
                  <a:pt x="6826984" y="2161708"/>
                  <a:pt x="6800798" y="2194699"/>
                </a:cubicBezTo>
                <a:cubicBezTo>
                  <a:pt x="6774612" y="2227689"/>
                  <a:pt x="6738632" y="2249545"/>
                  <a:pt x="6692858" y="2260267"/>
                </a:cubicBezTo>
                <a:cubicBezTo>
                  <a:pt x="6678837" y="2256143"/>
                  <a:pt x="6666878" y="2252844"/>
                  <a:pt x="6656981" y="2250370"/>
                </a:cubicBezTo>
                <a:lnTo>
                  <a:pt x="6656981" y="2243565"/>
                </a:lnTo>
                <a:cubicBezTo>
                  <a:pt x="6754302" y="2215111"/>
                  <a:pt x="6802963" y="2158822"/>
                  <a:pt x="6802963" y="2074697"/>
                </a:cubicBezTo>
                <a:cubicBezTo>
                  <a:pt x="6802963" y="2011603"/>
                  <a:pt x="6774921" y="1960159"/>
                  <a:pt x="6718838" y="1920364"/>
                </a:cubicBezTo>
                <a:cubicBezTo>
                  <a:pt x="6662754" y="1880570"/>
                  <a:pt x="6590382" y="1860672"/>
                  <a:pt x="6501721" y="1860672"/>
                </a:cubicBezTo>
                <a:close/>
                <a:moveTo>
                  <a:pt x="0" y="0"/>
                </a:moveTo>
                <a:lnTo>
                  <a:pt x="12192000" y="0"/>
                </a:lnTo>
                <a:lnTo>
                  <a:pt x="12192000" y="6858000"/>
                </a:lnTo>
                <a:lnTo>
                  <a:pt x="0" y="6858000"/>
                </a:lnTo>
                <a:close/>
              </a:path>
            </a:pathLst>
          </a:cu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8123722" y="3994484"/>
            <a:ext cx="3821230" cy="2585323"/>
          </a:xfrm>
          <a:prstGeom prst="rect">
            <a:avLst/>
          </a:prstGeom>
          <a:noFill/>
        </p:spPr>
        <p:txBody>
          <a:bodyPr wrap="square" rtlCol="0">
            <a:spAutoFit/>
          </a:bodyPr>
          <a:lstStyle/>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FYP Group _01</a:t>
            </a:r>
          </a:p>
          <a:p>
            <a:r>
              <a:rPr lang="en-US" dirty="0" smtClean="0">
                <a:solidFill>
                  <a:schemeClr val="bg1"/>
                </a:solidFill>
                <a:latin typeface="Times New Roman" panose="02020603050405020304" pitchFamily="18" charset="0"/>
                <a:cs typeface="Times New Roman" panose="02020603050405020304" pitchFamily="18" charset="0"/>
              </a:rPr>
              <a:t>Cheki </a:t>
            </a:r>
            <a:r>
              <a:rPr lang="en-US" dirty="0" err="1" smtClean="0">
                <a:solidFill>
                  <a:schemeClr val="bg1"/>
                </a:solidFill>
                <a:latin typeface="Times New Roman" panose="02020603050405020304" pitchFamily="18" charset="0"/>
                <a:cs typeface="Times New Roman" panose="02020603050405020304" pitchFamily="18" charset="0"/>
              </a:rPr>
              <a:t>Lhamo</a:t>
            </a:r>
            <a:r>
              <a:rPr lang="en-US" dirty="0" smtClean="0">
                <a:solidFill>
                  <a:schemeClr val="bg1"/>
                </a:solidFill>
                <a:latin typeface="Times New Roman" panose="02020603050405020304" pitchFamily="18" charset="0"/>
                <a:cs typeface="Times New Roman" panose="02020603050405020304" pitchFamily="18" charset="0"/>
              </a:rPr>
              <a:t> (12190043)</a:t>
            </a:r>
          </a:p>
          <a:p>
            <a:r>
              <a:rPr lang="en-US" dirty="0" err="1" smtClean="0">
                <a:solidFill>
                  <a:schemeClr val="bg1"/>
                </a:solidFill>
                <a:latin typeface="Times New Roman" panose="02020603050405020304" pitchFamily="18" charset="0"/>
                <a:cs typeface="Times New Roman" panose="02020603050405020304" pitchFamily="18" charset="0"/>
              </a:rPr>
              <a:t>Dema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Lhamo</a:t>
            </a:r>
            <a:r>
              <a:rPr lang="en-US" dirty="0" smtClean="0">
                <a:solidFill>
                  <a:schemeClr val="bg1"/>
                </a:solidFill>
                <a:latin typeface="Times New Roman" panose="02020603050405020304" pitchFamily="18" charset="0"/>
                <a:cs typeface="Times New Roman" panose="02020603050405020304" pitchFamily="18" charset="0"/>
              </a:rPr>
              <a:t> (12190047)</a:t>
            </a:r>
          </a:p>
          <a:p>
            <a:r>
              <a:rPr lang="en-US" dirty="0" smtClean="0">
                <a:solidFill>
                  <a:schemeClr val="bg1"/>
                </a:solidFill>
                <a:latin typeface="Times New Roman" panose="02020603050405020304" pitchFamily="18" charset="0"/>
                <a:cs typeface="Times New Roman" panose="02020603050405020304" pitchFamily="18" charset="0"/>
              </a:rPr>
              <a:t>Karma </a:t>
            </a:r>
            <a:r>
              <a:rPr lang="en-US" dirty="0" err="1" smtClean="0">
                <a:solidFill>
                  <a:schemeClr val="bg1"/>
                </a:solidFill>
                <a:latin typeface="Times New Roman" panose="02020603050405020304" pitchFamily="18" charset="0"/>
                <a:cs typeface="Times New Roman" panose="02020603050405020304" pitchFamily="18" charset="0"/>
              </a:rPr>
              <a:t>Choda</a:t>
            </a:r>
            <a:r>
              <a:rPr lang="en-US" dirty="0" smtClean="0">
                <a:solidFill>
                  <a:schemeClr val="bg1"/>
                </a:solidFill>
                <a:latin typeface="Times New Roman" panose="02020603050405020304" pitchFamily="18" charset="0"/>
                <a:cs typeface="Times New Roman" panose="02020603050405020304" pitchFamily="18" charset="0"/>
              </a:rPr>
              <a:t> (12190055)</a:t>
            </a:r>
          </a:p>
          <a:p>
            <a:r>
              <a:rPr lang="en-US" dirty="0" smtClean="0">
                <a:solidFill>
                  <a:schemeClr val="bg1"/>
                </a:solidFill>
                <a:latin typeface="Times New Roman" panose="02020603050405020304" pitchFamily="18" charset="0"/>
                <a:cs typeface="Times New Roman" panose="02020603050405020304" pitchFamily="18" charset="0"/>
              </a:rPr>
              <a:t>Nar </a:t>
            </a:r>
            <a:r>
              <a:rPr lang="en-US" dirty="0" err="1" smtClean="0">
                <a:solidFill>
                  <a:schemeClr val="bg1"/>
                </a:solidFill>
                <a:latin typeface="Times New Roman" panose="02020603050405020304" pitchFamily="18" charset="0"/>
                <a:cs typeface="Times New Roman" panose="02020603050405020304" pitchFamily="18" charset="0"/>
              </a:rPr>
              <a:t>Bdr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Kharka</a:t>
            </a:r>
            <a:r>
              <a:rPr lang="en-US" dirty="0" smtClean="0">
                <a:solidFill>
                  <a:schemeClr val="bg1"/>
                </a:solidFill>
                <a:latin typeface="Times New Roman" panose="02020603050405020304" pitchFamily="18" charset="0"/>
                <a:cs typeface="Times New Roman" panose="02020603050405020304" pitchFamily="18" charset="0"/>
              </a:rPr>
              <a:t> (12190065)</a:t>
            </a:r>
          </a:p>
          <a:p>
            <a:r>
              <a:rPr lang="en-US" dirty="0" err="1" smtClean="0">
                <a:solidFill>
                  <a:schemeClr val="bg1"/>
                </a:solidFill>
                <a:latin typeface="Times New Roman" panose="02020603050405020304" pitchFamily="18" charset="0"/>
                <a:cs typeface="Times New Roman" panose="02020603050405020304" pitchFamily="18" charset="0"/>
              </a:rPr>
              <a:t>Tshering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Wangchuk</a:t>
            </a:r>
            <a:r>
              <a:rPr lang="en-US" dirty="0" smtClean="0">
                <a:solidFill>
                  <a:schemeClr val="bg1"/>
                </a:solidFill>
                <a:latin typeface="Times New Roman" panose="02020603050405020304" pitchFamily="18" charset="0"/>
                <a:cs typeface="Times New Roman" panose="02020603050405020304" pitchFamily="18" charset="0"/>
              </a:rPr>
              <a:t> (12190099)</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2417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19"/>
          <p:cNvSpPr/>
          <p:nvPr/>
        </p:nvSpPr>
        <p:spPr>
          <a:xfrm>
            <a:off x="-11902873" y="5532120"/>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918283" y="4878324"/>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080000"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06464"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53536"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905974"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02763" y="5194250"/>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6124" y="6044692"/>
            <a:ext cx="475488" cy="475488"/>
          </a:xfrm>
          <a:prstGeom prst="rect">
            <a:avLst/>
          </a:prstGeom>
        </p:spPr>
      </p:pic>
      <p:pic>
        <p:nvPicPr>
          <p:cNvPr id="19" name="Picture 18">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38562" y="6044692"/>
            <a:ext cx="475488" cy="475488"/>
          </a:xfrm>
          <a:prstGeom prst="rect">
            <a:avLst/>
          </a:prstGeom>
        </p:spPr>
      </p:pic>
      <p:pic>
        <p:nvPicPr>
          <p:cNvPr id="23" name="Picture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35351" y="5326838"/>
            <a:ext cx="475488" cy="475488"/>
          </a:xfrm>
          <a:prstGeom prst="rect">
            <a:avLst/>
          </a:prstGeom>
        </p:spPr>
      </p:pic>
      <p:sp>
        <p:nvSpPr>
          <p:cNvPr id="24" name="Oval 23"/>
          <p:cNvSpPr/>
          <p:nvPr/>
        </p:nvSpPr>
        <p:spPr>
          <a:xfrm>
            <a:off x="1050586" y="909956"/>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280160" y="1075485"/>
            <a:ext cx="53244" cy="369332"/>
          </a:xfrm>
          <a:prstGeom prst="rect">
            <a:avLst/>
          </a:prstGeom>
          <a:noFill/>
        </p:spPr>
        <p:txBody>
          <a:bodyPr wrap="square" rtlCol="0">
            <a:spAutoFit/>
          </a:bodyPr>
          <a:lstStyle/>
          <a:p>
            <a:r>
              <a:rPr lang="en-US" dirty="0" smtClean="0"/>
              <a:t>1</a:t>
            </a:r>
            <a:endParaRPr lang="en-US" dirty="0"/>
          </a:p>
        </p:txBody>
      </p:sp>
      <p:sp>
        <p:nvSpPr>
          <p:cNvPr id="32" name="TextBox 31"/>
          <p:cNvSpPr txBox="1"/>
          <p:nvPr/>
        </p:nvSpPr>
        <p:spPr>
          <a:xfrm>
            <a:off x="2316623" y="1106320"/>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Introduction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6" name="Oval 35"/>
          <p:cNvSpPr/>
          <p:nvPr/>
        </p:nvSpPr>
        <p:spPr>
          <a:xfrm>
            <a:off x="1050586" y="3117914"/>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280160" y="3283443"/>
            <a:ext cx="53244" cy="369332"/>
          </a:xfrm>
          <a:prstGeom prst="rect">
            <a:avLst/>
          </a:prstGeom>
          <a:noFill/>
        </p:spPr>
        <p:txBody>
          <a:bodyPr wrap="square" rtlCol="0">
            <a:spAutoFit/>
          </a:bodyPr>
          <a:lstStyle/>
          <a:p>
            <a:r>
              <a:rPr lang="en-US" dirty="0" smtClean="0"/>
              <a:t>2</a:t>
            </a:r>
            <a:endParaRPr lang="en-US" dirty="0"/>
          </a:p>
        </p:txBody>
      </p:sp>
      <p:sp>
        <p:nvSpPr>
          <p:cNvPr id="38" name="TextBox 37"/>
          <p:cNvSpPr txBox="1"/>
          <p:nvPr/>
        </p:nvSpPr>
        <p:spPr>
          <a:xfrm>
            <a:off x="2316623" y="3237276"/>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Aims and Objectives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9" name="Oval 38"/>
          <p:cNvSpPr/>
          <p:nvPr/>
        </p:nvSpPr>
        <p:spPr>
          <a:xfrm>
            <a:off x="6639052" y="1006466"/>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68626" y="1171995"/>
            <a:ext cx="53244" cy="369332"/>
          </a:xfrm>
          <a:prstGeom prst="rect">
            <a:avLst/>
          </a:prstGeom>
          <a:noFill/>
        </p:spPr>
        <p:txBody>
          <a:bodyPr wrap="square" rtlCol="0">
            <a:spAutoFit/>
          </a:bodyPr>
          <a:lstStyle/>
          <a:p>
            <a:r>
              <a:rPr lang="en-US" dirty="0" smtClean="0"/>
              <a:t>3</a:t>
            </a:r>
            <a:endParaRPr lang="en-US" dirty="0"/>
          </a:p>
        </p:txBody>
      </p:sp>
      <p:sp>
        <p:nvSpPr>
          <p:cNvPr id="41" name="TextBox 40"/>
          <p:cNvSpPr txBox="1"/>
          <p:nvPr/>
        </p:nvSpPr>
        <p:spPr>
          <a:xfrm>
            <a:off x="7905089" y="1125828"/>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Entity Relationship Diagram</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6" name="TextBox 45"/>
          <p:cNvSpPr txBox="1"/>
          <p:nvPr/>
        </p:nvSpPr>
        <p:spPr>
          <a:xfrm>
            <a:off x="7424745" y="2626333"/>
            <a:ext cx="53244" cy="369332"/>
          </a:xfrm>
          <a:prstGeom prst="rect">
            <a:avLst/>
          </a:prstGeom>
          <a:noFill/>
        </p:spPr>
        <p:txBody>
          <a:bodyPr wrap="square" rtlCol="0">
            <a:spAutoFit/>
          </a:bodyPr>
          <a:lstStyle/>
          <a:p>
            <a:r>
              <a:rPr lang="en-US" dirty="0" smtClean="0"/>
              <a:t>5</a:t>
            </a:r>
            <a:endParaRPr lang="en-US" dirty="0"/>
          </a:p>
        </p:txBody>
      </p:sp>
      <p:pic>
        <p:nvPicPr>
          <p:cNvPr id="56" name="Picture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32021" y="6038138"/>
            <a:ext cx="475488" cy="475488"/>
          </a:xfrm>
          <a:prstGeom prst="rect">
            <a:avLst/>
          </a:prstGeom>
        </p:spPr>
      </p:pic>
      <p:sp>
        <p:nvSpPr>
          <p:cNvPr id="34" name="Oval 33"/>
          <p:cNvSpPr/>
          <p:nvPr/>
        </p:nvSpPr>
        <p:spPr>
          <a:xfrm>
            <a:off x="6639052" y="3121699"/>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868626" y="3287228"/>
            <a:ext cx="53244" cy="369332"/>
          </a:xfrm>
          <a:prstGeom prst="rect">
            <a:avLst/>
          </a:prstGeom>
          <a:noFill/>
        </p:spPr>
        <p:txBody>
          <a:bodyPr wrap="square" rtlCol="0">
            <a:spAutoFit/>
          </a:bodyPr>
          <a:lstStyle/>
          <a:p>
            <a:r>
              <a:rPr lang="en-US" dirty="0" smtClean="0"/>
              <a:t>4</a:t>
            </a:r>
            <a:endParaRPr lang="en-US" dirty="0"/>
          </a:p>
        </p:txBody>
      </p:sp>
      <p:sp>
        <p:nvSpPr>
          <p:cNvPr id="44" name="TextBox 43"/>
          <p:cNvSpPr txBox="1"/>
          <p:nvPr/>
        </p:nvSpPr>
        <p:spPr>
          <a:xfrm>
            <a:off x="7985719" y="3241061"/>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Proposal Presentation</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6635877" y="6088981"/>
            <a:ext cx="488348" cy="451519"/>
          </a:xfrm>
          <a:prstGeom prst="rect">
            <a:avLst/>
          </a:prstGeom>
        </p:spPr>
      </p:pic>
    </p:spTree>
    <p:extLst>
      <p:ext uri="{BB962C8B-B14F-4D97-AF65-F5344CB8AC3E}">
        <p14:creationId xmlns:p14="http://schemas.microsoft.com/office/powerpoint/2010/main" val="1810938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p:cNvSpPr/>
          <p:nvPr/>
        </p:nvSpPr>
        <p:spPr>
          <a:xfrm>
            <a:off x="-10416973" y="5532120"/>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394796" y="4971460"/>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080000"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06464"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87404" y="5218348"/>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80999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23140"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6866" y="6059474"/>
            <a:ext cx="475488" cy="475488"/>
          </a:xfrm>
          <a:prstGeom prst="rect">
            <a:avLst/>
          </a:prstGeom>
        </p:spPr>
      </p:pic>
      <p:pic>
        <p:nvPicPr>
          <p:cNvPr id="30" name="Picture 2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60572" y="6059474"/>
            <a:ext cx="475488" cy="475488"/>
          </a:xfrm>
          <a:prstGeom prst="rect">
            <a:avLst/>
          </a:prstGeom>
        </p:spPr>
      </p:pic>
      <p:pic>
        <p:nvPicPr>
          <p:cNvPr id="31" name="Picture 30">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29379" y="5350936"/>
            <a:ext cx="475488" cy="475488"/>
          </a:xfrm>
          <a:prstGeom prst="rect">
            <a:avLst/>
          </a:prstGeom>
        </p:spPr>
      </p:pic>
      <p:sp>
        <p:nvSpPr>
          <p:cNvPr id="36" name="TextBox 35"/>
          <p:cNvSpPr txBox="1"/>
          <p:nvPr/>
        </p:nvSpPr>
        <p:spPr>
          <a:xfrm>
            <a:off x="601131" y="1465512"/>
            <a:ext cx="11013536" cy="1323439"/>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Though the world has changed towards the era of technology and automation, in many bird habitation centers in Bhutan the data that they collect are kept private and it is not centralized and organized. Bhutan today is of harboring about 5,369 plant species and 5,114 species of animals of which about 774 species are birds.</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7" name="Oval 36"/>
          <p:cNvSpPr/>
          <p:nvPr/>
        </p:nvSpPr>
        <p:spPr>
          <a:xfrm>
            <a:off x="517048" y="421957"/>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46622" y="587486"/>
            <a:ext cx="53244" cy="369332"/>
          </a:xfrm>
          <a:prstGeom prst="rect">
            <a:avLst/>
          </a:prstGeom>
          <a:noFill/>
        </p:spPr>
        <p:txBody>
          <a:bodyPr wrap="square" rtlCol="0">
            <a:spAutoFit/>
          </a:bodyPr>
          <a:lstStyle/>
          <a:p>
            <a:r>
              <a:rPr lang="en-US" dirty="0" smtClean="0"/>
              <a:t>1</a:t>
            </a:r>
            <a:endParaRPr lang="en-US" dirty="0"/>
          </a:p>
        </p:txBody>
      </p:sp>
      <p:sp>
        <p:nvSpPr>
          <p:cNvPr id="39" name="TextBox 38"/>
          <p:cNvSpPr txBox="1"/>
          <p:nvPr/>
        </p:nvSpPr>
        <p:spPr>
          <a:xfrm>
            <a:off x="1783085" y="541319"/>
            <a:ext cx="3904991"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601131" y="3492821"/>
            <a:ext cx="11013536" cy="707886"/>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E-bird Bhutan aims to address the lack of comprehensive and up-to-date information on the bird species, abundance and distribution in and around Bhutan. </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12588" y="6044692"/>
            <a:ext cx="475488" cy="475488"/>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6635877" y="6088981"/>
            <a:ext cx="488348" cy="451519"/>
          </a:xfrm>
          <a:prstGeom prst="rect">
            <a:avLst/>
          </a:prstGeom>
        </p:spPr>
      </p:pic>
    </p:spTree>
    <p:extLst>
      <p:ext uri="{BB962C8B-B14F-4D97-AF65-F5344CB8AC3E}">
        <p14:creationId xmlns:p14="http://schemas.microsoft.com/office/powerpoint/2010/main" val="3744456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p:cNvSpPr/>
          <p:nvPr/>
        </p:nvSpPr>
        <p:spPr>
          <a:xfrm>
            <a:off x="-8986953" y="5532120"/>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834203" y="4878324"/>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22333" y="5234771"/>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06464"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53536"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06399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27072"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9660" y="6057599"/>
            <a:ext cx="475488" cy="475488"/>
          </a:xfrm>
          <a:prstGeom prst="rect">
            <a:avLst/>
          </a:prstGeom>
        </p:spPr>
      </p:pic>
      <p:pic>
        <p:nvPicPr>
          <p:cNvPr id="30" name="Picture 2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07540" y="6057599"/>
            <a:ext cx="475488" cy="475488"/>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4921" y="5367359"/>
            <a:ext cx="475488" cy="475488"/>
          </a:xfrm>
          <a:prstGeom prst="rect">
            <a:avLst/>
          </a:prstGeom>
        </p:spPr>
      </p:pic>
      <p:sp>
        <p:nvSpPr>
          <p:cNvPr id="32" name="TextBox 31"/>
          <p:cNvSpPr txBox="1"/>
          <p:nvPr/>
        </p:nvSpPr>
        <p:spPr>
          <a:xfrm>
            <a:off x="517048" y="1706446"/>
            <a:ext cx="5213361" cy="1323439"/>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To develop an application to create an organized and centralized platform for gathering and sharing information about bird observations across the country</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3" name="Oval 32"/>
          <p:cNvSpPr/>
          <p:nvPr/>
        </p:nvSpPr>
        <p:spPr>
          <a:xfrm>
            <a:off x="517048" y="421957"/>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46622" y="587486"/>
            <a:ext cx="53244" cy="369332"/>
          </a:xfrm>
          <a:prstGeom prst="rect">
            <a:avLst/>
          </a:prstGeom>
          <a:noFill/>
        </p:spPr>
        <p:txBody>
          <a:bodyPr wrap="square" rtlCol="0">
            <a:spAutoFit/>
          </a:bodyPr>
          <a:lstStyle/>
          <a:p>
            <a:r>
              <a:rPr lang="en-US" dirty="0" smtClean="0"/>
              <a:t>2</a:t>
            </a:r>
            <a:endParaRPr lang="en-US" dirty="0"/>
          </a:p>
        </p:txBody>
      </p:sp>
      <p:sp>
        <p:nvSpPr>
          <p:cNvPr id="35" name="TextBox 34"/>
          <p:cNvSpPr txBox="1"/>
          <p:nvPr/>
        </p:nvSpPr>
        <p:spPr>
          <a:xfrm>
            <a:off x="1783085" y="541319"/>
            <a:ext cx="3904991"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Aim and Objectives</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6639052" y="2813624"/>
            <a:ext cx="521336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Collecting high-quality data</a:t>
            </a:r>
          </a:p>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Providing a platform for birdwatchers</a:t>
            </a:r>
          </a:p>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To revolutionize the way bird observation data is collected, analyzed and shared.</a:t>
            </a:r>
          </a:p>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To create a centralized platform for bird observation in and around Bhutan</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8" name="Oval 37"/>
          <p:cNvSpPr/>
          <p:nvPr/>
        </p:nvSpPr>
        <p:spPr>
          <a:xfrm>
            <a:off x="3653536"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1295" y="6057599"/>
            <a:ext cx="475488" cy="475488"/>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6635877" y="6088981"/>
            <a:ext cx="488348" cy="451519"/>
          </a:xfrm>
          <a:prstGeom prst="rect">
            <a:avLst/>
          </a:prstGeom>
        </p:spPr>
      </p:pic>
    </p:spTree>
    <p:extLst>
      <p:ext uri="{BB962C8B-B14F-4D97-AF65-F5344CB8AC3E}">
        <p14:creationId xmlns:p14="http://schemas.microsoft.com/office/powerpoint/2010/main" val="1358212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p:cNvSpPr/>
          <p:nvPr/>
        </p:nvSpPr>
        <p:spPr>
          <a:xfrm>
            <a:off x="-7584873" y="5556504"/>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6283" y="4902708"/>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080000"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20180" y="525683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53536"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00049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34731"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4751" y="6039810"/>
            <a:ext cx="475488" cy="475488"/>
          </a:xfrm>
          <a:prstGeom prst="rect">
            <a:avLst/>
          </a:prstGeom>
        </p:spPr>
      </p:pic>
      <p:pic>
        <p:nvPicPr>
          <p:cNvPr id="28" name="Picture 27">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4261" y="6039810"/>
            <a:ext cx="475488" cy="475488"/>
          </a:xfrm>
          <a:prstGeom prst="rect">
            <a:avLst/>
          </a:prstGeom>
        </p:spPr>
      </p:pic>
      <p:pic>
        <p:nvPicPr>
          <p:cNvPr id="30" name="Picture 29">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33080" y="6054344"/>
            <a:ext cx="475488" cy="475488"/>
          </a:xfrm>
          <a:prstGeom prst="rect">
            <a:avLst/>
          </a:prstGeom>
        </p:spPr>
      </p:pic>
      <p:sp>
        <p:nvSpPr>
          <p:cNvPr id="32" name="Oval 31"/>
          <p:cNvSpPr/>
          <p:nvPr/>
        </p:nvSpPr>
        <p:spPr>
          <a:xfrm>
            <a:off x="517048" y="421957"/>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46622" y="587486"/>
            <a:ext cx="53244" cy="369332"/>
          </a:xfrm>
          <a:prstGeom prst="rect">
            <a:avLst/>
          </a:prstGeom>
          <a:noFill/>
        </p:spPr>
        <p:txBody>
          <a:bodyPr wrap="square" rtlCol="0">
            <a:spAutoFit/>
          </a:bodyPr>
          <a:lstStyle/>
          <a:p>
            <a:r>
              <a:rPr lang="en-US" dirty="0"/>
              <a:t>3</a:t>
            </a:r>
          </a:p>
        </p:txBody>
      </p:sp>
      <p:sp>
        <p:nvSpPr>
          <p:cNvPr id="34" name="TextBox 33"/>
          <p:cNvSpPr txBox="1"/>
          <p:nvPr/>
        </p:nvSpPr>
        <p:spPr>
          <a:xfrm>
            <a:off x="1783085" y="541319"/>
            <a:ext cx="4554215"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Entity Relationship Diagram</a:t>
            </a:r>
            <a:endParaRPr lang="en-US" sz="2400" b="1" dirty="0">
              <a:solidFill>
                <a:schemeClr val="bg1"/>
              </a:solidFill>
              <a:latin typeface="Times New Roman" panose="02020603050405020304" pitchFamily="18" charset="0"/>
              <a:cs typeface="Times New Roman" panose="02020603050405020304" pitchFamily="18" charset="0"/>
            </a:endParaRPr>
          </a:p>
        </p:txBody>
      </p:sp>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15021" y="6039810"/>
            <a:ext cx="475488" cy="475488"/>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6635877" y="5390481"/>
            <a:ext cx="488348" cy="451519"/>
          </a:xfrm>
          <a:prstGeom prst="rect">
            <a:avLst/>
          </a:prstGeom>
        </p:spPr>
      </p:pic>
    </p:spTree>
    <p:extLst>
      <p:ext uri="{BB962C8B-B14F-4D97-AF65-F5344CB8AC3E}">
        <p14:creationId xmlns:p14="http://schemas.microsoft.com/office/powerpoint/2010/main" val="1577512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6175173" y="5532120"/>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645983" y="4878324"/>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080000"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7903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53536"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34731"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680" y="6044692"/>
            <a:ext cx="475488" cy="475488"/>
          </a:xfrm>
          <a:prstGeom prst="rect">
            <a:avLst/>
          </a:prstGeom>
        </p:spPr>
      </p:pic>
      <p:pic>
        <p:nvPicPr>
          <p:cNvPr id="14" name="Picture 13">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6124" y="6044692"/>
            <a:ext cx="475488" cy="475488"/>
          </a:xfrm>
          <a:prstGeom prst="rect">
            <a:avLst/>
          </a:prstGeom>
        </p:spPr>
      </p:pic>
      <p:sp>
        <p:nvSpPr>
          <p:cNvPr id="18" name="Oval 17"/>
          <p:cNvSpPr/>
          <p:nvPr/>
        </p:nvSpPr>
        <p:spPr>
          <a:xfrm>
            <a:off x="517048" y="421957"/>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6622" y="587486"/>
            <a:ext cx="53244" cy="369332"/>
          </a:xfrm>
          <a:prstGeom prst="rect">
            <a:avLst/>
          </a:prstGeom>
          <a:noFill/>
        </p:spPr>
        <p:txBody>
          <a:bodyPr wrap="square" rtlCol="0">
            <a:spAutoFit/>
          </a:bodyPr>
          <a:lstStyle/>
          <a:p>
            <a:r>
              <a:rPr lang="en-US" dirty="0" smtClean="0"/>
              <a:t>4</a:t>
            </a:r>
            <a:endParaRPr lang="en-US" dirty="0"/>
          </a:p>
        </p:txBody>
      </p:sp>
      <p:sp>
        <p:nvSpPr>
          <p:cNvPr id="20" name="TextBox 19"/>
          <p:cNvSpPr txBox="1"/>
          <p:nvPr/>
        </p:nvSpPr>
        <p:spPr>
          <a:xfrm>
            <a:off x="1783085" y="541319"/>
            <a:ext cx="3904991"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Prototype Presentation</a:t>
            </a:r>
            <a:endParaRPr lang="en-US" sz="2400" b="1" dirty="0">
              <a:solidFill>
                <a:schemeClr val="bg1"/>
              </a:solidFill>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38362" y="6038138"/>
            <a:ext cx="475488" cy="475488"/>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6635877" y="6088981"/>
            <a:ext cx="488348" cy="451519"/>
          </a:xfrm>
          <a:prstGeom prst="rect">
            <a:avLst/>
          </a:prstGeom>
        </p:spPr>
      </p:pic>
      <p:sp>
        <p:nvSpPr>
          <p:cNvPr id="27" name="Oval 26"/>
          <p:cNvSpPr/>
          <p:nvPr/>
        </p:nvSpPr>
        <p:spPr>
          <a:xfrm>
            <a:off x="7948650" y="5157450"/>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99743" y="5224344"/>
            <a:ext cx="475488" cy="475488"/>
          </a:xfrm>
          <a:prstGeom prst="rect">
            <a:avLst/>
          </a:prstGeom>
        </p:spPr>
      </p:pic>
      <p:sp>
        <p:nvSpPr>
          <p:cNvPr id="2" name="TextBox 1"/>
          <p:cNvSpPr txBox="1"/>
          <p:nvPr/>
        </p:nvSpPr>
        <p:spPr>
          <a:xfrm>
            <a:off x="1783085" y="1676400"/>
            <a:ext cx="9075415" cy="1477328"/>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hlinkClick r:id="rId10"/>
              </a:rPr>
              <a:t>https://</a:t>
            </a:r>
            <a:r>
              <a:rPr lang="en-US" sz="2400" dirty="0" smtClean="0">
                <a:solidFill>
                  <a:schemeClr val="bg1"/>
                </a:solidFill>
                <a:latin typeface="Times New Roman" panose="02020603050405020304" pitchFamily="18" charset="0"/>
                <a:cs typeface="Times New Roman" panose="02020603050405020304" pitchFamily="18" charset="0"/>
                <a:hlinkClick r:id="rId10"/>
              </a:rPr>
              <a:t>www.figma.com/proto/1m0SoJJc6m58Z8Vlif2b32/Wireframe-Of-Ebird-Bhutan-App?node-id=669-958&amp;scaling=scale-down&amp;page-id=51%3A129&amp;starting-point-node-id=669%3A958</a:t>
            </a:r>
            <a:endParaRPr lang="en-US" sz="2400"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716844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733" y="0"/>
            <a:ext cx="5784269"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4" y="0"/>
            <a:ext cx="6509787" cy="6858000"/>
          </a:xfrm>
          <a:prstGeom prst="rect">
            <a:avLst/>
          </a:prstGeom>
        </p:spPr>
      </p:pic>
      <p:sp>
        <p:nvSpPr>
          <p:cNvPr id="7" name="Freeform 6"/>
          <p:cNvSpPr/>
          <p:nvPr/>
        </p:nvSpPr>
        <p:spPr>
          <a:xfrm>
            <a:off x="-25054" y="0"/>
            <a:ext cx="12318654" cy="6858000"/>
          </a:xfrm>
          <a:custGeom>
            <a:avLst/>
            <a:gdLst/>
            <a:ahLst/>
            <a:cxnLst/>
            <a:rect l="l" t="t" r="r" b="b"/>
            <a:pathLst>
              <a:path w="12318654" h="6858000">
                <a:moveTo>
                  <a:pt x="4761767" y="3326551"/>
                </a:moveTo>
                <a:cubicBezTo>
                  <a:pt x="4770839" y="3365727"/>
                  <a:pt x="4788572" y="3409645"/>
                  <a:pt x="4814963" y="3458305"/>
                </a:cubicBezTo>
                <a:lnTo>
                  <a:pt x="4822386" y="3471914"/>
                </a:lnTo>
                <a:cubicBezTo>
                  <a:pt x="4795169" y="3468202"/>
                  <a:pt x="4770427" y="3466347"/>
                  <a:pt x="4748158" y="3466347"/>
                </a:cubicBezTo>
                <a:cubicBezTo>
                  <a:pt x="4730014" y="3466347"/>
                  <a:pt x="4713931" y="3468202"/>
                  <a:pt x="4699910" y="3471914"/>
                </a:cubicBezTo>
                <a:lnTo>
                  <a:pt x="4810015" y="3763259"/>
                </a:lnTo>
                <a:lnTo>
                  <a:pt x="4921358" y="3861611"/>
                </a:lnTo>
                <a:lnTo>
                  <a:pt x="4592898" y="3861611"/>
                </a:lnTo>
                <a:lnTo>
                  <a:pt x="4604652" y="3878312"/>
                </a:lnTo>
                <a:lnTo>
                  <a:pt x="4962801" y="3878312"/>
                </a:lnTo>
                <a:lnTo>
                  <a:pt x="4824860" y="3756454"/>
                </a:lnTo>
                <a:lnTo>
                  <a:pt x="4721560" y="3482429"/>
                </a:lnTo>
                <a:cubicBezTo>
                  <a:pt x="4728158" y="3482017"/>
                  <a:pt x="4732282" y="3481811"/>
                  <a:pt x="4733931" y="3481811"/>
                </a:cubicBezTo>
                <a:cubicBezTo>
                  <a:pt x="4744241" y="3481811"/>
                  <a:pt x="4760736" y="3482842"/>
                  <a:pt x="4783417" y="3484904"/>
                </a:cubicBezTo>
                <a:lnTo>
                  <a:pt x="4833520" y="3489234"/>
                </a:lnTo>
                <a:cubicBezTo>
                  <a:pt x="4834757" y="3489234"/>
                  <a:pt x="4839912" y="3489852"/>
                  <a:pt x="4848985" y="3491089"/>
                </a:cubicBezTo>
                <a:cubicBezTo>
                  <a:pt x="4812695" y="3426346"/>
                  <a:pt x="4790015" y="3375417"/>
                  <a:pt x="4780942" y="3338303"/>
                </a:cubicBezTo>
                <a:close/>
                <a:moveTo>
                  <a:pt x="4445061" y="3232528"/>
                </a:moveTo>
                <a:lnTo>
                  <a:pt x="4529804" y="3460161"/>
                </a:lnTo>
                <a:cubicBezTo>
                  <a:pt x="4505474" y="3482017"/>
                  <a:pt x="4484443" y="3504079"/>
                  <a:pt x="4466710" y="3526348"/>
                </a:cubicBezTo>
                <a:lnTo>
                  <a:pt x="4460525" y="3517069"/>
                </a:lnTo>
                <a:cubicBezTo>
                  <a:pt x="4439493" y="3485728"/>
                  <a:pt x="4422174" y="3462635"/>
                  <a:pt x="4408565" y="3447790"/>
                </a:cubicBezTo>
                <a:lnTo>
                  <a:pt x="4383204" y="3419336"/>
                </a:lnTo>
                <a:cubicBezTo>
                  <a:pt x="4382792" y="3418511"/>
                  <a:pt x="4380730" y="3416037"/>
                  <a:pt x="4377018" y="3411913"/>
                </a:cubicBezTo>
                <a:close/>
                <a:moveTo>
                  <a:pt x="4417225" y="3160775"/>
                </a:moveTo>
                <a:lnTo>
                  <a:pt x="4434545" y="3208404"/>
                </a:lnTo>
                <a:lnTo>
                  <a:pt x="4355368" y="3417480"/>
                </a:lnTo>
                <a:cubicBezTo>
                  <a:pt x="4393720" y="3453357"/>
                  <a:pt x="4427328" y="3493564"/>
                  <a:pt x="4456195" y="3538100"/>
                </a:cubicBezTo>
                <a:cubicBezTo>
                  <a:pt x="4452896" y="3541812"/>
                  <a:pt x="4450628" y="3544492"/>
                  <a:pt x="4449391" y="3546142"/>
                </a:cubicBezTo>
                <a:lnTo>
                  <a:pt x="4440731" y="3556657"/>
                </a:lnTo>
                <a:cubicBezTo>
                  <a:pt x="4440319" y="3557482"/>
                  <a:pt x="4438256" y="3559750"/>
                  <a:pt x="4434545" y="3563462"/>
                </a:cubicBezTo>
                <a:cubicBezTo>
                  <a:pt x="4430834" y="3558513"/>
                  <a:pt x="4428772" y="3555833"/>
                  <a:pt x="4428359" y="3555420"/>
                </a:cubicBezTo>
                <a:lnTo>
                  <a:pt x="4399905" y="3515832"/>
                </a:lnTo>
                <a:cubicBezTo>
                  <a:pt x="4377224" y="3484491"/>
                  <a:pt x="4350214" y="3452738"/>
                  <a:pt x="4318873" y="3420573"/>
                </a:cubicBezTo>
                <a:close/>
                <a:moveTo>
                  <a:pt x="2931330" y="3121805"/>
                </a:moveTo>
                <a:lnTo>
                  <a:pt x="2897927" y="3122423"/>
                </a:lnTo>
                <a:lnTo>
                  <a:pt x="2897927" y="3766970"/>
                </a:lnTo>
                <a:lnTo>
                  <a:pt x="2980815" y="3861611"/>
                </a:lnTo>
                <a:lnTo>
                  <a:pt x="2684522" y="3861611"/>
                </a:lnTo>
                <a:lnTo>
                  <a:pt x="2698749" y="3878312"/>
                </a:lnTo>
                <a:lnTo>
                  <a:pt x="3014836" y="3878312"/>
                </a:lnTo>
                <a:lnTo>
                  <a:pt x="2916484" y="3762022"/>
                </a:lnTo>
                <a:lnTo>
                  <a:pt x="2914010" y="3140362"/>
                </a:lnTo>
                <a:cubicBezTo>
                  <a:pt x="2924319" y="3139125"/>
                  <a:pt x="2934216" y="3138506"/>
                  <a:pt x="2943701" y="3138506"/>
                </a:cubicBezTo>
                <a:cubicBezTo>
                  <a:pt x="2986176" y="3138506"/>
                  <a:pt x="3023290" y="3148816"/>
                  <a:pt x="3055043" y="3169434"/>
                </a:cubicBezTo>
                <a:cubicBezTo>
                  <a:pt x="3045971" y="3150465"/>
                  <a:pt x="3033084" y="3137785"/>
                  <a:pt x="3016383" y="3131393"/>
                </a:cubicBezTo>
                <a:cubicBezTo>
                  <a:pt x="2999681" y="3125001"/>
                  <a:pt x="2971330" y="3121805"/>
                  <a:pt x="2931330" y="3121805"/>
                </a:cubicBezTo>
                <a:close/>
                <a:moveTo>
                  <a:pt x="8089047" y="3116857"/>
                </a:moveTo>
                <a:cubicBezTo>
                  <a:pt x="7968632" y="3116857"/>
                  <a:pt x="7908426" y="3231291"/>
                  <a:pt x="7908426" y="3460161"/>
                </a:cubicBezTo>
                <a:cubicBezTo>
                  <a:pt x="7908426" y="3541399"/>
                  <a:pt x="7917189" y="3605833"/>
                  <a:pt x="7934715" y="3653463"/>
                </a:cubicBezTo>
                <a:cubicBezTo>
                  <a:pt x="7952240" y="3701093"/>
                  <a:pt x="7981622" y="3739547"/>
                  <a:pt x="8022860" y="3768826"/>
                </a:cubicBezTo>
                <a:lnTo>
                  <a:pt x="8028428" y="3762640"/>
                </a:lnTo>
                <a:cubicBezTo>
                  <a:pt x="7961210" y="3711918"/>
                  <a:pt x="7927601" y="3608617"/>
                  <a:pt x="7927601" y="3452738"/>
                </a:cubicBezTo>
                <a:cubicBezTo>
                  <a:pt x="7927601" y="3239539"/>
                  <a:pt x="7981829" y="3132939"/>
                  <a:pt x="8090284" y="3132939"/>
                </a:cubicBezTo>
                <a:cubicBezTo>
                  <a:pt x="8123274" y="3132939"/>
                  <a:pt x="8159564" y="3143867"/>
                  <a:pt x="8199152" y="3165723"/>
                </a:cubicBezTo>
                <a:lnTo>
                  <a:pt x="8209668" y="3171909"/>
                </a:lnTo>
                <a:cubicBezTo>
                  <a:pt x="8184101" y="3135207"/>
                  <a:pt x="8143894" y="3116857"/>
                  <a:pt x="8089047" y="3116857"/>
                </a:cubicBezTo>
                <a:close/>
                <a:moveTo>
                  <a:pt x="5714513" y="3079742"/>
                </a:moveTo>
                <a:cubicBezTo>
                  <a:pt x="5671626" y="3087165"/>
                  <a:pt x="5642656" y="3102320"/>
                  <a:pt x="5627604" y="3125207"/>
                </a:cubicBezTo>
                <a:cubicBezTo>
                  <a:pt x="5612553" y="3148094"/>
                  <a:pt x="5605027" y="3188610"/>
                  <a:pt x="5605027" y="3246756"/>
                </a:cubicBezTo>
                <a:lnTo>
                  <a:pt x="5605027" y="3861611"/>
                </a:lnTo>
                <a:lnTo>
                  <a:pt x="5480695" y="3861611"/>
                </a:lnTo>
                <a:lnTo>
                  <a:pt x="5488736" y="3878312"/>
                </a:lnTo>
                <a:lnTo>
                  <a:pt x="5621728" y="3878312"/>
                </a:lnTo>
                <a:lnTo>
                  <a:pt x="5621728" y="3240570"/>
                </a:lnTo>
                <a:cubicBezTo>
                  <a:pt x="5621728" y="3193146"/>
                  <a:pt x="5627399" y="3159434"/>
                  <a:pt x="5638739" y="3139434"/>
                </a:cubicBezTo>
                <a:cubicBezTo>
                  <a:pt x="5650079" y="3119434"/>
                  <a:pt x="5671626" y="3105722"/>
                  <a:pt x="5703380" y="3098299"/>
                </a:cubicBezTo>
                <a:close/>
                <a:moveTo>
                  <a:pt x="8077294" y="3079124"/>
                </a:moveTo>
                <a:cubicBezTo>
                  <a:pt x="8139975" y="3079124"/>
                  <a:pt x="8188224" y="3105928"/>
                  <a:pt x="8222039" y="3159537"/>
                </a:cubicBezTo>
                <a:cubicBezTo>
                  <a:pt x="8254204" y="3211085"/>
                  <a:pt x="8270287" y="3302220"/>
                  <a:pt x="8270287" y="3432944"/>
                </a:cubicBezTo>
                <a:cubicBezTo>
                  <a:pt x="8270287" y="3548410"/>
                  <a:pt x="8253586" y="3636143"/>
                  <a:pt x="8220183" y="3696144"/>
                </a:cubicBezTo>
                <a:cubicBezTo>
                  <a:pt x="8186781" y="3756145"/>
                  <a:pt x="8138120" y="3786146"/>
                  <a:pt x="8074201" y="3786146"/>
                </a:cubicBezTo>
                <a:cubicBezTo>
                  <a:pt x="7936880" y="3786146"/>
                  <a:pt x="7868219" y="3672948"/>
                  <a:pt x="7868219" y="3446552"/>
                </a:cubicBezTo>
                <a:cubicBezTo>
                  <a:pt x="7868219" y="3201600"/>
                  <a:pt x="7937911" y="3079124"/>
                  <a:pt x="8077294" y="3079124"/>
                </a:cubicBezTo>
                <a:close/>
                <a:moveTo>
                  <a:pt x="6509297" y="3077268"/>
                </a:moveTo>
                <a:cubicBezTo>
                  <a:pt x="6445378" y="3083454"/>
                  <a:pt x="6383316" y="3120155"/>
                  <a:pt x="6323109" y="3187373"/>
                </a:cubicBezTo>
                <a:lnTo>
                  <a:pt x="6208055" y="3317272"/>
                </a:lnTo>
                <a:lnTo>
                  <a:pt x="6434451" y="3771919"/>
                </a:lnTo>
                <a:lnTo>
                  <a:pt x="6566205" y="3861611"/>
                </a:lnTo>
                <a:lnTo>
                  <a:pt x="6208055" y="3861611"/>
                </a:lnTo>
                <a:lnTo>
                  <a:pt x="6225375" y="3878312"/>
                </a:lnTo>
                <a:lnTo>
                  <a:pt x="6618784" y="3878312"/>
                </a:lnTo>
                <a:lnTo>
                  <a:pt x="6443729" y="3760166"/>
                </a:lnTo>
                <a:lnTo>
                  <a:pt x="6225375" y="3317272"/>
                </a:lnTo>
                <a:lnTo>
                  <a:pt x="6333624" y="3197270"/>
                </a:lnTo>
                <a:cubicBezTo>
                  <a:pt x="6394244" y="3130052"/>
                  <a:pt x="6455070" y="3094382"/>
                  <a:pt x="6516101" y="3090258"/>
                </a:cubicBezTo>
                <a:close/>
                <a:moveTo>
                  <a:pt x="9242720" y="3063041"/>
                </a:moveTo>
                <a:lnTo>
                  <a:pt x="9150554" y="3138506"/>
                </a:lnTo>
                <a:lnTo>
                  <a:pt x="9150554" y="3534389"/>
                </a:lnTo>
                <a:cubicBezTo>
                  <a:pt x="9150554" y="3651504"/>
                  <a:pt x="9140657" y="3729444"/>
                  <a:pt x="9120863" y="3768207"/>
                </a:cubicBezTo>
                <a:cubicBezTo>
                  <a:pt x="9083749" y="3839961"/>
                  <a:pt x="9008284" y="3875838"/>
                  <a:pt x="8894468" y="3875838"/>
                </a:cubicBezTo>
                <a:cubicBezTo>
                  <a:pt x="8814878" y="3875838"/>
                  <a:pt x="8749723" y="3860992"/>
                  <a:pt x="8699000" y="3831301"/>
                </a:cubicBezTo>
                <a:lnTo>
                  <a:pt x="8677350" y="3818930"/>
                </a:lnTo>
                <a:lnTo>
                  <a:pt x="8672402" y="3816456"/>
                </a:lnTo>
                <a:cubicBezTo>
                  <a:pt x="8723537" y="3867178"/>
                  <a:pt x="8799826" y="3892539"/>
                  <a:pt x="8901272" y="3892539"/>
                </a:cubicBezTo>
                <a:cubicBezTo>
                  <a:pt x="9018800" y="3892539"/>
                  <a:pt x="9097770" y="3853776"/>
                  <a:pt x="9138183" y="3776249"/>
                </a:cubicBezTo>
                <a:cubicBezTo>
                  <a:pt x="9157977" y="3737898"/>
                  <a:pt x="9167874" y="3655834"/>
                  <a:pt x="9167874" y="3530059"/>
                </a:cubicBezTo>
                <a:lnTo>
                  <a:pt x="9167874" y="3145929"/>
                </a:lnTo>
                <a:lnTo>
                  <a:pt x="9251999" y="3076031"/>
                </a:lnTo>
                <a:close/>
                <a:moveTo>
                  <a:pt x="3207829" y="3060567"/>
                </a:moveTo>
                <a:lnTo>
                  <a:pt x="3204736" y="3064278"/>
                </a:lnTo>
                <a:cubicBezTo>
                  <a:pt x="3176282" y="3097681"/>
                  <a:pt x="3146797" y="3157063"/>
                  <a:pt x="3116281" y="3242425"/>
                </a:cubicBezTo>
                <a:lnTo>
                  <a:pt x="3114425" y="3247993"/>
                </a:lnTo>
                <a:lnTo>
                  <a:pt x="3128034" y="3259745"/>
                </a:lnTo>
                <a:lnTo>
                  <a:pt x="3130508" y="3253560"/>
                </a:lnTo>
                <a:cubicBezTo>
                  <a:pt x="3161849" y="3169434"/>
                  <a:pt x="3191746" y="3109227"/>
                  <a:pt x="3220200" y="3072938"/>
                </a:cubicBezTo>
                <a:close/>
                <a:moveTo>
                  <a:pt x="8274617" y="3057474"/>
                </a:moveTo>
                <a:lnTo>
                  <a:pt x="8274617" y="3064278"/>
                </a:lnTo>
                <a:cubicBezTo>
                  <a:pt x="8330288" y="3097681"/>
                  <a:pt x="8373279" y="3148197"/>
                  <a:pt x="8403588" y="3215827"/>
                </a:cubicBezTo>
                <a:cubicBezTo>
                  <a:pt x="8433898" y="3283457"/>
                  <a:pt x="8449052" y="3362427"/>
                  <a:pt x="8449052" y="3452738"/>
                </a:cubicBezTo>
                <a:cubicBezTo>
                  <a:pt x="8449052" y="3573977"/>
                  <a:pt x="8415856" y="3673567"/>
                  <a:pt x="8349464" y="3751506"/>
                </a:cubicBezTo>
                <a:cubicBezTo>
                  <a:pt x="8283071" y="3829445"/>
                  <a:pt x="8198121" y="3868415"/>
                  <a:pt x="8094614" y="3868415"/>
                </a:cubicBezTo>
                <a:cubicBezTo>
                  <a:pt x="8017499" y="3868415"/>
                  <a:pt x="7953375" y="3849652"/>
                  <a:pt x="7902240" y="3812126"/>
                </a:cubicBezTo>
                <a:lnTo>
                  <a:pt x="7902240" y="3815218"/>
                </a:lnTo>
                <a:cubicBezTo>
                  <a:pt x="7963272" y="3862642"/>
                  <a:pt x="8028840" y="3886354"/>
                  <a:pt x="8098944" y="3886354"/>
                </a:cubicBezTo>
                <a:cubicBezTo>
                  <a:pt x="8208636" y="3886354"/>
                  <a:pt x="8297195" y="3845528"/>
                  <a:pt x="8364619" y="3763877"/>
                </a:cubicBezTo>
                <a:cubicBezTo>
                  <a:pt x="8432042" y="3682227"/>
                  <a:pt x="8465754" y="3575008"/>
                  <a:pt x="8465754" y="3442223"/>
                </a:cubicBezTo>
                <a:cubicBezTo>
                  <a:pt x="8465754" y="3351912"/>
                  <a:pt x="8448640" y="3272323"/>
                  <a:pt x="8414413" y="3203456"/>
                </a:cubicBezTo>
                <a:cubicBezTo>
                  <a:pt x="8380186" y="3134588"/>
                  <a:pt x="8333587" y="3085928"/>
                  <a:pt x="8274617" y="3057474"/>
                </a:cubicBezTo>
                <a:close/>
                <a:moveTo>
                  <a:pt x="3945584" y="3055618"/>
                </a:moveTo>
                <a:lnTo>
                  <a:pt x="3876923" y="3123661"/>
                </a:lnTo>
                <a:lnTo>
                  <a:pt x="3876923" y="3768207"/>
                </a:lnTo>
                <a:lnTo>
                  <a:pt x="3959811" y="3861611"/>
                </a:lnTo>
                <a:lnTo>
                  <a:pt x="3658569" y="3861611"/>
                </a:lnTo>
                <a:lnTo>
                  <a:pt x="3674033" y="3878312"/>
                </a:lnTo>
                <a:lnTo>
                  <a:pt x="3995070" y="3878312"/>
                </a:lnTo>
                <a:lnTo>
                  <a:pt x="3892387" y="3760785"/>
                </a:lnTo>
                <a:lnTo>
                  <a:pt x="3892387" y="3129846"/>
                </a:lnTo>
                <a:lnTo>
                  <a:pt x="3955481" y="3068608"/>
                </a:lnTo>
                <a:close/>
                <a:moveTo>
                  <a:pt x="8825806" y="3054381"/>
                </a:moveTo>
                <a:lnTo>
                  <a:pt x="8755908" y="3122423"/>
                </a:lnTo>
                <a:lnTo>
                  <a:pt x="8755908" y="3586349"/>
                </a:lnTo>
                <a:cubicBezTo>
                  <a:pt x="8755908" y="3642432"/>
                  <a:pt x="8762507" y="3683876"/>
                  <a:pt x="8775702" y="3710681"/>
                </a:cubicBezTo>
                <a:cubicBezTo>
                  <a:pt x="8788898" y="3737485"/>
                  <a:pt x="8812816" y="3757898"/>
                  <a:pt x="8847456" y="3771919"/>
                </a:cubicBezTo>
                <a:lnTo>
                  <a:pt x="8846219" y="3766352"/>
                </a:lnTo>
                <a:cubicBezTo>
                  <a:pt x="8819826" y="3744083"/>
                  <a:pt x="8801888" y="3725114"/>
                  <a:pt x="8792404" y="3709443"/>
                </a:cubicBezTo>
                <a:lnTo>
                  <a:pt x="8773228" y="3630885"/>
                </a:lnTo>
                <a:lnTo>
                  <a:pt x="8773847" y="3588204"/>
                </a:lnTo>
                <a:lnTo>
                  <a:pt x="8773847" y="3128609"/>
                </a:lnTo>
                <a:lnTo>
                  <a:pt x="8834466" y="3067371"/>
                </a:lnTo>
                <a:close/>
                <a:moveTo>
                  <a:pt x="8516523" y="3033968"/>
                </a:moveTo>
                <a:lnTo>
                  <a:pt x="8600648" y="3109433"/>
                </a:lnTo>
                <a:lnTo>
                  <a:pt x="8600648" y="3520162"/>
                </a:lnTo>
                <a:cubicBezTo>
                  <a:pt x="8600648" y="3638102"/>
                  <a:pt x="8617762" y="3717897"/>
                  <a:pt x="8651989" y="3759547"/>
                </a:cubicBezTo>
                <a:cubicBezTo>
                  <a:pt x="8694876" y="3812332"/>
                  <a:pt x="8770342" y="3838724"/>
                  <a:pt x="8878384" y="3838724"/>
                </a:cubicBezTo>
                <a:cubicBezTo>
                  <a:pt x="8980654" y="3838724"/>
                  <a:pt x="9049522" y="3812332"/>
                  <a:pt x="9084986" y="3759547"/>
                </a:cubicBezTo>
                <a:cubicBezTo>
                  <a:pt x="9099008" y="3738928"/>
                  <a:pt x="9108388" y="3712536"/>
                  <a:pt x="9113131" y="3680371"/>
                </a:cubicBezTo>
                <a:cubicBezTo>
                  <a:pt x="9117874" y="3648205"/>
                  <a:pt x="9120244" y="3595421"/>
                  <a:pt x="9120244" y="3522018"/>
                </a:cubicBezTo>
                <a:lnTo>
                  <a:pt x="9120244" y="3122423"/>
                </a:lnTo>
                <a:lnTo>
                  <a:pt x="9230968" y="3033968"/>
                </a:lnTo>
                <a:lnTo>
                  <a:pt x="8967458" y="3033968"/>
                </a:lnTo>
                <a:lnTo>
                  <a:pt x="9063954" y="3122423"/>
                </a:lnTo>
                <a:lnTo>
                  <a:pt x="9061480" y="3522636"/>
                </a:lnTo>
                <a:cubicBezTo>
                  <a:pt x="9061480" y="3626968"/>
                  <a:pt x="9051378" y="3695010"/>
                  <a:pt x="9031170" y="3726763"/>
                </a:cubicBezTo>
                <a:cubicBezTo>
                  <a:pt x="9006016" y="3765939"/>
                  <a:pt x="8960036" y="3785527"/>
                  <a:pt x="8893230" y="3785527"/>
                </a:cubicBezTo>
                <a:cubicBezTo>
                  <a:pt x="8832610" y="3785527"/>
                  <a:pt x="8789517" y="3772640"/>
                  <a:pt x="8763950" y="3746867"/>
                </a:cubicBezTo>
                <a:cubicBezTo>
                  <a:pt x="8738383" y="3721093"/>
                  <a:pt x="8725598" y="3677484"/>
                  <a:pt x="8725598" y="3616040"/>
                </a:cubicBezTo>
                <a:lnTo>
                  <a:pt x="8724362" y="3520781"/>
                </a:lnTo>
                <a:lnTo>
                  <a:pt x="8724362" y="3116238"/>
                </a:lnTo>
                <a:lnTo>
                  <a:pt x="8808486" y="3033968"/>
                </a:lnTo>
                <a:close/>
                <a:moveTo>
                  <a:pt x="5754027" y="3033968"/>
                </a:moveTo>
                <a:lnTo>
                  <a:pt x="5833823" y="3107578"/>
                </a:lnTo>
                <a:lnTo>
                  <a:pt x="5833823" y="3755217"/>
                </a:lnTo>
                <a:lnTo>
                  <a:pt x="5749078" y="3827590"/>
                </a:lnTo>
                <a:lnTo>
                  <a:pt x="6032382" y="3827590"/>
                </a:lnTo>
                <a:lnTo>
                  <a:pt x="5957535" y="3760166"/>
                </a:lnTo>
                <a:lnTo>
                  <a:pt x="5957535" y="3567792"/>
                </a:lnTo>
                <a:lnTo>
                  <a:pt x="6085579" y="3415624"/>
                </a:lnTo>
                <a:lnTo>
                  <a:pt x="6099187" y="3442841"/>
                </a:lnTo>
                <a:lnTo>
                  <a:pt x="5991557" y="3575214"/>
                </a:lnTo>
                <a:lnTo>
                  <a:pt x="5991557" y="3766970"/>
                </a:lnTo>
                <a:lnTo>
                  <a:pt x="6070115" y="3861611"/>
                </a:lnTo>
                <a:lnTo>
                  <a:pt x="5773203" y="3861611"/>
                </a:lnTo>
                <a:lnTo>
                  <a:pt x="5789905" y="3878312"/>
                </a:lnTo>
                <a:lnTo>
                  <a:pt x="6107229" y="3878312"/>
                </a:lnTo>
                <a:lnTo>
                  <a:pt x="6006402" y="3760166"/>
                </a:lnTo>
                <a:lnTo>
                  <a:pt x="6006402" y="3583256"/>
                </a:lnTo>
                <a:lnTo>
                  <a:pt x="6107229" y="3460161"/>
                </a:lnTo>
                <a:lnTo>
                  <a:pt x="6260633" y="3766970"/>
                </a:lnTo>
                <a:lnTo>
                  <a:pt x="6179601" y="3827590"/>
                </a:lnTo>
                <a:lnTo>
                  <a:pt x="6500637" y="3827590"/>
                </a:lnTo>
                <a:lnTo>
                  <a:pt x="6396718" y="3760166"/>
                </a:lnTo>
                <a:lnTo>
                  <a:pt x="6168467" y="3316653"/>
                </a:lnTo>
                <a:lnTo>
                  <a:pt x="6254448" y="3214590"/>
                </a:lnTo>
                <a:cubicBezTo>
                  <a:pt x="6336923" y="3115619"/>
                  <a:pt x="6413831" y="3057474"/>
                  <a:pt x="6485173" y="3040154"/>
                </a:cubicBezTo>
                <a:lnTo>
                  <a:pt x="6485173" y="3033968"/>
                </a:lnTo>
                <a:lnTo>
                  <a:pt x="6159188" y="3033968"/>
                </a:lnTo>
                <a:lnTo>
                  <a:pt x="6159188" y="3040154"/>
                </a:lnTo>
                <a:cubicBezTo>
                  <a:pt x="6181457" y="3044690"/>
                  <a:pt x="6200426" y="3054072"/>
                  <a:pt x="6216096" y="3068299"/>
                </a:cubicBezTo>
                <a:cubicBezTo>
                  <a:pt x="6231767" y="3082526"/>
                  <a:pt x="6239602" y="3097474"/>
                  <a:pt x="6239602" y="3113145"/>
                </a:cubicBezTo>
                <a:cubicBezTo>
                  <a:pt x="6239602" y="3139537"/>
                  <a:pt x="6225787" y="3169228"/>
                  <a:pt x="6198158" y="3202219"/>
                </a:cubicBezTo>
                <a:lnTo>
                  <a:pt x="6006402" y="3431088"/>
                </a:lnTo>
                <a:lnTo>
                  <a:pt x="6006402" y="3128609"/>
                </a:lnTo>
                <a:lnTo>
                  <a:pt x="6070115" y="3066753"/>
                </a:lnTo>
                <a:lnTo>
                  <a:pt x="6060837" y="3053144"/>
                </a:lnTo>
                <a:lnTo>
                  <a:pt x="5991557" y="3120568"/>
                </a:lnTo>
                <a:lnTo>
                  <a:pt x="5991557" y="3450264"/>
                </a:lnTo>
                <a:lnTo>
                  <a:pt x="5957535" y="3489234"/>
                </a:lnTo>
                <a:lnTo>
                  <a:pt x="5957535" y="3115619"/>
                </a:lnTo>
                <a:lnTo>
                  <a:pt x="6043516" y="3033968"/>
                </a:lnTo>
                <a:close/>
                <a:moveTo>
                  <a:pt x="4992028" y="3033968"/>
                </a:moveTo>
                <a:lnTo>
                  <a:pt x="5074296" y="3102629"/>
                </a:lnTo>
                <a:lnTo>
                  <a:pt x="5074296" y="3597483"/>
                </a:lnTo>
                <a:cubicBezTo>
                  <a:pt x="5074296" y="3671711"/>
                  <a:pt x="5066049" y="3724083"/>
                  <a:pt x="5049554" y="3754599"/>
                </a:cubicBezTo>
                <a:cubicBezTo>
                  <a:pt x="5033058" y="3785115"/>
                  <a:pt x="4999656" y="3809445"/>
                  <a:pt x="4949346" y="3827590"/>
                </a:cubicBezTo>
                <a:lnTo>
                  <a:pt x="5237598" y="3827590"/>
                </a:lnTo>
                <a:lnTo>
                  <a:pt x="5269763" y="3861611"/>
                </a:lnTo>
                <a:lnTo>
                  <a:pt x="4959861" y="3861611"/>
                </a:lnTo>
                <a:lnTo>
                  <a:pt x="4969759" y="3878312"/>
                </a:lnTo>
                <a:lnTo>
                  <a:pt x="5305022" y="3878312"/>
                </a:lnTo>
                <a:lnTo>
                  <a:pt x="5251207" y="3820785"/>
                </a:lnTo>
                <a:cubicBezTo>
                  <a:pt x="5196360" y="3804703"/>
                  <a:pt x="5161514" y="3779135"/>
                  <a:pt x="5146669" y="3744083"/>
                </a:cubicBezTo>
                <a:cubicBezTo>
                  <a:pt x="5131823" y="3709031"/>
                  <a:pt x="5124400" y="3635009"/>
                  <a:pt x="5124400" y="3522018"/>
                </a:cubicBezTo>
                <a:lnTo>
                  <a:pt x="5124400" y="3165723"/>
                </a:lnTo>
                <a:lnTo>
                  <a:pt x="5157803" y="3230673"/>
                </a:lnTo>
                <a:lnTo>
                  <a:pt x="5157803" y="3569029"/>
                </a:lnTo>
                <a:lnTo>
                  <a:pt x="5157184" y="3627174"/>
                </a:lnTo>
                <a:cubicBezTo>
                  <a:pt x="5157184" y="3729856"/>
                  <a:pt x="5185639" y="3790682"/>
                  <a:pt x="5242547" y="3809651"/>
                </a:cubicBezTo>
                <a:lnTo>
                  <a:pt x="5237598" y="3805321"/>
                </a:lnTo>
                <a:cubicBezTo>
                  <a:pt x="5208319" y="3785527"/>
                  <a:pt x="5189556" y="3755011"/>
                  <a:pt x="5181308" y="3713773"/>
                </a:cubicBezTo>
                <a:lnTo>
                  <a:pt x="5173886" y="3624700"/>
                </a:lnTo>
                <a:lnTo>
                  <a:pt x="5174504" y="3596864"/>
                </a:lnTo>
                <a:lnTo>
                  <a:pt x="5174504" y="3260983"/>
                </a:lnTo>
                <a:lnTo>
                  <a:pt x="5466468" y="3827590"/>
                </a:lnTo>
                <a:lnTo>
                  <a:pt x="5571006" y="3827590"/>
                </a:lnTo>
                <a:lnTo>
                  <a:pt x="5571006" y="3282632"/>
                </a:lnTo>
                <a:lnTo>
                  <a:pt x="5571006" y="3242425"/>
                </a:lnTo>
                <a:cubicBezTo>
                  <a:pt x="5571006" y="3179332"/>
                  <a:pt x="5581315" y="3132114"/>
                  <a:pt x="5601934" y="3100774"/>
                </a:cubicBezTo>
                <a:cubicBezTo>
                  <a:pt x="5615542" y="3080567"/>
                  <a:pt x="5645852" y="3058299"/>
                  <a:pt x="5692863" y="3033968"/>
                </a:cubicBezTo>
                <a:lnTo>
                  <a:pt x="5412034" y="3033968"/>
                </a:lnTo>
                <a:cubicBezTo>
                  <a:pt x="5458220" y="3056237"/>
                  <a:pt x="5487190" y="3079433"/>
                  <a:pt x="5498943" y="3103557"/>
                </a:cubicBezTo>
                <a:cubicBezTo>
                  <a:pt x="5510695" y="3127681"/>
                  <a:pt x="5516572" y="3175620"/>
                  <a:pt x="5516572" y="3247374"/>
                </a:cubicBezTo>
                <a:lnTo>
                  <a:pt x="5516572" y="3280158"/>
                </a:lnTo>
                <a:lnTo>
                  <a:pt x="5516572" y="3569029"/>
                </a:lnTo>
                <a:lnTo>
                  <a:pt x="5281516" y="3107578"/>
                </a:lnTo>
                <a:lnTo>
                  <a:pt x="5358219" y="3055618"/>
                </a:lnTo>
                <a:lnTo>
                  <a:pt x="5346466" y="3043865"/>
                </a:lnTo>
                <a:lnTo>
                  <a:pt x="5259866" y="3102629"/>
                </a:lnTo>
                <a:lnTo>
                  <a:pt x="5516572" y="3602431"/>
                </a:lnTo>
                <a:lnTo>
                  <a:pt x="5516572" y="3676659"/>
                </a:lnTo>
                <a:lnTo>
                  <a:pt x="5217186" y="3092732"/>
                </a:lnTo>
                <a:lnTo>
                  <a:pt x="5305022" y="3033968"/>
                </a:lnTo>
                <a:close/>
                <a:moveTo>
                  <a:pt x="4312687" y="3033968"/>
                </a:moveTo>
                <a:lnTo>
                  <a:pt x="4378255" y="3104485"/>
                </a:lnTo>
                <a:lnTo>
                  <a:pt x="4294130" y="3335829"/>
                </a:lnTo>
                <a:cubicBezTo>
                  <a:pt x="4273924" y="3316860"/>
                  <a:pt x="4252892" y="3300158"/>
                  <a:pt x="4231036" y="3285725"/>
                </a:cubicBezTo>
                <a:lnTo>
                  <a:pt x="4221139" y="3299334"/>
                </a:lnTo>
                <a:lnTo>
                  <a:pt x="4226706" y="3303664"/>
                </a:lnTo>
                <a:cubicBezTo>
                  <a:pt x="4240727" y="3314798"/>
                  <a:pt x="4258047" y="3329437"/>
                  <a:pt x="4278666" y="3347582"/>
                </a:cubicBezTo>
                <a:lnTo>
                  <a:pt x="4286089" y="3353767"/>
                </a:lnTo>
                <a:lnTo>
                  <a:pt x="4274955" y="3380985"/>
                </a:lnTo>
                <a:cubicBezTo>
                  <a:pt x="4261759" y="3371500"/>
                  <a:pt x="4250418" y="3362221"/>
                  <a:pt x="4240933" y="3353149"/>
                </a:cubicBezTo>
                <a:lnTo>
                  <a:pt x="4213098" y="3327169"/>
                </a:lnTo>
                <a:cubicBezTo>
                  <a:pt x="4211861" y="3325932"/>
                  <a:pt x="4208356" y="3322633"/>
                  <a:pt x="4202582" y="3317272"/>
                </a:cubicBezTo>
                <a:cubicBezTo>
                  <a:pt x="4190211" y="3353974"/>
                  <a:pt x="4172685" y="3389232"/>
                  <a:pt x="4150004" y="3423047"/>
                </a:cubicBezTo>
                <a:cubicBezTo>
                  <a:pt x="4191242" y="3427171"/>
                  <a:pt x="4222789" y="3438511"/>
                  <a:pt x="4244645" y="3457068"/>
                </a:cubicBezTo>
                <a:lnTo>
                  <a:pt x="4242171" y="3465728"/>
                </a:lnTo>
                <a:cubicBezTo>
                  <a:pt x="4208356" y="3573359"/>
                  <a:pt x="4174231" y="3652948"/>
                  <a:pt x="4139798" y="3704495"/>
                </a:cubicBezTo>
                <a:cubicBezTo>
                  <a:pt x="4105364" y="3756042"/>
                  <a:pt x="4058663" y="3797074"/>
                  <a:pt x="3999693" y="3827590"/>
                </a:cubicBezTo>
                <a:lnTo>
                  <a:pt x="4308976" y="3827590"/>
                </a:lnTo>
                <a:cubicBezTo>
                  <a:pt x="4304027" y="3822229"/>
                  <a:pt x="4300316" y="3818311"/>
                  <a:pt x="4297842" y="3815837"/>
                </a:cubicBezTo>
                <a:cubicBezTo>
                  <a:pt x="4272687" y="3789445"/>
                  <a:pt x="4256191" y="3768620"/>
                  <a:pt x="4248356" y="3753362"/>
                </a:cubicBezTo>
                <a:cubicBezTo>
                  <a:pt x="4240521" y="3738104"/>
                  <a:pt x="4236604" y="3718928"/>
                  <a:pt x="4236604" y="3695835"/>
                </a:cubicBezTo>
                <a:cubicBezTo>
                  <a:pt x="4236604" y="3673567"/>
                  <a:pt x="4242171" y="3645525"/>
                  <a:pt x="4253305" y="3611710"/>
                </a:cubicBezTo>
                <a:lnTo>
                  <a:pt x="4273717" y="3548616"/>
                </a:lnTo>
                <a:cubicBezTo>
                  <a:pt x="4281965" y="3523049"/>
                  <a:pt x="4288770" y="3503667"/>
                  <a:pt x="4294130" y="3490471"/>
                </a:cubicBezTo>
                <a:lnTo>
                  <a:pt x="4321347" y="3518925"/>
                </a:lnTo>
                <a:cubicBezTo>
                  <a:pt x="4287120" y="3602225"/>
                  <a:pt x="4270007" y="3664907"/>
                  <a:pt x="4270007" y="3706969"/>
                </a:cubicBezTo>
                <a:cubicBezTo>
                  <a:pt x="4270007" y="3731712"/>
                  <a:pt x="4274233" y="3753259"/>
                  <a:pt x="4282687" y="3771609"/>
                </a:cubicBezTo>
                <a:cubicBezTo>
                  <a:pt x="4291140" y="3789960"/>
                  <a:pt x="4308976" y="3815631"/>
                  <a:pt x="4336193" y="3848621"/>
                </a:cubicBezTo>
                <a:lnTo>
                  <a:pt x="4346708" y="3861611"/>
                </a:lnTo>
                <a:lnTo>
                  <a:pt x="4031858" y="3861611"/>
                </a:lnTo>
                <a:lnTo>
                  <a:pt x="4044229" y="3878312"/>
                </a:lnTo>
                <a:lnTo>
                  <a:pt x="4378255" y="3878312"/>
                </a:lnTo>
                <a:cubicBezTo>
                  <a:pt x="4372070" y="3870477"/>
                  <a:pt x="4367534" y="3864704"/>
                  <a:pt x="4364647" y="3860992"/>
                </a:cubicBezTo>
                <a:cubicBezTo>
                  <a:pt x="4330832" y="3818930"/>
                  <a:pt x="4309491" y="3788929"/>
                  <a:pt x="4300625" y="3770991"/>
                </a:cubicBezTo>
                <a:cubicBezTo>
                  <a:pt x="4291759" y="3753052"/>
                  <a:pt x="4287326" y="3731093"/>
                  <a:pt x="4287326" y="3705113"/>
                </a:cubicBezTo>
                <a:cubicBezTo>
                  <a:pt x="4287326" y="3660989"/>
                  <a:pt x="4303202" y="3603668"/>
                  <a:pt x="4334956" y="3533152"/>
                </a:cubicBezTo>
                <a:lnTo>
                  <a:pt x="4341141" y="3540575"/>
                </a:lnTo>
                <a:cubicBezTo>
                  <a:pt x="4374544" y="3584287"/>
                  <a:pt x="4401967" y="3623256"/>
                  <a:pt x="4423411" y="3657484"/>
                </a:cubicBezTo>
                <a:lnTo>
                  <a:pt x="4434545" y="3675422"/>
                </a:lnTo>
                <a:cubicBezTo>
                  <a:pt x="4466710" y="3621401"/>
                  <a:pt x="4507330" y="3573977"/>
                  <a:pt x="4556403" y="3533152"/>
                </a:cubicBezTo>
                <a:lnTo>
                  <a:pt x="4568155" y="3560369"/>
                </a:lnTo>
                <a:lnTo>
                  <a:pt x="4563207" y="3566554"/>
                </a:lnTo>
                <a:cubicBezTo>
                  <a:pt x="4514959" y="3616452"/>
                  <a:pt x="4478669" y="3661608"/>
                  <a:pt x="4454339" y="3702021"/>
                </a:cubicBezTo>
                <a:lnTo>
                  <a:pt x="4468566" y="3705732"/>
                </a:lnTo>
                <a:cubicBezTo>
                  <a:pt x="4492896" y="3664494"/>
                  <a:pt x="4527742" y="3620988"/>
                  <a:pt x="4573105" y="3575214"/>
                </a:cubicBezTo>
                <a:lnTo>
                  <a:pt x="4641765" y="3755836"/>
                </a:lnTo>
                <a:lnTo>
                  <a:pt x="4556403" y="3827590"/>
                </a:lnTo>
                <a:lnTo>
                  <a:pt x="4868779" y="3827590"/>
                </a:lnTo>
                <a:lnTo>
                  <a:pt x="4775994" y="3755836"/>
                </a:lnTo>
                <a:lnTo>
                  <a:pt x="4664033" y="3452120"/>
                </a:lnTo>
                <a:cubicBezTo>
                  <a:pt x="4682178" y="3439748"/>
                  <a:pt x="4710838" y="3433563"/>
                  <a:pt x="4750014" y="3433563"/>
                </a:cubicBezTo>
                <a:cubicBezTo>
                  <a:pt x="4755375" y="3433563"/>
                  <a:pt x="4764035" y="3433975"/>
                  <a:pt x="4775994" y="3434800"/>
                </a:cubicBezTo>
                <a:cubicBezTo>
                  <a:pt x="4753725" y="3397686"/>
                  <a:pt x="4737230" y="3355623"/>
                  <a:pt x="4726508" y="3308612"/>
                </a:cubicBezTo>
                <a:cubicBezTo>
                  <a:pt x="4723209" y="3312736"/>
                  <a:pt x="4715374" y="3319746"/>
                  <a:pt x="4703003" y="3329643"/>
                </a:cubicBezTo>
                <a:lnTo>
                  <a:pt x="4682590" y="3346963"/>
                </a:lnTo>
                <a:cubicBezTo>
                  <a:pt x="4681765" y="3347788"/>
                  <a:pt x="4678879" y="3350056"/>
                  <a:pt x="4673930" y="3353767"/>
                </a:cubicBezTo>
                <a:lnTo>
                  <a:pt x="4587331" y="3123042"/>
                </a:lnTo>
                <a:lnTo>
                  <a:pt x="4649806" y="3050670"/>
                </a:lnTo>
                <a:lnTo>
                  <a:pt x="4633723" y="3043865"/>
                </a:lnTo>
                <a:lnTo>
                  <a:pt x="4568155" y="3119331"/>
                </a:lnTo>
                <a:lnTo>
                  <a:pt x="4659703" y="3363046"/>
                </a:lnTo>
                <a:lnTo>
                  <a:pt x="4634960" y="3376654"/>
                </a:lnTo>
                <a:lnTo>
                  <a:pt x="4533516" y="3106959"/>
                </a:lnTo>
                <a:lnTo>
                  <a:pt x="4597847" y="3033968"/>
                </a:lnTo>
                <a:close/>
                <a:moveTo>
                  <a:pt x="3239799" y="3033968"/>
                </a:moveTo>
                <a:lnTo>
                  <a:pt x="3322687" y="3109433"/>
                </a:lnTo>
                <a:lnTo>
                  <a:pt x="3322687" y="3387789"/>
                </a:lnTo>
                <a:cubicBezTo>
                  <a:pt x="3267841" y="3398510"/>
                  <a:pt x="3228253" y="3433563"/>
                  <a:pt x="3203922" y="3492945"/>
                </a:cubicBezTo>
                <a:lnTo>
                  <a:pt x="3213201" y="3499131"/>
                </a:lnTo>
                <a:cubicBezTo>
                  <a:pt x="3240005" y="3464079"/>
                  <a:pt x="3276501" y="3446552"/>
                  <a:pt x="3322687" y="3446552"/>
                </a:cubicBezTo>
                <a:lnTo>
                  <a:pt x="3322687" y="3469439"/>
                </a:lnTo>
                <a:cubicBezTo>
                  <a:pt x="3282687" y="3472738"/>
                  <a:pt x="3250727" y="3489440"/>
                  <a:pt x="3226809" y="3519543"/>
                </a:cubicBezTo>
                <a:lnTo>
                  <a:pt x="3239799" y="3525729"/>
                </a:lnTo>
                <a:cubicBezTo>
                  <a:pt x="3260418" y="3498512"/>
                  <a:pt x="3288047" y="3484904"/>
                  <a:pt x="3322687" y="3484904"/>
                </a:cubicBezTo>
                <a:lnTo>
                  <a:pt x="3322687" y="3755217"/>
                </a:lnTo>
                <a:lnTo>
                  <a:pt x="3239799" y="3827590"/>
                </a:lnTo>
                <a:lnTo>
                  <a:pt x="3525577" y="3827590"/>
                </a:lnTo>
                <a:lnTo>
                  <a:pt x="3446401" y="3760785"/>
                </a:lnTo>
                <a:lnTo>
                  <a:pt x="3446401" y="3453975"/>
                </a:lnTo>
                <a:cubicBezTo>
                  <a:pt x="3453411" y="3454388"/>
                  <a:pt x="3458153" y="3454800"/>
                  <a:pt x="3460628" y="3455212"/>
                </a:cubicBezTo>
                <a:lnTo>
                  <a:pt x="3523103" y="3460780"/>
                </a:lnTo>
                <a:cubicBezTo>
                  <a:pt x="3535887" y="3462017"/>
                  <a:pt x="3556093" y="3462635"/>
                  <a:pt x="3583722" y="3462635"/>
                </a:cubicBezTo>
                <a:cubicBezTo>
                  <a:pt x="3635270" y="3462635"/>
                  <a:pt x="3680425" y="3459749"/>
                  <a:pt x="3719189" y="3453975"/>
                </a:cubicBezTo>
                <a:lnTo>
                  <a:pt x="3719189" y="3476244"/>
                </a:lnTo>
                <a:cubicBezTo>
                  <a:pt x="3689910" y="3486966"/>
                  <a:pt x="3655476" y="3492326"/>
                  <a:pt x="3615888" y="3492326"/>
                </a:cubicBezTo>
                <a:cubicBezTo>
                  <a:pt x="3591558" y="3492326"/>
                  <a:pt x="3552176" y="3490265"/>
                  <a:pt x="3497741" y="3486141"/>
                </a:cubicBezTo>
                <a:lnTo>
                  <a:pt x="3479803" y="3484904"/>
                </a:lnTo>
                <a:lnTo>
                  <a:pt x="3479803" y="3769444"/>
                </a:lnTo>
                <a:lnTo>
                  <a:pt x="3563928" y="3861611"/>
                </a:lnTo>
                <a:lnTo>
                  <a:pt x="3262068" y="3861611"/>
                </a:lnTo>
                <a:lnTo>
                  <a:pt x="3278150" y="3878312"/>
                </a:lnTo>
                <a:lnTo>
                  <a:pt x="3597949" y="3878312"/>
                </a:lnTo>
                <a:lnTo>
                  <a:pt x="3495886" y="3760785"/>
                </a:lnTo>
                <a:lnTo>
                  <a:pt x="3495886" y="3499131"/>
                </a:lnTo>
                <a:lnTo>
                  <a:pt x="3504546" y="3499749"/>
                </a:lnTo>
                <a:cubicBezTo>
                  <a:pt x="3541660" y="3503461"/>
                  <a:pt x="3577537" y="3505316"/>
                  <a:pt x="3612176" y="3505316"/>
                </a:cubicBezTo>
                <a:cubicBezTo>
                  <a:pt x="3648878" y="3505316"/>
                  <a:pt x="3684549" y="3501193"/>
                  <a:pt x="3719189" y="3492945"/>
                </a:cubicBezTo>
                <a:lnTo>
                  <a:pt x="3719189" y="3755217"/>
                </a:lnTo>
                <a:lnTo>
                  <a:pt x="3634445" y="3827590"/>
                </a:lnTo>
                <a:lnTo>
                  <a:pt x="3918986" y="3827590"/>
                </a:lnTo>
                <a:lnTo>
                  <a:pt x="3844139" y="3760785"/>
                </a:lnTo>
                <a:lnTo>
                  <a:pt x="3844139" y="3116238"/>
                </a:lnTo>
                <a:lnTo>
                  <a:pt x="3929501" y="3033968"/>
                </a:lnTo>
                <a:lnTo>
                  <a:pt x="3643724" y="3033968"/>
                </a:lnTo>
                <a:lnTo>
                  <a:pt x="3719189" y="3103248"/>
                </a:lnTo>
                <a:lnTo>
                  <a:pt x="3719189" y="3387789"/>
                </a:lnTo>
                <a:cubicBezTo>
                  <a:pt x="3688260" y="3391912"/>
                  <a:pt x="3651352" y="3393974"/>
                  <a:pt x="3608465" y="3393974"/>
                </a:cubicBezTo>
                <a:cubicBezTo>
                  <a:pt x="3578774" y="3393974"/>
                  <a:pt x="3548052" y="3392531"/>
                  <a:pt x="3516299" y="3389644"/>
                </a:cubicBezTo>
                <a:lnTo>
                  <a:pt x="3495886" y="3387789"/>
                </a:lnTo>
                <a:lnTo>
                  <a:pt x="3495886" y="3129846"/>
                </a:lnTo>
                <a:lnTo>
                  <a:pt x="3559598" y="3066753"/>
                </a:lnTo>
                <a:lnTo>
                  <a:pt x="3547227" y="3055618"/>
                </a:lnTo>
                <a:lnTo>
                  <a:pt x="3479803" y="3122423"/>
                </a:lnTo>
                <a:lnTo>
                  <a:pt x="3479803" y="3387170"/>
                </a:lnTo>
                <a:cubicBezTo>
                  <a:pt x="3467020" y="3386346"/>
                  <a:pt x="3455885" y="3385108"/>
                  <a:pt x="3446401" y="3383459"/>
                </a:cubicBezTo>
                <a:lnTo>
                  <a:pt x="3446401" y="3116238"/>
                </a:lnTo>
                <a:lnTo>
                  <a:pt x="3530526" y="3033968"/>
                </a:lnTo>
                <a:close/>
                <a:moveTo>
                  <a:pt x="2436476" y="3033968"/>
                </a:moveTo>
                <a:lnTo>
                  <a:pt x="2440188" y="3040154"/>
                </a:lnTo>
                <a:cubicBezTo>
                  <a:pt x="2477301" y="3110671"/>
                  <a:pt x="2504725" y="3174589"/>
                  <a:pt x="2522457" y="3231910"/>
                </a:cubicBezTo>
                <a:lnTo>
                  <a:pt x="2529880" y="3231910"/>
                </a:lnTo>
                <a:cubicBezTo>
                  <a:pt x="2532354" y="3180363"/>
                  <a:pt x="2545344" y="3143764"/>
                  <a:pt x="2568849" y="3122114"/>
                </a:cubicBezTo>
                <a:cubicBezTo>
                  <a:pt x="2592355" y="3100464"/>
                  <a:pt x="2630706" y="3089639"/>
                  <a:pt x="2683903" y="3089639"/>
                </a:cubicBezTo>
                <a:cubicBezTo>
                  <a:pt x="2702872" y="3089639"/>
                  <a:pt x="2722873" y="3090877"/>
                  <a:pt x="2743904" y="3093351"/>
                </a:cubicBezTo>
                <a:lnTo>
                  <a:pt x="2743904" y="3123661"/>
                </a:lnTo>
                <a:lnTo>
                  <a:pt x="2737100" y="3123661"/>
                </a:lnTo>
                <a:lnTo>
                  <a:pt x="2699986" y="3123042"/>
                </a:lnTo>
                <a:cubicBezTo>
                  <a:pt x="2652975" y="3123042"/>
                  <a:pt x="2619263" y="3132527"/>
                  <a:pt x="2598850" y="3151496"/>
                </a:cubicBezTo>
                <a:cubicBezTo>
                  <a:pt x="2578437" y="3170465"/>
                  <a:pt x="2565963" y="3204074"/>
                  <a:pt x="2561427" y="3252322"/>
                </a:cubicBezTo>
                <a:lnTo>
                  <a:pt x="2577509" y="3252322"/>
                </a:lnTo>
                <a:cubicBezTo>
                  <a:pt x="2580809" y="3210260"/>
                  <a:pt x="2591427" y="3180878"/>
                  <a:pt x="2609366" y="3164177"/>
                </a:cubicBezTo>
                <a:cubicBezTo>
                  <a:pt x="2627304" y="3147475"/>
                  <a:pt x="2657511" y="3139125"/>
                  <a:pt x="2699986" y="3139125"/>
                </a:cubicBezTo>
                <a:lnTo>
                  <a:pt x="2743904" y="3139743"/>
                </a:lnTo>
                <a:lnTo>
                  <a:pt x="2743904" y="3755217"/>
                </a:lnTo>
                <a:lnTo>
                  <a:pt x="2657304" y="3827590"/>
                </a:lnTo>
                <a:lnTo>
                  <a:pt x="2939990" y="3827590"/>
                </a:lnTo>
                <a:lnTo>
                  <a:pt x="2866999" y="3760166"/>
                </a:lnTo>
                <a:lnTo>
                  <a:pt x="2866999" y="3089639"/>
                </a:lnTo>
                <a:lnTo>
                  <a:pt x="2874422" y="3089639"/>
                </a:lnTo>
                <a:cubicBezTo>
                  <a:pt x="2892979" y="3087990"/>
                  <a:pt x="2911536" y="3087165"/>
                  <a:pt x="2930092" y="3087165"/>
                </a:cubicBezTo>
                <a:cubicBezTo>
                  <a:pt x="2975454" y="3087165"/>
                  <a:pt x="3009166" y="3096238"/>
                  <a:pt x="3031228" y="3114382"/>
                </a:cubicBezTo>
                <a:cubicBezTo>
                  <a:pt x="3053291" y="3132527"/>
                  <a:pt x="3070301" y="3165105"/>
                  <a:pt x="3082260" y="3212116"/>
                </a:cubicBezTo>
                <a:lnTo>
                  <a:pt x="3084116" y="3220157"/>
                </a:lnTo>
                <a:lnTo>
                  <a:pt x="3090301" y="3224487"/>
                </a:lnTo>
                <a:lnTo>
                  <a:pt x="3091539" y="3221394"/>
                </a:lnTo>
                <a:cubicBezTo>
                  <a:pt x="3103910" y="3181806"/>
                  <a:pt x="3117312" y="3148816"/>
                  <a:pt x="3131745" y="3122423"/>
                </a:cubicBezTo>
                <a:lnTo>
                  <a:pt x="3173808" y="3048195"/>
                </a:lnTo>
                <a:cubicBezTo>
                  <a:pt x="3175045" y="3045721"/>
                  <a:pt x="3177519" y="3040979"/>
                  <a:pt x="3181231" y="3033968"/>
                </a:cubicBezTo>
                <a:close/>
                <a:moveTo>
                  <a:pt x="8077294" y="3025927"/>
                </a:moveTo>
                <a:cubicBezTo>
                  <a:pt x="7972551" y="3025927"/>
                  <a:pt x="7889250" y="3062629"/>
                  <a:pt x="7827393" y="3136032"/>
                </a:cubicBezTo>
                <a:cubicBezTo>
                  <a:pt x="7765537" y="3209435"/>
                  <a:pt x="7734608" y="3308406"/>
                  <a:pt x="7734608" y="3432944"/>
                </a:cubicBezTo>
                <a:cubicBezTo>
                  <a:pt x="7734608" y="3578513"/>
                  <a:pt x="7779764" y="3688412"/>
                  <a:pt x="7870074" y="3762640"/>
                </a:cubicBezTo>
                <a:cubicBezTo>
                  <a:pt x="7931518" y="3812950"/>
                  <a:pt x="8001623" y="3838105"/>
                  <a:pt x="8080387" y="3838105"/>
                </a:cubicBezTo>
                <a:cubicBezTo>
                  <a:pt x="8180182" y="3838105"/>
                  <a:pt x="8259668" y="3802435"/>
                  <a:pt x="8318845" y="3731093"/>
                </a:cubicBezTo>
                <a:cubicBezTo>
                  <a:pt x="8378021" y="3659752"/>
                  <a:pt x="8407609" y="3564080"/>
                  <a:pt x="8407609" y="3444078"/>
                </a:cubicBezTo>
                <a:cubicBezTo>
                  <a:pt x="8407609" y="3317066"/>
                  <a:pt x="8377609" y="3215621"/>
                  <a:pt x="8317608" y="3139743"/>
                </a:cubicBezTo>
                <a:cubicBezTo>
                  <a:pt x="8257607" y="3063866"/>
                  <a:pt x="8177502" y="3025927"/>
                  <a:pt x="8077294" y="3025927"/>
                </a:cubicBezTo>
                <a:close/>
                <a:moveTo>
                  <a:pt x="7813245" y="2853347"/>
                </a:moveTo>
                <a:cubicBezTo>
                  <a:pt x="7755100" y="2903657"/>
                  <a:pt x="7694068" y="2979741"/>
                  <a:pt x="7630149" y="3081598"/>
                </a:cubicBezTo>
                <a:lnTo>
                  <a:pt x="7594273" y="3138506"/>
                </a:lnTo>
                <a:lnTo>
                  <a:pt x="7366021" y="3498512"/>
                </a:lnTo>
                <a:lnTo>
                  <a:pt x="7366021" y="3745320"/>
                </a:lnTo>
                <a:lnTo>
                  <a:pt x="7460044" y="3861611"/>
                </a:lnTo>
                <a:lnTo>
                  <a:pt x="7098182" y="3861611"/>
                </a:lnTo>
                <a:lnTo>
                  <a:pt x="7105605" y="3878312"/>
                </a:lnTo>
                <a:lnTo>
                  <a:pt x="7492828" y="3878312"/>
                </a:lnTo>
                <a:lnTo>
                  <a:pt x="7382723" y="3745320"/>
                </a:lnTo>
                <a:lnTo>
                  <a:pt x="7382723" y="3502842"/>
                </a:lnTo>
                <a:lnTo>
                  <a:pt x="7606644" y="3150259"/>
                </a:lnTo>
                <a:cubicBezTo>
                  <a:pt x="7655717" y="3072319"/>
                  <a:pt x="7692728" y="3016855"/>
                  <a:pt x="7717677" y="2983864"/>
                </a:cubicBezTo>
                <a:cubicBezTo>
                  <a:pt x="7742625" y="2950874"/>
                  <a:pt x="7772420" y="2917884"/>
                  <a:pt x="7807060" y="2884894"/>
                </a:cubicBezTo>
                <a:lnTo>
                  <a:pt x="7813245" y="2878708"/>
                </a:lnTo>
                <a:close/>
                <a:moveTo>
                  <a:pt x="7785410" y="2816233"/>
                </a:moveTo>
                <a:lnTo>
                  <a:pt x="7777987" y="2819944"/>
                </a:lnTo>
                <a:cubicBezTo>
                  <a:pt x="7700872" y="2862419"/>
                  <a:pt x="7602314" y="2898090"/>
                  <a:pt x="7482312" y="2926956"/>
                </a:cubicBezTo>
                <a:cubicBezTo>
                  <a:pt x="7517364" y="2960771"/>
                  <a:pt x="7534890" y="2990875"/>
                  <a:pt x="7534890" y="3017267"/>
                </a:cubicBezTo>
                <a:cubicBezTo>
                  <a:pt x="7534890" y="3048608"/>
                  <a:pt x="7514890" y="3096031"/>
                  <a:pt x="7474889" y="3159537"/>
                </a:cubicBezTo>
                <a:lnTo>
                  <a:pt x="7336330" y="3377892"/>
                </a:lnTo>
                <a:lnTo>
                  <a:pt x="7164987" y="3113763"/>
                </a:lnTo>
                <a:lnTo>
                  <a:pt x="7221277" y="3061804"/>
                </a:lnTo>
                <a:lnTo>
                  <a:pt x="7208287" y="3051907"/>
                </a:lnTo>
                <a:lnTo>
                  <a:pt x="7143338" y="3113763"/>
                </a:lnTo>
                <a:lnTo>
                  <a:pt x="7327052" y="3392737"/>
                </a:lnTo>
                <a:lnTo>
                  <a:pt x="7307258" y="3424284"/>
                </a:lnTo>
                <a:lnTo>
                  <a:pt x="7101275" y="3113763"/>
                </a:lnTo>
                <a:lnTo>
                  <a:pt x="7177977" y="3033968"/>
                </a:lnTo>
                <a:lnTo>
                  <a:pt x="6865601" y="3033968"/>
                </a:lnTo>
                <a:lnTo>
                  <a:pt x="6872405" y="3039535"/>
                </a:lnTo>
                <a:cubicBezTo>
                  <a:pt x="6909107" y="3068402"/>
                  <a:pt x="6936839" y="3093351"/>
                  <a:pt x="6955603" y="3114382"/>
                </a:cubicBezTo>
                <a:cubicBezTo>
                  <a:pt x="6974366" y="3135413"/>
                  <a:pt x="6998387" y="3168816"/>
                  <a:pt x="7027666" y="3214590"/>
                </a:cubicBezTo>
                <a:lnTo>
                  <a:pt x="7059831" y="3265931"/>
                </a:lnTo>
                <a:lnTo>
                  <a:pt x="7208287" y="3494182"/>
                </a:lnTo>
                <a:lnTo>
                  <a:pt x="7208287" y="3745320"/>
                </a:lnTo>
                <a:lnTo>
                  <a:pt x="7119214" y="3827590"/>
                </a:lnTo>
                <a:lnTo>
                  <a:pt x="7420455" y="3827590"/>
                </a:lnTo>
                <a:lnTo>
                  <a:pt x="7330763" y="3745320"/>
                </a:lnTo>
                <a:lnTo>
                  <a:pt x="7330763" y="3494182"/>
                </a:lnTo>
                <a:lnTo>
                  <a:pt x="7560870" y="3126135"/>
                </a:lnTo>
                <a:cubicBezTo>
                  <a:pt x="7568706" y="3113351"/>
                  <a:pt x="7581901" y="3091908"/>
                  <a:pt x="7600458" y="3061804"/>
                </a:cubicBezTo>
                <a:cubicBezTo>
                  <a:pt x="7648294" y="2982627"/>
                  <a:pt x="7709120" y="2904688"/>
                  <a:pt x="7782936" y="2827986"/>
                </a:cubicBezTo>
                <a:lnTo>
                  <a:pt x="7789121" y="2821181"/>
                </a:lnTo>
                <a:close/>
                <a:moveTo>
                  <a:pt x="0" y="0"/>
                </a:moveTo>
                <a:lnTo>
                  <a:pt x="12318654" y="0"/>
                </a:lnTo>
                <a:lnTo>
                  <a:pt x="12318654" y="6858000"/>
                </a:lnTo>
                <a:lnTo>
                  <a:pt x="0" y="6858000"/>
                </a:ln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650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199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Cheki</dc:creator>
  <cp:lastModifiedBy>Cheki</cp:lastModifiedBy>
  <cp:revision>27</cp:revision>
  <dcterms:created xsi:type="dcterms:W3CDTF">2023-03-22T01:39:45Z</dcterms:created>
  <dcterms:modified xsi:type="dcterms:W3CDTF">2023-04-04T14:48:57Z</dcterms:modified>
</cp:coreProperties>
</file>