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6" r:id="rId3"/>
    <p:sldId id="260" r:id="rId4"/>
    <p:sldId id="257" r:id="rId5"/>
    <p:sldId id="258" r:id="rId6"/>
    <p:sldId id="261" r:id="rId7"/>
    <p:sldId id="262"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C099"/>
    <a:srgbClr val="84D8B6"/>
    <a:srgbClr val="6FCCA7"/>
    <a:srgbClr val="46B48A"/>
    <a:srgbClr val="C7C1DD"/>
    <a:srgbClr val="98E4C4"/>
    <a:srgbClr val="ADF0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6468" autoAdjust="0"/>
    <p:restoredTop sz="94660"/>
  </p:normalViewPr>
  <p:slideViewPr>
    <p:cSldViewPr snapToGrid="0">
      <p:cViewPr>
        <p:scale>
          <a:sx n="50" d="100"/>
          <a:sy n="50" d="100"/>
        </p:scale>
        <p:origin x="460" y="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0A5C25-E6FB-4123-9951-EFDF750480A8}"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12D397-6A66-4B86-9BC8-5433438B95EB}" type="slidenum">
              <a:rPr lang="en-US" smtClean="0"/>
              <a:t>‹#›</a:t>
            </a:fld>
            <a:endParaRPr lang="en-US"/>
          </a:p>
        </p:txBody>
      </p:sp>
    </p:spTree>
    <p:extLst>
      <p:ext uri="{BB962C8B-B14F-4D97-AF65-F5344CB8AC3E}">
        <p14:creationId xmlns:p14="http://schemas.microsoft.com/office/powerpoint/2010/main" val="34778357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0A5C25-E6FB-4123-9951-EFDF750480A8}"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12D397-6A66-4B86-9BC8-5433438B95EB}" type="slidenum">
              <a:rPr lang="en-US" smtClean="0"/>
              <a:t>‹#›</a:t>
            </a:fld>
            <a:endParaRPr lang="en-US"/>
          </a:p>
        </p:txBody>
      </p:sp>
    </p:spTree>
    <p:extLst>
      <p:ext uri="{BB962C8B-B14F-4D97-AF65-F5344CB8AC3E}">
        <p14:creationId xmlns:p14="http://schemas.microsoft.com/office/powerpoint/2010/main" val="25101255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0A5C25-E6FB-4123-9951-EFDF750480A8}"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12D397-6A66-4B86-9BC8-5433438B95EB}" type="slidenum">
              <a:rPr lang="en-US" smtClean="0"/>
              <a:t>‹#›</a:t>
            </a:fld>
            <a:endParaRPr lang="en-US"/>
          </a:p>
        </p:txBody>
      </p:sp>
    </p:spTree>
    <p:extLst>
      <p:ext uri="{BB962C8B-B14F-4D97-AF65-F5344CB8AC3E}">
        <p14:creationId xmlns:p14="http://schemas.microsoft.com/office/powerpoint/2010/main" val="1228711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0A5C25-E6FB-4123-9951-EFDF750480A8}"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12D397-6A66-4B86-9BC8-5433438B95EB}" type="slidenum">
              <a:rPr lang="en-US" smtClean="0"/>
              <a:t>‹#›</a:t>
            </a:fld>
            <a:endParaRPr lang="en-US"/>
          </a:p>
        </p:txBody>
      </p:sp>
    </p:spTree>
    <p:extLst>
      <p:ext uri="{BB962C8B-B14F-4D97-AF65-F5344CB8AC3E}">
        <p14:creationId xmlns:p14="http://schemas.microsoft.com/office/powerpoint/2010/main" val="18069755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0A5C25-E6FB-4123-9951-EFDF750480A8}"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12D397-6A66-4B86-9BC8-5433438B95EB}" type="slidenum">
              <a:rPr lang="en-US" smtClean="0"/>
              <a:t>‹#›</a:t>
            </a:fld>
            <a:endParaRPr lang="en-US"/>
          </a:p>
        </p:txBody>
      </p:sp>
    </p:spTree>
    <p:extLst>
      <p:ext uri="{BB962C8B-B14F-4D97-AF65-F5344CB8AC3E}">
        <p14:creationId xmlns:p14="http://schemas.microsoft.com/office/powerpoint/2010/main" val="16794536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0A5C25-E6FB-4123-9951-EFDF750480A8}" type="datetimeFigureOut">
              <a:rPr lang="en-US" smtClean="0"/>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12D397-6A66-4B86-9BC8-5433438B95EB}" type="slidenum">
              <a:rPr lang="en-US" smtClean="0"/>
              <a:t>‹#›</a:t>
            </a:fld>
            <a:endParaRPr lang="en-US"/>
          </a:p>
        </p:txBody>
      </p:sp>
    </p:spTree>
    <p:extLst>
      <p:ext uri="{BB962C8B-B14F-4D97-AF65-F5344CB8AC3E}">
        <p14:creationId xmlns:p14="http://schemas.microsoft.com/office/powerpoint/2010/main" val="14367324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0A5C25-E6FB-4123-9951-EFDF750480A8}" type="datetimeFigureOut">
              <a:rPr lang="en-US" smtClean="0"/>
              <a:t>3/23/2023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12D397-6A66-4B86-9BC8-5433438B95EB}" type="slidenum">
              <a:rPr lang="en-US" smtClean="0"/>
              <a:t>‹#›</a:t>
            </a:fld>
            <a:endParaRPr lang="en-US"/>
          </a:p>
        </p:txBody>
      </p:sp>
    </p:spTree>
    <p:extLst>
      <p:ext uri="{BB962C8B-B14F-4D97-AF65-F5344CB8AC3E}">
        <p14:creationId xmlns:p14="http://schemas.microsoft.com/office/powerpoint/2010/main" val="25585867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0A5C25-E6FB-4123-9951-EFDF750480A8}" type="datetimeFigureOut">
              <a:rPr lang="en-US" smtClean="0"/>
              <a:t>3/23/2023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12D397-6A66-4B86-9BC8-5433438B95EB}" type="slidenum">
              <a:rPr lang="en-US" smtClean="0"/>
              <a:t>‹#›</a:t>
            </a:fld>
            <a:endParaRPr lang="en-US"/>
          </a:p>
        </p:txBody>
      </p:sp>
    </p:spTree>
    <p:extLst>
      <p:ext uri="{BB962C8B-B14F-4D97-AF65-F5344CB8AC3E}">
        <p14:creationId xmlns:p14="http://schemas.microsoft.com/office/powerpoint/2010/main" val="41586387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0A5C25-E6FB-4123-9951-EFDF750480A8}" type="datetimeFigureOut">
              <a:rPr lang="en-US" smtClean="0"/>
              <a:t>3/23/2023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12D397-6A66-4B86-9BC8-5433438B95EB}" type="slidenum">
              <a:rPr lang="en-US" smtClean="0"/>
              <a:t>‹#›</a:t>
            </a:fld>
            <a:endParaRPr lang="en-US"/>
          </a:p>
        </p:txBody>
      </p:sp>
    </p:spTree>
    <p:extLst>
      <p:ext uri="{BB962C8B-B14F-4D97-AF65-F5344CB8AC3E}">
        <p14:creationId xmlns:p14="http://schemas.microsoft.com/office/powerpoint/2010/main" val="40213462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70A5C25-E6FB-4123-9951-EFDF750480A8}" type="datetimeFigureOut">
              <a:rPr lang="en-US" smtClean="0"/>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12D397-6A66-4B86-9BC8-5433438B95EB}" type="slidenum">
              <a:rPr lang="en-US" smtClean="0"/>
              <a:t>‹#›</a:t>
            </a:fld>
            <a:endParaRPr lang="en-US"/>
          </a:p>
        </p:txBody>
      </p:sp>
    </p:spTree>
    <p:extLst>
      <p:ext uri="{BB962C8B-B14F-4D97-AF65-F5344CB8AC3E}">
        <p14:creationId xmlns:p14="http://schemas.microsoft.com/office/powerpoint/2010/main" val="25155972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70A5C25-E6FB-4123-9951-EFDF750480A8}" type="datetimeFigureOut">
              <a:rPr lang="en-US" smtClean="0"/>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12D397-6A66-4B86-9BC8-5433438B95EB}" type="slidenum">
              <a:rPr lang="en-US" smtClean="0"/>
              <a:t>‹#›</a:t>
            </a:fld>
            <a:endParaRPr lang="en-US"/>
          </a:p>
        </p:txBody>
      </p:sp>
    </p:spTree>
    <p:extLst>
      <p:ext uri="{BB962C8B-B14F-4D97-AF65-F5344CB8AC3E}">
        <p14:creationId xmlns:p14="http://schemas.microsoft.com/office/powerpoint/2010/main" val="31502919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0A5C25-E6FB-4123-9951-EFDF750480A8}" type="datetimeFigureOut">
              <a:rPr lang="en-US" smtClean="0"/>
              <a:t>3/23/2023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12D397-6A66-4B86-9BC8-5433438B95EB}" type="slidenum">
              <a:rPr lang="en-US" smtClean="0"/>
              <a:t>‹#›</a:t>
            </a:fld>
            <a:endParaRPr lang="en-US"/>
          </a:p>
        </p:txBody>
      </p:sp>
    </p:spTree>
    <p:extLst>
      <p:ext uri="{BB962C8B-B14F-4D97-AF65-F5344CB8AC3E}">
        <p14:creationId xmlns:p14="http://schemas.microsoft.com/office/powerpoint/2010/main" val="2671439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slide" Target="slide4.xml"/><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image" Target="../media/image8.png"/><Relationship Id="rId5" Type="http://schemas.openxmlformats.org/officeDocument/2006/relationships/image" Target="../media/image4.jpeg"/><Relationship Id="rId10" Type="http://schemas.openxmlformats.org/officeDocument/2006/relationships/image" Target="../media/image7.png"/><Relationship Id="rId4" Type="http://schemas.openxmlformats.org/officeDocument/2006/relationships/slide" Target="slide5.xml"/><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image" Target="../media/image8.png"/><Relationship Id="rId5" Type="http://schemas.openxmlformats.org/officeDocument/2006/relationships/image" Target="../media/image4.jpeg"/><Relationship Id="rId10" Type="http://schemas.openxmlformats.org/officeDocument/2006/relationships/image" Target="../media/image7.png"/><Relationship Id="rId4" Type="http://schemas.openxmlformats.org/officeDocument/2006/relationships/slide" Target="slide5.xm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image" Target="../media/image3.png"/><Relationship Id="rId5" Type="http://schemas.openxmlformats.org/officeDocument/2006/relationships/image" Target="../media/image4.jpeg"/><Relationship Id="rId10" Type="http://schemas.openxmlformats.org/officeDocument/2006/relationships/slide" Target="slide4.xml"/><Relationship Id="rId4" Type="http://schemas.openxmlformats.org/officeDocument/2006/relationships/slide" Target="slide5.xml"/><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image" Target="../media/image6.png"/><Relationship Id="rId7" Type="http://schemas.openxmlformats.org/officeDocument/2006/relationships/image" Target="../media/image4.jpeg"/><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5.xml"/><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slide" Target="slide4.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image" Target="../media/image4.jpeg"/><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5.xml"/><Relationship Id="rId11" Type="http://schemas.openxmlformats.org/officeDocument/2006/relationships/image" Target="../media/image5.png"/><Relationship Id="rId5" Type="http://schemas.openxmlformats.org/officeDocument/2006/relationships/image" Target="../media/image3.png"/><Relationship Id="rId10" Type="http://schemas.openxmlformats.org/officeDocument/2006/relationships/slide" Target="slide6.xml"/><Relationship Id="rId4" Type="http://schemas.openxmlformats.org/officeDocument/2006/relationships/slide" Target="slide4.xml"/><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image" Target="../media/image4.jpeg"/><Relationship Id="rId12"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5.xml"/><Relationship Id="rId11" Type="http://schemas.openxmlformats.org/officeDocument/2006/relationships/slide" Target="slide6.xml"/><Relationship Id="rId5" Type="http://schemas.openxmlformats.org/officeDocument/2006/relationships/image" Target="../media/image3.png"/><Relationship Id="rId10" Type="http://schemas.openxmlformats.org/officeDocument/2006/relationships/image" Target="../media/image11.png"/><Relationship Id="rId4" Type="http://schemas.openxmlformats.org/officeDocument/2006/relationships/slide" Target="slide4.xml"/><Relationship Id="rId9" Type="http://schemas.openxmlformats.org/officeDocument/2006/relationships/image" Target="../media/image10.jpeg"/><Relationship Id="rId1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4733" y="0"/>
            <a:ext cx="5784269"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086" y="0"/>
            <a:ext cx="6215647" cy="6548126"/>
          </a:xfrm>
          <a:prstGeom prst="rect">
            <a:avLst/>
          </a:prstGeom>
        </p:spPr>
      </p:pic>
      <p:sp>
        <p:nvSpPr>
          <p:cNvPr id="9" name="TextBox 8"/>
          <p:cNvSpPr txBox="1"/>
          <p:nvPr/>
        </p:nvSpPr>
        <p:spPr>
          <a:xfrm>
            <a:off x="-10314" y="0"/>
            <a:ext cx="12294056" cy="6858000"/>
          </a:xfrm>
          <a:custGeom>
            <a:avLst/>
            <a:gdLst/>
            <a:ahLst/>
            <a:cxnLst/>
            <a:rect l="l" t="t" r="r" b="b"/>
            <a:pathLst>
              <a:path w="12294056" h="6858000">
                <a:moveTo>
                  <a:pt x="2435257" y="3615218"/>
                </a:moveTo>
                <a:cubicBezTo>
                  <a:pt x="2459587" y="3677487"/>
                  <a:pt x="2501444" y="3736045"/>
                  <a:pt x="2560826" y="3790891"/>
                </a:cubicBezTo>
                <a:lnTo>
                  <a:pt x="2539795" y="3829861"/>
                </a:lnTo>
                <a:lnTo>
                  <a:pt x="1862464" y="3829861"/>
                </a:lnTo>
                <a:lnTo>
                  <a:pt x="1872361" y="3846562"/>
                </a:lnTo>
                <a:lnTo>
                  <a:pt x="2547836" y="3846562"/>
                </a:lnTo>
                <a:lnTo>
                  <a:pt x="2580001" y="3790891"/>
                </a:lnTo>
                <a:lnTo>
                  <a:pt x="2570105" y="3780994"/>
                </a:lnTo>
                <a:cubicBezTo>
                  <a:pt x="2516083" y="3728210"/>
                  <a:pt x="2477732" y="3675425"/>
                  <a:pt x="2455051" y="3622641"/>
                </a:cubicBezTo>
                <a:close/>
                <a:moveTo>
                  <a:pt x="6764806" y="3450061"/>
                </a:moveTo>
                <a:lnTo>
                  <a:pt x="6757383" y="3455628"/>
                </a:lnTo>
                <a:cubicBezTo>
                  <a:pt x="6795322" y="3499340"/>
                  <a:pt x="6814291" y="3548001"/>
                  <a:pt x="6814291" y="3601610"/>
                </a:cubicBezTo>
                <a:cubicBezTo>
                  <a:pt x="6814291" y="3697694"/>
                  <a:pt x="6772642" y="3765118"/>
                  <a:pt x="6689341" y="3803881"/>
                </a:cubicBezTo>
                <a:cubicBezTo>
                  <a:pt x="6651815" y="3821201"/>
                  <a:pt x="6590577" y="3829861"/>
                  <a:pt x="6505627" y="3829861"/>
                </a:cubicBezTo>
                <a:lnTo>
                  <a:pt x="6115311" y="3829861"/>
                </a:lnTo>
                <a:lnTo>
                  <a:pt x="6125827" y="3846562"/>
                </a:lnTo>
                <a:lnTo>
                  <a:pt x="6546453" y="3846562"/>
                </a:lnTo>
                <a:cubicBezTo>
                  <a:pt x="6639237" y="3846562"/>
                  <a:pt x="6709547" y="3824294"/>
                  <a:pt x="6757383" y="3779757"/>
                </a:cubicBezTo>
                <a:cubicBezTo>
                  <a:pt x="6806457" y="3733983"/>
                  <a:pt x="6830993" y="3676044"/>
                  <a:pt x="6830993" y="3605940"/>
                </a:cubicBezTo>
                <a:cubicBezTo>
                  <a:pt x="6830993" y="3536248"/>
                  <a:pt x="6808931" y="3484288"/>
                  <a:pt x="6764806" y="3450061"/>
                </a:cubicBezTo>
                <a:close/>
                <a:moveTo>
                  <a:pt x="3669182" y="3450061"/>
                </a:moveTo>
                <a:lnTo>
                  <a:pt x="3661759" y="3455628"/>
                </a:lnTo>
                <a:cubicBezTo>
                  <a:pt x="3699697" y="3499340"/>
                  <a:pt x="3718667" y="3548001"/>
                  <a:pt x="3718667" y="3601610"/>
                </a:cubicBezTo>
                <a:cubicBezTo>
                  <a:pt x="3718667" y="3697694"/>
                  <a:pt x="3677017" y="3765118"/>
                  <a:pt x="3593716" y="3803881"/>
                </a:cubicBezTo>
                <a:cubicBezTo>
                  <a:pt x="3556190" y="3821201"/>
                  <a:pt x="3494952" y="3829861"/>
                  <a:pt x="3410002" y="3829861"/>
                </a:cubicBezTo>
                <a:lnTo>
                  <a:pt x="3019687" y="3829861"/>
                </a:lnTo>
                <a:lnTo>
                  <a:pt x="3030202" y="3846562"/>
                </a:lnTo>
                <a:lnTo>
                  <a:pt x="3450827" y="3846562"/>
                </a:lnTo>
                <a:cubicBezTo>
                  <a:pt x="3543613" y="3846562"/>
                  <a:pt x="3613923" y="3824294"/>
                  <a:pt x="3661759" y="3779757"/>
                </a:cubicBezTo>
                <a:cubicBezTo>
                  <a:pt x="3710832" y="3733983"/>
                  <a:pt x="3735368" y="3676044"/>
                  <a:pt x="3735368" y="3605940"/>
                </a:cubicBezTo>
                <a:cubicBezTo>
                  <a:pt x="3735368" y="3536248"/>
                  <a:pt x="3713306" y="3484288"/>
                  <a:pt x="3669182" y="3450061"/>
                </a:cubicBezTo>
                <a:close/>
                <a:moveTo>
                  <a:pt x="6360264" y="3404287"/>
                </a:moveTo>
                <a:cubicBezTo>
                  <a:pt x="6465420" y="3404287"/>
                  <a:pt x="6537174" y="3416349"/>
                  <a:pt x="6575525" y="3440473"/>
                </a:cubicBezTo>
                <a:cubicBezTo>
                  <a:pt x="6613876" y="3464597"/>
                  <a:pt x="6633051" y="3509443"/>
                  <a:pt x="6633051" y="3575011"/>
                </a:cubicBezTo>
                <a:cubicBezTo>
                  <a:pt x="6633051" y="3679755"/>
                  <a:pt x="6574907" y="3736251"/>
                  <a:pt x="6458616" y="3744499"/>
                </a:cubicBezTo>
                <a:lnTo>
                  <a:pt x="6368924" y="3747591"/>
                </a:lnTo>
                <a:lnTo>
                  <a:pt x="6349130" y="3747591"/>
                </a:lnTo>
                <a:lnTo>
                  <a:pt x="6349130" y="3458721"/>
                </a:lnTo>
                <a:lnTo>
                  <a:pt x="6399852" y="3457484"/>
                </a:lnTo>
                <a:cubicBezTo>
                  <a:pt x="6458822" y="3457484"/>
                  <a:pt x="6503565" y="3462948"/>
                  <a:pt x="6534081" y="3473876"/>
                </a:cubicBezTo>
                <a:cubicBezTo>
                  <a:pt x="6564597" y="3484804"/>
                  <a:pt x="6589958" y="3504495"/>
                  <a:pt x="6610164" y="3532949"/>
                </a:cubicBezTo>
                <a:lnTo>
                  <a:pt x="6617587" y="3532949"/>
                </a:lnTo>
                <a:cubicBezTo>
                  <a:pt x="6599442" y="3497072"/>
                  <a:pt x="6575009" y="3472742"/>
                  <a:pt x="6544287" y="3459958"/>
                </a:cubicBezTo>
                <a:cubicBezTo>
                  <a:pt x="6513565" y="3447174"/>
                  <a:pt x="6463976" y="3440782"/>
                  <a:pt x="6395522" y="3440782"/>
                </a:cubicBezTo>
                <a:cubicBezTo>
                  <a:pt x="6382738" y="3440782"/>
                  <a:pt x="6361707" y="3441813"/>
                  <a:pt x="6332428" y="3443875"/>
                </a:cubicBezTo>
                <a:lnTo>
                  <a:pt x="6332428" y="3747591"/>
                </a:lnTo>
                <a:lnTo>
                  <a:pt x="6301500" y="3747591"/>
                </a:lnTo>
                <a:lnTo>
                  <a:pt x="6301500" y="3406761"/>
                </a:lnTo>
                <a:cubicBezTo>
                  <a:pt x="6330366" y="3405112"/>
                  <a:pt x="6349954" y="3404287"/>
                  <a:pt x="6360264" y="3404287"/>
                </a:cubicBezTo>
                <a:close/>
                <a:moveTo>
                  <a:pt x="3264639" y="3404287"/>
                </a:moveTo>
                <a:cubicBezTo>
                  <a:pt x="3369795" y="3404287"/>
                  <a:pt x="3441549" y="3416349"/>
                  <a:pt x="3479900" y="3440473"/>
                </a:cubicBezTo>
                <a:cubicBezTo>
                  <a:pt x="3518251" y="3464597"/>
                  <a:pt x="3537427" y="3509443"/>
                  <a:pt x="3537427" y="3575011"/>
                </a:cubicBezTo>
                <a:cubicBezTo>
                  <a:pt x="3537427" y="3679755"/>
                  <a:pt x="3479282" y="3736251"/>
                  <a:pt x="3362991" y="3744499"/>
                </a:cubicBezTo>
                <a:lnTo>
                  <a:pt x="3273299" y="3747591"/>
                </a:lnTo>
                <a:lnTo>
                  <a:pt x="3253505" y="3747591"/>
                </a:lnTo>
                <a:lnTo>
                  <a:pt x="3253505" y="3458721"/>
                </a:lnTo>
                <a:lnTo>
                  <a:pt x="3304227" y="3457484"/>
                </a:lnTo>
                <a:cubicBezTo>
                  <a:pt x="3363197" y="3457484"/>
                  <a:pt x="3407940" y="3462948"/>
                  <a:pt x="3438456" y="3473876"/>
                </a:cubicBezTo>
                <a:cubicBezTo>
                  <a:pt x="3468972" y="3484804"/>
                  <a:pt x="3494334" y="3504495"/>
                  <a:pt x="3514540" y="3532949"/>
                </a:cubicBezTo>
                <a:lnTo>
                  <a:pt x="3521963" y="3532949"/>
                </a:lnTo>
                <a:cubicBezTo>
                  <a:pt x="3503818" y="3497072"/>
                  <a:pt x="3479385" y="3472742"/>
                  <a:pt x="3448662" y="3459958"/>
                </a:cubicBezTo>
                <a:cubicBezTo>
                  <a:pt x="3417940" y="3447174"/>
                  <a:pt x="3368352" y="3440782"/>
                  <a:pt x="3299897" y="3440782"/>
                </a:cubicBezTo>
                <a:cubicBezTo>
                  <a:pt x="3287113" y="3440782"/>
                  <a:pt x="3266082" y="3441813"/>
                  <a:pt x="3236804" y="3443875"/>
                </a:cubicBezTo>
                <a:lnTo>
                  <a:pt x="3236804" y="3747591"/>
                </a:lnTo>
                <a:lnTo>
                  <a:pt x="3205875" y="3747591"/>
                </a:lnTo>
                <a:lnTo>
                  <a:pt x="3205875" y="3406761"/>
                </a:lnTo>
                <a:cubicBezTo>
                  <a:pt x="3234741" y="3405112"/>
                  <a:pt x="3254330" y="3404287"/>
                  <a:pt x="3264639" y="3404287"/>
                </a:cubicBezTo>
                <a:close/>
                <a:moveTo>
                  <a:pt x="2916549" y="3384493"/>
                </a:moveTo>
                <a:lnTo>
                  <a:pt x="2945002" y="3469236"/>
                </a:lnTo>
                <a:lnTo>
                  <a:pt x="2623348" y="3469236"/>
                </a:lnTo>
                <a:lnTo>
                  <a:pt x="2636956" y="3486556"/>
                </a:lnTo>
                <a:lnTo>
                  <a:pt x="2968508" y="3486556"/>
                </a:lnTo>
                <a:lnTo>
                  <a:pt x="2936342" y="3398720"/>
                </a:lnTo>
                <a:close/>
                <a:moveTo>
                  <a:pt x="2570769" y="3369029"/>
                </a:moveTo>
                <a:lnTo>
                  <a:pt x="2596749" y="3442019"/>
                </a:lnTo>
                <a:lnTo>
                  <a:pt x="2906033" y="3442019"/>
                </a:lnTo>
                <a:lnTo>
                  <a:pt x="2879435" y="3369029"/>
                </a:lnTo>
                <a:close/>
                <a:moveTo>
                  <a:pt x="9952718" y="3294801"/>
                </a:moveTo>
                <a:cubicBezTo>
                  <a:pt x="9961790" y="3333976"/>
                  <a:pt x="9979523" y="3377895"/>
                  <a:pt x="10005915" y="3426555"/>
                </a:cubicBezTo>
                <a:lnTo>
                  <a:pt x="10013338" y="3440164"/>
                </a:lnTo>
                <a:cubicBezTo>
                  <a:pt x="9986121" y="3436452"/>
                  <a:pt x="9961378" y="3434597"/>
                  <a:pt x="9939110" y="3434597"/>
                </a:cubicBezTo>
                <a:cubicBezTo>
                  <a:pt x="9920965" y="3434597"/>
                  <a:pt x="9904882" y="3436452"/>
                  <a:pt x="9890862" y="3440164"/>
                </a:cubicBezTo>
                <a:lnTo>
                  <a:pt x="10000966" y="3731509"/>
                </a:lnTo>
                <a:lnTo>
                  <a:pt x="10112308" y="3829861"/>
                </a:lnTo>
                <a:lnTo>
                  <a:pt x="9783850" y="3829861"/>
                </a:lnTo>
                <a:lnTo>
                  <a:pt x="9795602" y="3846562"/>
                </a:lnTo>
                <a:lnTo>
                  <a:pt x="10153752" y="3846562"/>
                </a:lnTo>
                <a:lnTo>
                  <a:pt x="10015812" y="3724704"/>
                </a:lnTo>
                <a:lnTo>
                  <a:pt x="9912512" y="3450679"/>
                </a:lnTo>
                <a:cubicBezTo>
                  <a:pt x="9919109" y="3450267"/>
                  <a:pt x="9923234" y="3450061"/>
                  <a:pt x="9924882" y="3450061"/>
                </a:cubicBezTo>
                <a:cubicBezTo>
                  <a:pt x="9935192" y="3450061"/>
                  <a:pt x="9951688" y="3451092"/>
                  <a:pt x="9974368" y="3453154"/>
                </a:cubicBezTo>
                <a:lnTo>
                  <a:pt x="10024472" y="3457484"/>
                </a:lnTo>
                <a:cubicBezTo>
                  <a:pt x="10025709" y="3457484"/>
                  <a:pt x="10030864" y="3458102"/>
                  <a:pt x="10039936" y="3459339"/>
                </a:cubicBezTo>
                <a:cubicBezTo>
                  <a:pt x="10003647" y="3394596"/>
                  <a:pt x="9980966" y="3343667"/>
                  <a:pt x="9971894" y="3306553"/>
                </a:cubicBezTo>
                <a:close/>
                <a:moveTo>
                  <a:pt x="2308451" y="3243460"/>
                </a:moveTo>
                <a:lnTo>
                  <a:pt x="2308451" y="3516866"/>
                </a:lnTo>
                <a:lnTo>
                  <a:pt x="2323915" y="3524907"/>
                </a:lnTo>
                <a:lnTo>
                  <a:pt x="2323915" y="3251501"/>
                </a:lnTo>
                <a:close/>
                <a:moveTo>
                  <a:pt x="9636012" y="3200778"/>
                </a:moveTo>
                <a:lnTo>
                  <a:pt x="9720756" y="3428411"/>
                </a:lnTo>
                <a:cubicBezTo>
                  <a:pt x="9696425" y="3450267"/>
                  <a:pt x="9675394" y="3472329"/>
                  <a:pt x="9657662" y="3494598"/>
                </a:cubicBezTo>
                <a:lnTo>
                  <a:pt x="9651476" y="3485319"/>
                </a:lnTo>
                <a:cubicBezTo>
                  <a:pt x="9630445" y="3453978"/>
                  <a:pt x="9613125" y="3430885"/>
                  <a:pt x="9599516" y="3416040"/>
                </a:cubicBezTo>
                <a:lnTo>
                  <a:pt x="9574155" y="3387586"/>
                </a:lnTo>
                <a:cubicBezTo>
                  <a:pt x="9573743" y="3386761"/>
                  <a:pt x="9571681" y="3384287"/>
                  <a:pt x="9567970" y="3380163"/>
                </a:cubicBezTo>
                <a:close/>
                <a:moveTo>
                  <a:pt x="9608176" y="3129025"/>
                </a:moveTo>
                <a:lnTo>
                  <a:pt x="9625496" y="3176654"/>
                </a:lnTo>
                <a:lnTo>
                  <a:pt x="9546320" y="3385730"/>
                </a:lnTo>
                <a:cubicBezTo>
                  <a:pt x="9584671" y="3421607"/>
                  <a:pt x="9618280" y="3461814"/>
                  <a:pt x="9647146" y="3506350"/>
                </a:cubicBezTo>
                <a:cubicBezTo>
                  <a:pt x="9643847" y="3510062"/>
                  <a:pt x="9641579" y="3512742"/>
                  <a:pt x="9640342" y="3514392"/>
                </a:cubicBezTo>
                <a:lnTo>
                  <a:pt x="9631682" y="3524907"/>
                </a:lnTo>
                <a:cubicBezTo>
                  <a:pt x="9631270" y="3525732"/>
                  <a:pt x="9629208" y="3528000"/>
                  <a:pt x="9625496" y="3531712"/>
                </a:cubicBezTo>
                <a:cubicBezTo>
                  <a:pt x="9621785" y="3526763"/>
                  <a:pt x="9619723" y="3524083"/>
                  <a:pt x="9619310" y="3523670"/>
                </a:cubicBezTo>
                <a:lnTo>
                  <a:pt x="9590856" y="3484082"/>
                </a:lnTo>
                <a:cubicBezTo>
                  <a:pt x="9568176" y="3452741"/>
                  <a:pt x="9541165" y="3420988"/>
                  <a:pt x="9509824" y="3388823"/>
                </a:cubicBezTo>
                <a:close/>
                <a:moveTo>
                  <a:pt x="8922381" y="3090055"/>
                </a:moveTo>
                <a:lnTo>
                  <a:pt x="8888978" y="3090673"/>
                </a:lnTo>
                <a:lnTo>
                  <a:pt x="8888978" y="3735220"/>
                </a:lnTo>
                <a:lnTo>
                  <a:pt x="8971866" y="3829861"/>
                </a:lnTo>
                <a:lnTo>
                  <a:pt x="8675573" y="3829861"/>
                </a:lnTo>
                <a:lnTo>
                  <a:pt x="8689800" y="3846562"/>
                </a:lnTo>
                <a:lnTo>
                  <a:pt x="9005888" y="3846562"/>
                </a:lnTo>
                <a:lnTo>
                  <a:pt x="8907536" y="3730272"/>
                </a:lnTo>
                <a:lnTo>
                  <a:pt x="8905061" y="3108612"/>
                </a:lnTo>
                <a:cubicBezTo>
                  <a:pt x="8915370" y="3107375"/>
                  <a:pt x="8925268" y="3106756"/>
                  <a:pt x="8934752" y="3106756"/>
                </a:cubicBezTo>
                <a:cubicBezTo>
                  <a:pt x="8977227" y="3106756"/>
                  <a:pt x="9014341" y="3117066"/>
                  <a:pt x="9046094" y="3137685"/>
                </a:cubicBezTo>
                <a:cubicBezTo>
                  <a:pt x="9037022" y="3118715"/>
                  <a:pt x="9024136" y="3106035"/>
                  <a:pt x="9007434" y="3099643"/>
                </a:cubicBezTo>
                <a:cubicBezTo>
                  <a:pt x="8990732" y="3093251"/>
                  <a:pt x="8962382" y="3090055"/>
                  <a:pt x="8922381" y="3090055"/>
                </a:cubicBezTo>
                <a:close/>
                <a:moveTo>
                  <a:pt x="5585553" y="3082632"/>
                </a:moveTo>
                <a:cubicBezTo>
                  <a:pt x="5589677" y="3087581"/>
                  <a:pt x="5592151" y="3090467"/>
                  <a:pt x="5592976" y="3091292"/>
                </a:cubicBezTo>
                <a:lnTo>
                  <a:pt x="5617718" y="3118509"/>
                </a:lnTo>
                <a:cubicBezTo>
                  <a:pt x="5673389" y="3179953"/>
                  <a:pt x="5701225" y="3273975"/>
                  <a:pt x="5701225" y="3400575"/>
                </a:cubicBezTo>
                <a:cubicBezTo>
                  <a:pt x="5701225" y="3589857"/>
                  <a:pt x="5639162" y="3717488"/>
                  <a:pt x="5515036" y="3783468"/>
                </a:cubicBezTo>
                <a:cubicBezTo>
                  <a:pt x="5457304" y="3814397"/>
                  <a:pt x="5372766" y="3829861"/>
                  <a:pt x="5261424" y="3829861"/>
                </a:cubicBezTo>
                <a:lnTo>
                  <a:pt x="5035028" y="3829861"/>
                </a:lnTo>
                <a:lnTo>
                  <a:pt x="5044307" y="3846562"/>
                </a:lnTo>
                <a:lnTo>
                  <a:pt x="5261424" y="3846562"/>
                </a:lnTo>
                <a:cubicBezTo>
                  <a:pt x="5411942" y="3846562"/>
                  <a:pt x="5520397" y="3816871"/>
                  <a:pt x="5586790" y="3757489"/>
                </a:cubicBezTo>
                <a:cubicBezTo>
                  <a:pt x="5673389" y="3680374"/>
                  <a:pt x="5716689" y="3560372"/>
                  <a:pt x="5716689" y="3397483"/>
                </a:cubicBezTo>
                <a:cubicBezTo>
                  <a:pt x="5716689" y="3242429"/>
                  <a:pt x="5672977" y="3137478"/>
                  <a:pt x="5585553" y="3082632"/>
                </a:cubicBezTo>
                <a:close/>
                <a:moveTo>
                  <a:pt x="4839268" y="3070879"/>
                </a:moveTo>
                <a:cubicBezTo>
                  <a:pt x="4871846" y="3118715"/>
                  <a:pt x="4888135" y="3162840"/>
                  <a:pt x="4888135" y="3203253"/>
                </a:cubicBezTo>
                <a:cubicBezTo>
                  <a:pt x="4888135" y="3301399"/>
                  <a:pt x="4825041" y="3374389"/>
                  <a:pt x="4698853" y="3422225"/>
                </a:cubicBezTo>
                <a:lnTo>
                  <a:pt x="4702565" y="3432741"/>
                </a:lnTo>
                <a:cubicBezTo>
                  <a:pt x="4770607" y="3606764"/>
                  <a:pt x="4864011" y="3733364"/>
                  <a:pt x="4982776" y="3812541"/>
                </a:cubicBezTo>
                <a:cubicBezTo>
                  <a:pt x="4893702" y="3836871"/>
                  <a:pt x="4809783" y="3874810"/>
                  <a:pt x="4731019" y="3926357"/>
                </a:cubicBezTo>
                <a:lnTo>
                  <a:pt x="4743390" y="3936254"/>
                </a:lnTo>
                <a:lnTo>
                  <a:pt x="4748958" y="3932543"/>
                </a:lnTo>
                <a:cubicBezTo>
                  <a:pt x="4831846" y="3880996"/>
                  <a:pt x="4920507" y="3842645"/>
                  <a:pt x="5014941" y="3817490"/>
                </a:cubicBezTo>
                <a:cubicBezTo>
                  <a:pt x="4951848" y="3777076"/>
                  <a:pt x="4899681" y="3731509"/>
                  <a:pt x="4858444" y="3680786"/>
                </a:cubicBezTo>
                <a:cubicBezTo>
                  <a:pt x="4792463" y="3599548"/>
                  <a:pt x="4746483" y="3516454"/>
                  <a:pt x="4720503" y="3431504"/>
                </a:cubicBezTo>
                <a:cubicBezTo>
                  <a:pt x="4841330" y="3382431"/>
                  <a:pt x="4901743" y="3310471"/>
                  <a:pt x="4901743" y="3215624"/>
                </a:cubicBezTo>
                <a:cubicBezTo>
                  <a:pt x="4901743" y="3157066"/>
                  <a:pt x="4880919" y="3108818"/>
                  <a:pt x="4839268" y="3070879"/>
                </a:cubicBezTo>
                <a:close/>
                <a:moveTo>
                  <a:pt x="5211939" y="3054178"/>
                </a:moveTo>
                <a:lnTo>
                  <a:pt x="5241011" y="3054178"/>
                </a:lnTo>
                <a:cubicBezTo>
                  <a:pt x="5325961" y="3054178"/>
                  <a:pt x="5388024" y="3069642"/>
                  <a:pt x="5427200" y="3100570"/>
                </a:cubicBezTo>
                <a:cubicBezTo>
                  <a:pt x="5491943" y="3151705"/>
                  <a:pt x="5524315" y="3247171"/>
                  <a:pt x="5524315" y="3386967"/>
                </a:cubicBezTo>
                <a:cubicBezTo>
                  <a:pt x="5524315" y="3530062"/>
                  <a:pt x="5494418" y="3631920"/>
                  <a:pt x="5434622" y="3692539"/>
                </a:cubicBezTo>
                <a:cubicBezTo>
                  <a:pt x="5413179" y="3714395"/>
                  <a:pt x="5390498" y="3729138"/>
                  <a:pt x="5366580" y="3736767"/>
                </a:cubicBezTo>
                <a:cubicBezTo>
                  <a:pt x="5342662" y="3744396"/>
                  <a:pt x="5307610" y="3748210"/>
                  <a:pt x="5261424" y="3748210"/>
                </a:cubicBezTo>
                <a:lnTo>
                  <a:pt x="5261424" y="3109231"/>
                </a:lnTo>
                <a:cubicBezTo>
                  <a:pt x="5278743" y="3107581"/>
                  <a:pt x="5292764" y="3106756"/>
                  <a:pt x="5303486" y="3106756"/>
                </a:cubicBezTo>
                <a:cubicBezTo>
                  <a:pt x="5353384" y="3106756"/>
                  <a:pt x="5400190" y="3117066"/>
                  <a:pt x="5443901" y="3137685"/>
                </a:cubicBezTo>
                <a:cubicBezTo>
                  <a:pt x="5424107" y="3119540"/>
                  <a:pt x="5404416" y="3107065"/>
                  <a:pt x="5384828" y="3100261"/>
                </a:cubicBezTo>
                <a:cubicBezTo>
                  <a:pt x="5365240" y="3093457"/>
                  <a:pt x="5338538" y="3090055"/>
                  <a:pt x="5304723" y="3090055"/>
                </a:cubicBezTo>
                <a:cubicBezTo>
                  <a:pt x="5286991" y="3090055"/>
                  <a:pt x="5267403" y="3091704"/>
                  <a:pt x="5245959" y="3095003"/>
                </a:cubicBezTo>
                <a:lnTo>
                  <a:pt x="5245959" y="3748210"/>
                </a:lnTo>
                <a:lnTo>
                  <a:pt x="5211939" y="3748210"/>
                </a:lnTo>
                <a:close/>
                <a:moveTo>
                  <a:pt x="10905465" y="3047992"/>
                </a:moveTo>
                <a:cubicBezTo>
                  <a:pt x="10862577" y="3055415"/>
                  <a:pt x="10833608" y="3070570"/>
                  <a:pt x="10818556" y="3093457"/>
                </a:cubicBezTo>
                <a:cubicBezTo>
                  <a:pt x="10803504" y="3116344"/>
                  <a:pt x="10795978" y="3156860"/>
                  <a:pt x="10795978" y="3215005"/>
                </a:cubicBezTo>
                <a:lnTo>
                  <a:pt x="10795978" y="3829861"/>
                </a:lnTo>
                <a:lnTo>
                  <a:pt x="10671646" y="3829861"/>
                </a:lnTo>
                <a:lnTo>
                  <a:pt x="10679688" y="3846562"/>
                </a:lnTo>
                <a:lnTo>
                  <a:pt x="10812680" y="3846562"/>
                </a:lnTo>
                <a:lnTo>
                  <a:pt x="10812680" y="3208820"/>
                </a:lnTo>
                <a:cubicBezTo>
                  <a:pt x="10812680" y="3161396"/>
                  <a:pt x="10818350" y="3127684"/>
                  <a:pt x="10829690" y="3107684"/>
                </a:cubicBezTo>
                <a:cubicBezTo>
                  <a:pt x="10841031" y="3087684"/>
                  <a:pt x="10862577" y="3073972"/>
                  <a:pt x="10894330" y="3066549"/>
                </a:cubicBezTo>
                <a:close/>
                <a:moveTo>
                  <a:pt x="6435110" y="3038095"/>
                </a:moveTo>
                <a:cubicBezTo>
                  <a:pt x="6487070" y="3038095"/>
                  <a:pt x="6529029" y="3052632"/>
                  <a:pt x="6560989" y="3081704"/>
                </a:cubicBezTo>
                <a:cubicBezTo>
                  <a:pt x="6592948" y="3110777"/>
                  <a:pt x="6608927" y="3149025"/>
                  <a:pt x="6608927" y="3196448"/>
                </a:cubicBezTo>
                <a:cubicBezTo>
                  <a:pt x="6608927" y="3250470"/>
                  <a:pt x="6589649" y="3290574"/>
                  <a:pt x="6551091" y="3316760"/>
                </a:cubicBezTo>
                <a:cubicBezTo>
                  <a:pt x="6512534" y="3342946"/>
                  <a:pt x="6453874" y="3356039"/>
                  <a:pt x="6375109" y="3356039"/>
                </a:cubicBezTo>
                <a:lnTo>
                  <a:pt x="6349130" y="3356039"/>
                </a:lnTo>
                <a:lnTo>
                  <a:pt x="6349130" y="3118509"/>
                </a:lnTo>
                <a:cubicBezTo>
                  <a:pt x="6374697" y="3100364"/>
                  <a:pt x="6403563" y="3091292"/>
                  <a:pt x="6435729" y="3091292"/>
                </a:cubicBezTo>
                <a:cubicBezTo>
                  <a:pt x="6493049" y="3091292"/>
                  <a:pt x="6537174" y="3114591"/>
                  <a:pt x="6568102" y="3161190"/>
                </a:cubicBezTo>
                <a:lnTo>
                  <a:pt x="6585422" y="3171087"/>
                </a:lnTo>
                <a:cubicBezTo>
                  <a:pt x="6569751" y="3137272"/>
                  <a:pt x="6550679" y="3113354"/>
                  <a:pt x="6528204" y="3099334"/>
                </a:cubicBezTo>
                <a:cubicBezTo>
                  <a:pt x="6505730" y="3085313"/>
                  <a:pt x="6475111" y="3078302"/>
                  <a:pt x="6436347" y="3078302"/>
                </a:cubicBezTo>
                <a:cubicBezTo>
                  <a:pt x="6402533" y="3078302"/>
                  <a:pt x="6367893" y="3086550"/>
                  <a:pt x="6332428" y="3103045"/>
                </a:cubicBezTo>
                <a:lnTo>
                  <a:pt x="6332428" y="3356039"/>
                </a:lnTo>
                <a:cubicBezTo>
                  <a:pt x="6327068" y="3356039"/>
                  <a:pt x="6323562" y="3356039"/>
                  <a:pt x="6321912" y="3356039"/>
                </a:cubicBezTo>
                <a:lnTo>
                  <a:pt x="6310779" y="3355420"/>
                </a:lnTo>
                <a:cubicBezTo>
                  <a:pt x="6309129" y="3355420"/>
                  <a:pt x="6306036" y="3355626"/>
                  <a:pt x="6301500" y="3356039"/>
                </a:cubicBezTo>
                <a:lnTo>
                  <a:pt x="6301500" y="3077065"/>
                </a:lnTo>
                <a:cubicBezTo>
                  <a:pt x="6344799" y="3051085"/>
                  <a:pt x="6389337" y="3038095"/>
                  <a:pt x="6435110" y="3038095"/>
                </a:cubicBezTo>
                <a:close/>
                <a:moveTo>
                  <a:pt x="3339485" y="3038095"/>
                </a:moveTo>
                <a:cubicBezTo>
                  <a:pt x="3391445" y="3038095"/>
                  <a:pt x="3433404" y="3052632"/>
                  <a:pt x="3465363" y="3081704"/>
                </a:cubicBezTo>
                <a:cubicBezTo>
                  <a:pt x="3497323" y="3110777"/>
                  <a:pt x="3513303" y="3149025"/>
                  <a:pt x="3513303" y="3196448"/>
                </a:cubicBezTo>
                <a:cubicBezTo>
                  <a:pt x="3513303" y="3250470"/>
                  <a:pt x="3494024" y="3290574"/>
                  <a:pt x="3455467" y="3316760"/>
                </a:cubicBezTo>
                <a:cubicBezTo>
                  <a:pt x="3416909" y="3342946"/>
                  <a:pt x="3358249" y="3356039"/>
                  <a:pt x="3279484" y="3356039"/>
                </a:cubicBezTo>
                <a:lnTo>
                  <a:pt x="3253505" y="3356039"/>
                </a:lnTo>
                <a:lnTo>
                  <a:pt x="3253505" y="3118509"/>
                </a:lnTo>
                <a:cubicBezTo>
                  <a:pt x="3279072" y="3100364"/>
                  <a:pt x="3307938" y="3091292"/>
                  <a:pt x="3340104" y="3091292"/>
                </a:cubicBezTo>
                <a:cubicBezTo>
                  <a:pt x="3397425" y="3091292"/>
                  <a:pt x="3441549" y="3114591"/>
                  <a:pt x="3472477" y="3161190"/>
                </a:cubicBezTo>
                <a:lnTo>
                  <a:pt x="3489797" y="3171087"/>
                </a:lnTo>
                <a:cubicBezTo>
                  <a:pt x="3474127" y="3137272"/>
                  <a:pt x="3455054" y="3113354"/>
                  <a:pt x="3432580" y="3099334"/>
                </a:cubicBezTo>
                <a:cubicBezTo>
                  <a:pt x="3410105" y="3085313"/>
                  <a:pt x="3379486" y="3078302"/>
                  <a:pt x="3340722" y="3078302"/>
                </a:cubicBezTo>
                <a:cubicBezTo>
                  <a:pt x="3306908" y="3078302"/>
                  <a:pt x="3272268" y="3086550"/>
                  <a:pt x="3236804" y="3103045"/>
                </a:cubicBezTo>
                <a:lnTo>
                  <a:pt x="3236804" y="3356039"/>
                </a:lnTo>
                <a:cubicBezTo>
                  <a:pt x="3231443" y="3356039"/>
                  <a:pt x="3227937" y="3356039"/>
                  <a:pt x="3226288" y="3356039"/>
                </a:cubicBezTo>
                <a:lnTo>
                  <a:pt x="3215154" y="3355420"/>
                </a:lnTo>
                <a:cubicBezTo>
                  <a:pt x="3213504" y="3355420"/>
                  <a:pt x="3210411" y="3355626"/>
                  <a:pt x="3205875" y="3356039"/>
                </a:cubicBezTo>
                <a:lnTo>
                  <a:pt x="3205875" y="3077065"/>
                </a:lnTo>
                <a:cubicBezTo>
                  <a:pt x="3249175" y="3051085"/>
                  <a:pt x="3293711" y="3038095"/>
                  <a:pt x="3339485" y="3038095"/>
                </a:cubicBezTo>
                <a:close/>
                <a:moveTo>
                  <a:pt x="4531222" y="3036240"/>
                </a:moveTo>
                <a:cubicBezTo>
                  <a:pt x="4585243" y="3036240"/>
                  <a:pt x="4629986" y="3051188"/>
                  <a:pt x="4665451" y="3081086"/>
                </a:cubicBezTo>
                <a:cubicBezTo>
                  <a:pt x="4700915" y="3110983"/>
                  <a:pt x="4718647" y="3148819"/>
                  <a:pt x="4718647" y="3194593"/>
                </a:cubicBezTo>
                <a:cubicBezTo>
                  <a:pt x="4718647" y="3245728"/>
                  <a:pt x="4698956" y="3287275"/>
                  <a:pt x="4659574" y="3319234"/>
                </a:cubicBezTo>
                <a:cubicBezTo>
                  <a:pt x="4620192" y="3351193"/>
                  <a:pt x="4559883" y="3374596"/>
                  <a:pt x="4478643" y="3389441"/>
                </a:cubicBezTo>
                <a:lnTo>
                  <a:pt x="4471839" y="3390678"/>
                </a:lnTo>
                <a:lnTo>
                  <a:pt x="4471839" y="3098715"/>
                </a:lnTo>
                <a:cubicBezTo>
                  <a:pt x="4490809" y="3093766"/>
                  <a:pt x="4512871" y="3091292"/>
                  <a:pt x="4538026" y="3091292"/>
                </a:cubicBezTo>
                <a:cubicBezTo>
                  <a:pt x="4570191" y="3091292"/>
                  <a:pt x="4597821" y="3095931"/>
                  <a:pt x="4620914" y="3105210"/>
                </a:cubicBezTo>
                <a:cubicBezTo>
                  <a:pt x="4644007" y="3114488"/>
                  <a:pt x="4670811" y="3131499"/>
                  <a:pt x="4701328" y="3156241"/>
                </a:cubicBezTo>
                <a:cubicBezTo>
                  <a:pt x="4672461" y="3103457"/>
                  <a:pt x="4617821" y="3077065"/>
                  <a:pt x="4537408" y="3077065"/>
                </a:cubicBezTo>
                <a:cubicBezTo>
                  <a:pt x="4505654" y="3077065"/>
                  <a:pt x="4478437" y="3080158"/>
                  <a:pt x="4455756" y="3086343"/>
                </a:cubicBezTo>
                <a:lnTo>
                  <a:pt x="4455756" y="3390678"/>
                </a:lnTo>
                <a:cubicBezTo>
                  <a:pt x="4445035" y="3392740"/>
                  <a:pt x="4433694" y="3393771"/>
                  <a:pt x="4421735" y="3393771"/>
                </a:cubicBezTo>
                <a:lnTo>
                  <a:pt x="4421735" y="3060364"/>
                </a:lnTo>
                <a:cubicBezTo>
                  <a:pt x="4451426" y="3044281"/>
                  <a:pt x="4487923" y="3036240"/>
                  <a:pt x="4531222" y="3036240"/>
                </a:cubicBezTo>
                <a:close/>
                <a:moveTo>
                  <a:pt x="2497114" y="3032528"/>
                </a:moveTo>
                <a:cubicBezTo>
                  <a:pt x="2453401" y="3085725"/>
                  <a:pt x="2417731" y="3144282"/>
                  <a:pt x="2390102" y="3208201"/>
                </a:cubicBezTo>
                <a:lnTo>
                  <a:pt x="2400617" y="3221191"/>
                </a:lnTo>
                <a:cubicBezTo>
                  <a:pt x="2417524" y="3175417"/>
                  <a:pt x="2451133" y="3118715"/>
                  <a:pt x="2501444" y="3051085"/>
                </a:cubicBezTo>
                <a:lnTo>
                  <a:pt x="2505773" y="3045518"/>
                </a:lnTo>
                <a:close/>
                <a:moveTo>
                  <a:pt x="8432922" y="3031291"/>
                </a:moveTo>
                <a:lnTo>
                  <a:pt x="8340756" y="3106756"/>
                </a:lnTo>
                <a:lnTo>
                  <a:pt x="8340756" y="3502639"/>
                </a:lnTo>
                <a:cubicBezTo>
                  <a:pt x="8340756" y="3619754"/>
                  <a:pt x="8330859" y="3697694"/>
                  <a:pt x="8311065" y="3736457"/>
                </a:cubicBezTo>
                <a:cubicBezTo>
                  <a:pt x="8273951" y="3808211"/>
                  <a:pt x="8198486" y="3844088"/>
                  <a:pt x="8084670" y="3844088"/>
                </a:cubicBezTo>
                <a:cubicBezTo>
                  <a:pt x="8005081" y="3844088"/>
                  <a:pt x="7939925" y="3829242"/>
                  <a:pt x="7889203" y="3799551"/>
                </a:cubicBezTo>
                <a:lnTo>
                  <a:pt x="7867553" y="3787180"/>
                </a:lnTo>
                <a:lnTo>
                  <a:pt x="7862604" y="3784706"/>
                </a:lnTo>
                <a:cubicBezTo>
                  <a:pt x="7913739" y="3835428"/>
                  <a:pt x="7990029" y="3860789"/>
                  <a:pt x="8091474" y="3860789"/>
                </a:cubicBezTo>
                <a:cubicBezTo>
                  <a:pt x="8209002" y="3860789"/>
                  <a:pt x="8287972" y="3822026"/>
                  <a:pt x="8328385" y="3744499"/>
                </a:cubicBezTo>
                <a:cubicBezTo>
                  <a:pt x="8348179" y="3706148"/>
                  <a:pt x="8358076" y="3624084"/>
                  <a:pt x="8358076" y="3498309"/>
                </a:cubicBezTo>
                <a:lnTo>
                  <a:pt x="8358076" y="3114179"/>
                </a:lnTo>
                <a:lnTo>
                  <a:pt x="8442201" y="3044281"/>
                </a:lnTo>
                <a:close/>
                <a:moveTo>
                  <a:pt x="9198880" y="3028817"/>
                </a:moveTo>
                <a:lnTo>
                  <a:pt x="9195788" y="3032528"/>
                </a:lnTo>
                <a:cubicBezTo>
                  <a:pt x="9167334" y="3065931"/>
                  <a:pt x="9137848" y="3125313"/>
                  <a:pt x="9107332" y="3210675"/>
                </a:cubicBezTo>
                <a:lnTo>
                  <a:pt x="9105477" y="3216243"/>
                </a:lnTo>
                <a:lnTo>
                  <a:pt x="9119086" y="3227995"/>
                </a:lnTo>
                <a:lnTo>
                  <a:pt x="9121560" y="3221810"/>
                </a:lnTo>
                <a:cubicBezTo>
                  <a:pt x="9152900" y="3137685"/>
                  <a:pt x="9182798" y="3077477"/>
                  <a:pt x="9211252" y="3041188"/>
                </a:cubicBezTo>
                <a:close/>
                <a:moveTo>
                  <a:pt x="4125852" y="3025106"/>
                </a:moveTo>
                <a:lnTo>
                  <a:pt x="4055953" y="3094385"/>
                </a:lnTo>
                <a:lnTo>
                  <a:pt x="4055953" y="3736457"/>
                </a:lnTo>
                <a:lnTo>
                  <a:pt x="4140697" y="3829861"/>
                </a:lnTo>
                <a:lnTo>
                  <a:pt x="3840073" y="3829861"/>
                </a:lnTo>
                <a:lnTo>
                  <a:pt x="3855538" y="3846562"/>
                </a:lnTo>
                <a:lnTo>
                  <a:pt x="4177192" y="3846562"/>
                </a:lnTo>
                <a:lnTo>
                  <a:pt x="4073273" y="3730272"/>
                </a:lnTo>
                <a:lnTo>
                  <a:pt x="4073273" y="3099952"/>
                </a:lnTo>
                <a:lnTo>
                  <a:pt x="4136367" y="3037477"/>
                </a:lnTo>
                <a:close/>
                <a:moveTo>
                  <a:pt x="7631586" y="3023868"/>
                </a:moveTo>
                <a:lnTo>
                  <a:pt x="7562925" y="3091911"/>
                </a:lnTo>
                <a:lnTo>
                  <a:pt x="7562925" y="3736457"/>
                </a:lnTo>
                <a:lnTo>
                  <a:pt x="7645813" y="3829861"/>
                </a:lnTo>
                <a:lnTo>
                  <a:pt x="7344571" y="3829861"/>
                </a:lnTo>
                <a:lnTo>
                  <a:pt x="7360035" y="3846562"/>
                </a:lnTo>
                <a:lnTo>
                  <a:pt x="7681071" y="3846562"/>
                </a:lnTo>
                <a:lnTo>
                  <a:pt x="7578389" y="3729035"/>
                </a:lnTo>
                <a:lnTo>
                  <a:pt x="7578389" y="3098096"/>
                </a:lnTo>
                <a:lnTo>
                  <a:pt x="7641483" y="3036858"/>
                </a:lnTo>
                <a:close/>
                <a:moveTo>
                  <a:pt x="8016009" y="3022631"/>
                </a:moveTo>
                <a:lnTo>
                  <a:pt x="7946111" y="3090673"/>
                </a:lnTo>
                <a:lnTo>
                  <a:pt x="7946111" y="3554599"/>
                </a:lnTo>
                <a:cubicBezTo>
                  <a:pt x="7946111" y="3610682"/>
                  <a:pt x="7952709" y="3652126"/>
                  <a:pt x="7965905" y="3678931"/>
                </a:cubicBezTo>
                <a:cubicBezTo>
                  <a:pt x="7979101" y="3705735"/>
                  <a:pt x="8003019" y="3726148"/>
                  <a:pt x="8037659" y="3740169"/>
                </a:cubicBezTo>
                <a:lnTo>
                  <a:pt x="8036421" y="3734602"/>
                </a:lnTo>
                <a:cubicBezTo>
                  <a:pt x="8010029" y="3712333"/>
                  <a:pt x="7992091" y="3693364"/>
                  <a:pt x="7982606" y="3677693"/>
                </a:cubicBezTo>
                <a:lnTo>
                  <a:pt x="7963431" y="3599135"/>
                </a:lnTo>
                <a:lnTo>
                  <a:pt x="7964049" y="3556454"/>
                </a:lnTo>
                <a:lnTo>
                  <a:pt x="7964049" y="3096859"/>
                </a:lnTo>
                <a:lnTo>
                  <a:pt x="8024669" y="3035621"/>
                </a:lnTo>
                <a:close/>
                <a:moveTo>
                  <a:pt x="10182979" y="3002218"/>
                </a:moveTo>
                <a:lnTo>
                  <a:pt x="10265248" y="3070879"/>
                </a:lnTo>
                <a:lnTo>
                  <a:pt x="10265248" y="3565733"/>
                </a:lnTo>
                <a:cubicBezTo>
                  <a:pt x="10265248" y="3639961"/>
                  <a:pt x="10257000" y="3692333"/>
                  <a:pt x="10240505" y="3722849"/>
                </a:cubicBezTo>
                <a:cubicBezTo>
                  <a:pt x="10224010" y="3753365"/>
                  <a:pt x="10190608" y="3777695"/>
                  <a:pt x="10140297" y="3795840"/>
                </a:cubicBezTo>
                <a:lnTo>
                  <a:pt x="10428550" y="3795840"/>
                </a:lnTo>
                <a:lnTo>
                  <a:pt x="10460715" y="3829861"/>
                </a:lnTo>
                <a:lnTo>
                  <a:pt x="10150813" y="3829861"/>
                </a:lnTo>
                <a:lnTo>
                  <a:pt x="10160710" y="3846562"/>
                </a:lnTo>
                <a:lnTo>
                  <a:pt x="10495973" y="3846562"/>
                </a:lnTo>
                <a:lnTo>
                  <a:pt x="10442158" y="3789035"/>
                </a:lnTo>
                <a:cubicBezTo>
                  <a:pt x="10387312" y="3772953"/>
                  <a:pt x="10352466" y="3747385"/>
                  <a:pt x="10337620" y="3712333"/>
                </a:cubicBezTo>
                <a:cubicBezTo>
                  <a:pt x="10322775" y="3677281"/>
                  <a:pt x="10315352" y="3603259"/>
                  <a:pt x="10315352" y="3490268"/>
                </a:cubicBezTo>
                <a:lnTo>
                  <a:pt x="10315352" y="3133973"/>
                </a:lnTo>
                <a:lnTo>
                  <a:pt x="10348754" y="3198923"/>
                </a:lnTo>
                <a:lnTo>
                  <a:pt x="10348754" y="3537279"/>
                </a:lnTo>
                <a:lnTo>
                  <a:pt x="10348136" y="3595424"/>
                </a:lnTo>
                <a:cubicBezTo>
                  <a:pt x="10348136" y="3698106"/>
                  <a:pt x="10376590" y="3758932"/>
                  <a:pt x="10433498" y="3777901"/>
                </a:cubicBezTo>
                <a:lnTo>
                  <a:pt x="10428550" y="3773571"/>
                </a:lnTo>
                <a:cubicBezTo>
                  <a:pt x="10399271" y="3753777"/>
                  <a:pt x="10380508" y="3723261"/>
                  <a:pt x="10372260" y="3682023"/>
                </a:cubicBezTo>
                <a:lnTo>
                  <a:pt x="10364837" y="3592950"/>
                </a:lnTo>
                <a:lnTo>
                  <a:pt x="10365456" y="3565114"/>
                </a:lnTo>
                <a:lnTo>
                  <a:pt x="10365456" y="3229232"/>
                </a:lnTo>
                <a:lnTo>
                  <a:pt x="10657419" y="3795840"/>
                </a:lnTo>
                <a:lnTo>
                  <a:pt x="10761957" y="3795840"/>
                </a:lnTo>
                <a:lnTo>
                  <a:pt x="10761957" y="3250882"/>
                </a:lnTo>
                <a:lnTo>
                  <a:pt x="10761957" y="3210675"/>
                </a:lnTo>
                <a:cubicBezTo>
                  <a:pt x="10761957" y="3147582"/>
                  <a:pt x="10772266" y="3100364"/>
                  <a:pt x="10792886" y="3069024"/>
                </a:cubicBezTo>
                <a:cubicBezTo>
                  <a:pt x="10806494" y="3048817"/>
                  <a:pt x="10836804" y="3026549"/>
                  <a:pt x="10883815" y="3002218"/>
                </a:cubicBezTo>
                <a:lnTo>
                  <a:pt x="10602985" y="3002218"/>
                </a:lnTo>
                <a:cubicBezTo>
                  <a:pt x="10649172" y="3024487"/>
                  <a:pt x="10678141" y="3047683"/>
                  <a:pt x="10689894" y="3071807"/>
                </a:cubicBezTo>
                <a:cubicBezTo>
                  <a:pt x="10701647" y="3095931"/>
                  <a:pt x="10707523" y="3143870"/>
                  <a:pt x="10707523" y="3215624"/>
                </a:cubicBezTo>
                <a:lnTo>
                  <a:pt x="10707523" y="3248408"/>
                </a:lnTo>
                <a:lnTo>
                  <a:pt x="10707523" y="3537279"/>
                </a:lnTo>
                <a:lnTo>
                  <a:pt x="10472468" y="3075828"/>
                </a:lnTo>
                <a:lnTo>
                  <a:pt x="10549170" y="3023868"/>
                </a:lnTo>
                <a:lnTo>
                  <a:pt x="10537417" y="3012115"/>
                </a:lnTo>
                <a:lnTo>
                  <a:pt x="10450818" y="3070879"/>
                </a:lnTo>
                <a:lnTo>
                  <a:pt x="10707523" y="3570681"/>
                </a:lnTo>
                <a:lnTo>
                  <a:pt x="10707523" y="3644909"/>
                </a:lnTo>
                <a:lnTo>
                  <a:pt x="10408137" y="3060982"/>
                </a:lnTo>
                <a:lnTo>
                  <a:pt x="10495973" y="3002218"/>
                </a:lnTo>
                <a:close/>
                <a:moveTo>
                  <a:pt x="9503638" y="3002218"/>
                </a:moveTo>
                <a:lnTo>
                  <a:pt x="9569206" y="3072735"/>
                </a:lnTo>
                <a:lnTo>
                  <a:pt x="9485082" y="3304079"/>
                </a:lnTo>
                <a:cubicBezTo>
                  <a:pt x="9464876" y="3285110"/>
                  <a:pt x="9443844" y="3268408"/>
                  <a:pt x="9421988" y="3253975"/>
                </a:cubicBezTo>
                <a:lnTo>
                  <a:pt x="9412090" y="3267584"/>
                </a:lnTo>
                <a:lnTo>
                  <a:pt x="9417658" y="3271914"/>
                </a:lnTo>
                <a:cubicBezTo>
                  <a:pt x="9431678" y="3283048"/>
                  <a:pt x="9448998" y="3297687"/>
                  <a:pt x="9469618" y="3315832"/>
                </a:cubicBezTo>
                <a:lnTo>
                  <a:pt x="9477040" y="3322017"/>
                </a:lnTo>
                <a:lnTo>
                  <a:pt x="9465906" y="3349234"/>
                </a:lnTo>
                <a:cubicBezTo>
                  <a:pt x="9452710" y="3339750"/>
                  <a:pt x="9441370" y="3330471"/>
                  <a:pt x="9431885" y="3321399"/>
                </a:cubicBezTo>
                <a:lnTo>
                  <a:pt x="9404050" y="3295419"/>
                </a:lnTo>
                <a:cubicBezTo>
                  <a:pt x="9402812" y="3294182"/>
                  <a:pt x="9399307" y="3290883"/>
                  <a:pt x="9393534" y="3285522"/>
                </a:cubicBezTo>
                <a:cubicBezTo>
                  <a:pt x="9381162" y="3322224"/>
                  <a:pt x="9363636" y="3357482"/>
                  <a:pt x="9340956" y="3391297"/>
                </a:cubicBezTo>
                <a:cubicBezTo>
                  <a:pt x="9382193" y="3395421"/>
                  <a:pt x="9413740" y="3406761"/>
                  <a:pt x="9435596" y="3425318"/>
                </a:cubicBezTo>
                <a:lnTo>
                  <a:pt x="9433122" y="3433978"/>
                </a:lnTo>
                <a:cubicBezTo>
                  <a:pt x="9399307" y="3541609"/>
                  <a:pt x="9365182" y="3621198"/>
                  <a:pt x="9330749" y="3672745"/>
                </a:cubicBezTo>
                <a:cubicBezTo>
                  <a:pt x="9296316" y="3724292"/>
                  <a:pt x="9249614" y="3765324"/>
                  <a:pt x="9190644" y="3795840"/>
                </a:cubicBezTo>
                <a:lnTo>
                  <a:pt x="9499927" y="3795840"/>
                </a:lnTo>
                <a:cubicBezTo>
                  <a:pt x="9494978" y="3790479"/>
                  <a:pt x="9491268" y="3786561"/>
                  <a:pt x="9488793" y="3784087"/>
                </a:cubicBezTo>
                <a:cubicBezTo>
                  <a:pt x="9463638" y="3757695"/>
                  <a:pt x="9447142" y="3736870"/>
                  <a:pt x="9439308" y="3721612"/>
                </a:cubicBezTo>
                <a:cubicBezTo>
                  <a:pt x="9431472" y="3706354"/>
                  <a:pt x="9427555" y="3687178"/>
                  <a:pt x="9427555" y="3664085"/>
                </a:cubicBezTo>
                <a:cubicBezTo>
                  <a:pt x="9427555" y="3641817"/>
                  <a:pt x="9433122" y="3613775"/>
                  <a:pt x="9444256" y="3579960"/>
                </a:cubicBezTo>
                <a:lnTo>
                  <a:pt x="9464669" y="3516866"/>
                </a:lnTo>
                <a:cubicBezTo>
                  <a:pt x="9472916" y="3491299"/>
                  <a:pt x="9479721" y="3471917"/>
                  <a:pt x="9485082" y="3458721"/>
                </a:cubicBezTo>
                <a:lnTo>
                  <a:pt x="9512298" y="3487175"/>
                </a:lnTo>
                <a:cubicBezTo>
                  <a:pt x="9478071" y="3570475"/>
                  <a:pt x="9460958" y="3633157"/>
                  <a:pt x="9460958" y="3675219"/>
                </a:cubicBezTo>
                <a:cubicBezTo>
                  <a:pt x="9460958" y="3699962"/>
                  <a:pt x="9465184" y="3721509"/>
                  <a:pt x="9473638" y="3739859"/>
                </a:cubicBezTo>
                <a:cubicBezTo>
                  <a:pt x="9482092" y="3758210"/>
                  <a:pt x="9499927" y="3783881"/>
                  <a:pt x="9527144" y="3816871"/>
                </a:cubicBezTo>
                <a:lnTo>
                  <a:pt x="9537660" y="3829861"/>
                </a:lnTo>
                <a:lnTo>
                  <a:pt x="9222809" y="3829861"/>
                </a:lnTo>
                <a:lnTo>
                  <a:pt x="9235180" y="3846562"/>
                </a:lnTo>
                <a:lnTo>
                  <a:pt x="9569206" y="3846562"/>
                </a:lnTo>
                <a:cubicBezTo>
                  <a:pt x="9563021" y="3838727"/>
                  <a:pt x="9558484" y="3832954"/>
                  <a:pt x="9555598" y="3829242"/>
                </a:cubicBezTo>
                <a:cubicBezTo>
                  <a:pt x="9521784" y="3787180"/>
                  <a:pt x="9500443" y="3757179"/>
                  <a:pt x="9491576" y="3739241"/>
                </a:cubicBezTo>
                <a:cubicBezTo>
                  <a:pt x="9482710" y="3721302"/>
                  <a:pt x="9478278" y="3699343"/>
                  <a:pt x="9478278" y="3673363"/>
                </a:cubicBezTo>
                <a:cubicBezTo>
                  <a:pt x="9478278" y="3629239"/>
                  <a:pt x="9494154" y="3571918"/>
                  <a:pt x="9525907" y="3501402"/>
                </a:cubicBezTo>
                <a:lnTo>
                  <a:pt x="9532092" y="3508825"/>
                </a:lnTo>
                <a:cubicBezTo>
                  <a:pt x="9565496" y="3552537"/>
                  <a:pt x="9592918" y="3591506"/>
                  <a:pt x="9614362" y="3625734"/>
                </a:cubicBezTo>
                <a:lnTo>
                  <a:pt x="9625496" y="3643672"/>
                </a:lnTo>
                <a:cubicBezTo>
                  <a:pt x="9657662" y="3589651"/>
                  <a:pt x="9698281" y="3542227"/>
                  <a:pt x="9747354" y="3501402"/>
                </a:cubicBezTo>
                <a:lnTo>
                  <a:pt x="9759106" y="3528619"/>
                </a:lnTo>
                <a:lnTo>
                  <a:pt x="9754158" y="3534804"/>
                </a:lnTo>
                <a:cubicBezTo>
                  <a:pt x="9705910" y="3584702"/>
                  <a:pt x="9669621" y="3629858"/>
                  <a:pt x="9645290" y="3670271"/>
                </a:cubicBezTo>
                <a:lnTo>
                  <a:pt x="9659518" y="3673982"/>
                </a:lnTo>
                <a:cubicBezTo>
                  <a:pt x="9683848" y="3632744"/>
                  <a:pt x="9718694" y="3589238"/>
                  <a:pt x="9764056" y="3543464"/>
                </a:cubicBezTo>
                <a:lnTo>
                  <a:pt x="9832716" y="3724086"/>
                </a:lnTo>
                <a:lnTo>
                  <a:pt x="9747354" y="3795840"/>
                </a:lnTo>
                <a:lnTo>
                  <a:pt x="10059730" y="3795840"/>
                </a:lnTo>
                <a:lnTo>
                  <a:pt x="9966945" y="3724086"/>
                </a:lnTo>
                <a:lnTo>
                  <a:pt x="9854984" y="3420370"/>
                </a:lnTo>
                <a:cubicBezTo>
                  <a:pt x="9873130" y="3407998"/>
                  <a:pt x="9901790" y="3401813"/>
                  <a:pt x="9940966" y="3401813"/>
                </a:cubicBezTo>
                <a:cubicBezTo>
                  <a:pt x="9946326" y="3401813"/>
                  <a:pt x="9954986" y="3402225"/>
                  <a:pt x="9966945" y="3403050"/>
                </a:cubicBezTo>
                <a:cubicBezTo>
                  <a:pt x="9944677" y="3365936"/>
                  <a:pt x="9928182" y="3323873"/>
                  <a:pt x="9917460" y="3276862"/>
                </a:cubicBezTo>
                <a:cubicBezTo>
                  <a:pt x="9914160" y="3280986"/>
                  <a:pt x="9906326" y="3287996"/>
                  <a:pt x="9893954" y="3297894"/>
                </a:cubicBezTo>
                <a:lnTo>
                  <a:pt x="9873542" y="3315213"/>
                </a:lnTo>
                <a:cubicBezTo>
                  <a:pt x="9872716" y="3316038"/>
                  <a:pt x="9869830" y="3318306"/>
                  <a:pt x="9864882" y="3322017"/>
                </a:cubicBezTo>
                <a:lnTo>
                  <a:pt x="9778282" y="3091292"/>
                </a:lnTo>
                <a:lnTo>
                  <a:pt x="9840758" y="3018920"/>
                </a:lnTo>
                <a:lnTo>
                  <a:pt x="9824675" y="3012115"/>
                </a:lnTo>
                <a:lnTo>
                  <a:pt x="9759106" y="3087581"/>
                </a:lnTo>
                <a:lnTo>
                  <a:pt x="9850654" y="3331296"/>
                </a:lnTo>
                <a:lnTo>
                  <a:pt x="9825912" y="3344904"/>
                </a:lnTo>
                <a:lnTo>
                  <a:pt x="9724467" y="3075209"/>
                </a:lnTo>
                <a:lnTo>
                  <a:pt x="9788798" y="3002218"/>
                </a:lnTo>
                <a:close/>
                <a:moveTo>
                  <a:pt x="8427528" y="3002218"/>
                </a:moveTo>
                <a:lnTo>
                  <a:pt x="8431239" y="3008404"/>
                </a:lnTo>
                <a:cubicBezTo>
                  <a:pt x="8468353" y="3078921"/>
                  <a:pt x="8495776" y="3142839"/>
                  <a:pt x="8513508" y="3200160"/>
                </a:cubicBezTo>
                <a:lnTo>
                  <a:pt x="8520931" y="3200160"/>
                </a:lnTo>
                <a:cubicBezTo>
                  <a:pt x="8523406" y="3148613"/>
                  <a:pt x="8536396" y="3112014"/>
                  <a:pt x="8559901" y="3090364"/>
                </a:cubicBezTo>
                <a:cubicBezTo>
                  <a:pt x="8583406" y="3068714"/>
                  <a:pt x="8621758" y="3057889"/>
                  <a:pt x="8674954" y="3057889"/>
                </a:cubicBezTo>
                <a:cubicBezTo>
                  <a:pt x="8693924" y="3057889"/>
                  <a:pt x="8713924" y="3059127"/>
                  <a:pt x="8734956" y="3061601"/>
                </a:cubicBezTo>
                <a:lnTo>
                  <a:pt x="8734956" y="3091911"/>
                </a:lnTo>
                <a:lnTo>
                  <a:pt x="8728151" y="3091911"/>
                </a:lnTo>
                <a:lnTo>
                  <a:pt x="8691037" y="3091292"/>
                </a:lnTo>
                <a:cubicBezTo>
                  <a:pt x="8644026" y="3091292"/>
                  <a:pt x="8610314" y="3100777"/>
                  <a:pt x="8589902" y="3119746"/>
                </a:cubicBezTo>
                <a:cubicBezTo>
                  <a:pt x="8569488" y="3138716"/>
                  <a:pt x="8557014" y="3172324"/>
                  <a:pt x="8552478" y="3220572"/>
                </a:cubicBezTo>
                <a:lnTo>
                  <a:pt x="8568561" y="3220572"/>
                </a:lnTo>
                <a:cubicBezTo>
                  <a:pt x="8571860" y="3178510"/>
                  <a:pt x="8582478" y="3149128"/>
                  <a:pt x="8600417" y="3132427"/>
                </a:cubicBezTo>
                <a:cubicBezTo>
                  <a:pt x="8618356" y="3115725"/>
                  <a:pt x="8648562" y="3107375"/>
                  <a:pt x="8691037" y="3107375"/>
                </a:cubicBezTo>
                <a:lnTo>
                  <a:pt x="8734956" y="3107993"/>
                </a:lnTo>
                <a:lnTo>
                  <a:pt x="8734956" y="3723467"/>
                </a:lnTo>
                <a:lnTo>
                  <a:pt x="8648356" y="3795840"/>
                </a:lnTo>
                <a:lnTo>
                  <a:pt x="8931041" y="3795840"/>
                </a:lnTo>
                <a:lnTo>
                  <a:pt x="8858050" y="3728416"/>
                </a:lnTo>
                <a:lnTo>
                  <a:pt x="8858050" y="3057889"/>
                </a:lnTo>
                <a:lnTo>
                  <a:pt x="8865473" y="3057889"/>
                </a:lnTo>
                <a:cubicBezTo>
                  <a:pt x="8884030" y="3056240"/>
                  <a:pt x="8902587" y="3055415"/>
                  <a:pt x="8921144" y="3055415"/>
                </a:cubicBezTo>
                <a:cubicBezTo>
                  <a:pt x="8966506" y="3055415"/>
                  <a:pt x="9000218" y="3064488"/>
                  <a:pt x="9022280" y="3082632"/>
                </a:cubicBezTo>
                <a:cubicBezTo>
                  <a:pt x="9044342" y="3100777"/>
                  <a:pt x="9061352" y="3133355"/>
                  <a:pt x="9073312" y="3180366"/>
                </a:cubicBezTo>
                <a:lnTo>
                  <a:pt x="9075167" y="3188407"/>
                </a:lnTo>
                <a:lnTo>
                  <a:pt x="9081353" y="3192737"/>
                </a:lnTo>
                <a:lnTo>
                  <a:pt x="9082590" y="3189644"/>
                </a:lnTo>
                <a:cubicBezTo>
                  <a:pt x="9094961" y="3150056"/>
                  <a:pt x="9108364" y="3117066"/>
                  <a:pt x="9122796" y="3090673"/>
                </a:cubicBezTo>
                <a:lnTo>
                  <a:pt x="9164860" y="3016445"/>
                </a:lnTo>
                <a:cubicBezTo>
                  <a:pt x="9166096" y="3013971"/>
                  <a:pt x="9168570" y="3009229"/>
                  <a:pt x="9172282" y="3002218"/>
                </a:cubicBezTo>
                <a:close/>
                <a:moveTo>
                  <a:pt x="7706725" y="3002218"/>
                </a:moveTo>
                <a:lnTo>
                  <a:pt x="7790850" y="3077683"/>
                </a:lnTo>
                <a:lnTo>
                  <a:pt x="7790850" y="3488412"/>
                </a:lnTo>
                <a:cubicBezTo>
                  <a:pt x="7790850" y="3606352"/>
                  <a:pt x="7807964" y="3686147"/>
                  <a:pt x="7842191" y="3727797"/>
                </a:cubicBezTo>
                <a:cubicBezTo>
                  <a:pt x="7885079" y="3780582"/>
                  <a:pt x="7960544" y="3806974"/>
                  <a:pt x="8068587" y="3806974"/>
                </a:cubicBezTo>
                <a:cubicBezTo>
                  <a:pt x="8170857" y="3806974"/>
                  <a:pt x="8239724" y="3780582"/>
                  <a:pt x="8275188" y="3727797"/>
                </a:cubicBezTo>
                <a:cubicBezTo>
                  <a:pt x="8289209" y="3707178"/>
                  <a:pt x="8298591" y="3680786"/>
                  <a:pt x="8303333" y="3648621"/>
                </a:cubicBezTo>
                <a:cubicBezTo>
                  <a:pt x="8308075" y="3616455"/>
                  <a:pt x="8310447" y="3563671"/>
                  <a:pt x="8310447" y="3490268"/>
                </a:cubicBezTo>
                <a:lnTo>
                  <a:pt x="8310447" y="3090673"/>
                </a:lnTo>
                <a:lnTo>
                  <a:pt x="8421170" y="3002218"/>
                </a:lnTo>
                <a:lnTo>
                  <a:pt x="8157661" y="3002218"/>
                </a:lnTo>
                <a:lnTo>
                  <a:pt x="8254157" y="3090673"/>
                </a:lnTo>
                <a:lnTo>
                  <a:pt x="8251683" y="3490886"/>
                </a:lnTo>
                <a:cubicBezTo>
                  <a:pt x="8251683" y="3595218"/>
                  <a:pt x="8241579" y="3663260"/>
                  <a:pt x="8221373" y="3695013"/>
                </a:cubicBezTo>
                <a:cubicBezTo>
                  <a:pt x="8196218" y="3734189"/>
                  <a:pt x="8150238" y="3753777"/>
                  <a:pt x="8083433" y="3753777"/>
                </a:cubicBezTo>
                <a:cubicBezTo>
                  <a:pt x="8022813" y="3753777"/>
                  <a:pt x="7979720" y="3740890"/>
                  <a:pt x="7954152" y="3715117"/>
                </a:cubicBezTo>
                <a:cubicBezTo>
                  <a:pt x="7928584" y="3689343"/>
                  <a:pt x="7915801" y="3645734"/>
                  <a:pt x="7915801" y="3584290"/>
                </a:cubicBezTo>
                <a:lnTo>
                  <a:pt x="7914564" y="3489031"/>
                </a:lnTo>
                <a:lnTo>
                  <a:pt x="7914564" y="3084488"/>
                </a:lnTo>
                <a:lnTo>
                  <a:pt x="7998689" y="3002218"/>
                </a:lnTo>
                <a:close/>
                <a:moveTo>
                  <a:pt x="6925801" y="3002218"/>
                </a:moveTo>
                <a:lnTo>
                  <a:pt x="7008689" y="3077683"/>
                </a:lnTo>
                <a:lnTo>
                  <a:pt x="7008689" y="3356039"/>
                </a:lnTo>
                <a:cubicBezTo>
                  <a:pt x="6953843" y="3366760"/>
                  <a:pt x="6914254" y="3401813"/>
                  <a:pt x="6889925" y="3461195"/>
                </a:cubicBezTo>
                <a:lnTo>
                  <a:pt x="6899202" y="3467381"/>
                </a:lnTo>
                <a:cubicBezTo>
                  <a:pt x="6926007" y="3432329"/>
                  <a:pt x="6962503" y="3414802"/>
                  <a:pt x="7008689" y="3414802"/>
                </a:cubicBezTo>
                <a:lnTo>
                  <a:pt x="7008689" y="3437689"/>
                </a:lnTo>
                <a:cubicBezTo>
                  <a:pt x="6968688" y="3440988"/>
                  <a:pt x="6936729" y="3457690"/>
                  <a:pt x="6912811" y="3487793"/>
                </a:cubicBezTo>
                <a:lnTo>
                  <a:pt x="6925801" y="3493979"/>
                </a:lnTo>
                <a:cubicBezTo>
                  <a:pt x="6946420" y="3466762"/>
                  <a:pt x="6974049" y="3453154"/>
                  <a:pt x="7008689" y="3453154"/>
                </a:cubicBezTo>
                <a:lnTo>
                  <a:pt x="7008689" y="3723467"/>
                </a:lnTo>
                <a:lnTo>
                  <a:pt x="6925801" y="3795840"/>
                </a:lnTo>
                <a:lnTo>
                  <a:pt x="7211579" y="3795840"/>
                </a:lnTo>
                <a:lnTo>
                  <a:pt x="7132402" y="3729035"/>
                </a:lnTo>
                <a:lnTo>
                  <a:pt x="7132402" y="3422225"/>
                </a:lnTo>
                <a:cubicBezTo>
                  <a:pt x="7139413" y="3422638"/>
                  <a:pt x="7144155" y="3423050"/>
                  <a:pt x="7146629" y="3423462"/>
                </a:cubicBezTo>
                <a:lnTo>
                  <a:pt x="7209105" y="3429030"/>
                </a:lnTo>
                <a:cubicBezTo>
                  <a:pt x="7221889" y="3430267"/>
                  <a:pt x="7242095" y="3430885"/>
                  <a:pt x="7269724" y="3430885"/>
                </a:cubicBezTo>
                <a:cubicBezTo>
                  <a:pt x="7321271" y="3430885"/>
                  <a:pt x="7366427" y="3427999"/>
                  <a:pt x="7405190" y="3422225"/>
                </a:cubicBezTo>
                <a:lnTo>
                  <a:pt x="7405190" y="3444494"/>
                </a:lnTo>
                <a:cubicBezTo>
                  <a:pt x="7375912" y="3455216"/>
                  <a:pt x="7341478" y="3460576"/>
                  <a:pt x="7301890" y="3460576"/>
                </a:cubicBezTo>
                <a:cubicBezTo>
                  <a:pt x="7277560" y="3460576"/>
                  <a:pt x="7238177" y="3458515"/>
                  <a:pt x="7183743" y="3454391"/>
                </a:cubicBezTo>
                <a:lnTo>
                  <a:pt x="7165805" y="3453154"/>
                </a:lnTo>
                <a:lnTo>
                  <a:pt x="7165805" y="3737694"/>
                </a:lnTo>
                <a:lnTo>
                  <a:pt x="7249930" y="3829861"/>
                </a:lnTo>
                <a:lnTo>
                  <a:pt x="6948069" y="3829861"/>
                </a:lnTo>
                <a:lnTo>
                  <a:pt x="6964152" y="3846562"/>
                </a:lnTo>
                <a:lnTo>
                  <a:pt x="7283951" y="3846562"/>
                </a:lnTo>
                <a:lnTo>
                  <a:pt x="7181888" y="3729035"/>
                </a:lnTo>
                <a:lnTo>
                  <a:pt x="7181888" y="3467381"/>
                </a:lnTo>
                <a:lnTo>
                  <a:pt x="7190547" y="3467999"/>
                </a:lnTo>
                <a:cubicBezTo>
                  <a:pt x="7227662" y="3471711"/>
                  <a:pt x="7263538" y="3473566"/>
                  <a:pt x="7298178" y="3473566"/>
                </a:cubicBezTo>
                <a:cubicBezTo>
                  <a:pt x="7334880" y="3473566"/>
                  <a:pt x="7370550" y="3469443"/>
                  <a:pt x="7405190" y="3461195"/>
                </a:cubicBezTo>
                <a:lnTo>
                  <a:pt x="7405190" y="3723467"/>
                </a:lnTo>
                <a:lnTo>
                  <a:pt x="7320447" y="3795840"/>
                </a:lnTo>
                <a:lnTo>
                  <a:pt x="7604987" y="3795840"/>
                </a:lnTo>
                <a:lnTo>
                  <a:pt x="7530141" y="3729035"/>
                </a:lnTo>
                <a:lnTo>
                  <a:pt x="7530141" y="3084488"/>
                </a:lnTo>
                <a:lnTo>
                  <a:pt x="7615503" y="3002218"/>
                </a:lnTo>
                <a:lnTo>
                  <a:pt x="7329725" y="3002218"/>
                </a:lnTo>
                <a:lnTo>
                  <a:pt x="7405190" y="3071498"/>
                </a:lnTo>
                <a:lnTo>
                  <a:pt x="7405190" y="3356039"/>
                </a:lnTo>
                <a:cubicBezTo>
                  <a:pt x="7374262" y="3360162"/>
                  <a:pt x="7337354" y="3362224"/>
                  <a:pt x="7294467" y="3362224"/>
                </a:cubicBezTo>
                <a:cubicBezTo>
                  <a:pt x="7264776" y="3362224"/>
                  <a:pt x="7234054" y="3360781"/>
                  <a:pt x="7202300" y="3357895"/>
                </a:cubicBezTo>
                <a:lnTo>
                  <a:pt x="7181888" y="3356039"/>
                </a:lnTo>
                <a:lnTo>
                  <a:pt x="7181888" y="3098096"/>
                </a:lnTo>
                <a:lnTo>
                  <a:pt x="7245600" y="3035002"/>
                </a:lnTo>
                <a:lnTo>
                  <a:pt x="7233229" y="3023868"/>
                </a:lnTo>
                <a:lnTo>
                  <a:pt x="7165805" y="3090673"/>
                </a:lnTo>
                <a:lnTo>
                  <a:pt x="7165805" y="3355420"/>
                </a:lnTo>
                <a:cubicBezTo>
                  <a:pt x="7153021" y="3354595"/>
                  <a:pt x="7141887" y="3353358"/>
                  <a:pt x="7132402" y="3351709"/>
                </a:cubicBezTo>
                <a:lnTo>
                  <a:pt x="7132402" y="3084488"/>
                </a:lnTo>
                <a:lnTo>
                  <a:pt x="7216527" y="3002218"/>
                </a:lnTo>
                <a:close/>
                <a:moveTo>
                  <a:pt x="5024512" y="3002218"/>
                </a:moveTo>
                <a:lnTo>
                  <a:pt x="5090699" y="3073354"/>
                </a:lnTo>
                <a:lnTo>
                  <a:pt x="5090699" y="3730890"/>
                </a:lnTo>
                <a:lnTo>
                  <a:pt x="5005955" y="3795840"/>
                </a:lnTo>
                <a:lnTo>
                  <a:pt x="5268846" y="3795840"/>
                </a:lnTo>
                <a:cubicBezTo>
                  <a:pt x="5338126" y="3795840"/>
                  <a:pt x="5393694" y="3789654"/>
                  <a:pt x="5435550" y="3777283"/>
                </a:cubicBezTo>
                <a:cubicBezTo>
                  <a:pt x="5477407" y="3764911"/>
                  <a:pt x="5515242" y="3743674"/>
                  <a:pt x="5549057" y="3713570"/>
                </a:cubicBezTo>
                <a:cubicBezTo>
                  <a:pt x="5623698" y="3646765"/>
                  <a:pt x="5661018" y="3538516"/>
                  <a:pt x="5661018" y="3388823"/>
                </a:cubicBezTo>
                <a:cubicBezTo>
                  <a:pt x="5661018" y="3244490"/>
                  <a:pt x="5618337" y="3138509"/>
                  <a:pt x="5532975" y="3070879"/>
                </a:cubicBezTo>
                <a:cubicBezTo>
                  <a:pt x="5475654" y="3025106"/>
                  <a:pt x="5387405" y="3002218"/>
                  <a:pt x="5268229" y="3002218"/>
                </a:cubicBezTo>
                <a:close/>
                <a:moveTo>
                  <a:pt x="3815331" y="3002218"/>
                </a:moveTo>
                <a:lnTo>
                  <a:pt x="3901312" y="3079539"/>
                </a:lnTo>
                <a:lnTo>
                  <a:pt x="3901312" y="3724704"/>
                </a:lnTo>
                <a:lnTo>
                  <a:pt x="3815331" y="3795840"/>
                </a:lnTo>
                <a:lnTo>
                  <a:pt x="4103583" y="3795840"/>
                </a:lnTo>
                <a:lnTo>
                  <a:pt x="4025644" y="3730272"/>
                </a:lnTo>
                <a:lnTo>
                  <a:pt x="4025644" y="3086343"/>
                </a:lnTo>
                <a:lnTo>
                  <a:pt x="4108531" y="3002218"/>
                </a:lnTo>
                <a:close/>
                <a:moveTo>
                  <a:pt x="1816071" y="3002218"/>
                </a:moveTo>
                <a:lnTo>
                  <a:pt x="1910093" y="3076446"/>
                </a:lnTo>
                <a:lnTo>
                  <a:pt x="1910093" y="3340574"/>
                </a:lnTo>
                <a:cubicBezTo>
                  <a:pt x="1842464" y="3340574"/>
                  <a:pt x="1799164" y="3373565"/>
                  <a:pt x="1780194" y="3439545"/>
                </a:cubicBezTo>
                <a:cubicBezTo>
                  <a:pt x="1814834" y="3408617"/>
                  <a:pt x="1853185" y="3393153"/>
                  <a:pt x="1895248" y="3393153"/>
                </a:cubicBezTo>
                <a:cubicBezTo>
                  <a:pt x="1898135" y="3393153"/>
                  <a:pt x="1903083" y="3393565"/>
                  <a:pt x="1910093" y="3394390"/>
                </a:cubicBezTo>
                <a:lnTo>
                  <a:pt x="1910093" y="3423462"/>
                </a:lnTo>
                <a:cubicBezTo>
                  <a:pt x="1866794" y="3428823"/>
                  <a:pt x="1832566" y="3440576"/>
                  <a:pt x="1807411" y="3458721"/>
                </a:cubicBezTo>
                <a:lnTo>
                  <a:pt x="1816071" y="3471711"/>
                </a:lnTo>
                <a:cubicBezTo>
                  <a:pt x="1844113" y="3454391"/>
                  <a:pt x="1875454" y="3443669"/>
                  <a:pt x="1910093" y="3439545"/>
                </a:cubicBezTo>
                <a:lnTo>
                  <a:pt x="1910093" y="3715426"/>
                </a:lnTo>
                <a:lnTo>
                  <a:pt x="1816071" y="3787180"/>
                </a:lnTo>
                <a:lnTo>
                  <a:pt x="2509485" y="3787180"/>
                </a:lnTo>
                <a:cubicBezTo>
                  <a:pt x="2472783" y="3750891"/>
                  <a:pt x="2446494" y="3719137"/>
                  <a:pt x="2430618" y="3691920"/>
                </a:cubicBezTo>
                <a:cubicBezTo>
                  <a:pt x="2414741" y="3664704"/>
                  <a:pt x="2401442" y="3628414"/>
                  <a:pt x="2390720" y="3583053"/>
                </a:cubicBezTo>
                <a:cubicBezTo>
                  <a:pt x="2387008" y="3589651"/>
                  <a:pt x="2384534" y="3594187"/>
                  <a:pt x="2383297" y="3596661"/>
                </a:cubicBezTo>
                <a:lnTo>
                  <a:pt x="2350513" y="3652951"/>
                </a:lnTo>
                <a:cubicBezTo>
                  <a:pt x="2330307" y="3688003"/>
                  <a:pt x="2302471" y="3711508"/>
                  <a:pt x="2267006" y="3723467"/>
                </a:cubicBezTo>
                <a:cubicBezTo>
                  <a:pt x="2231542" y="3735426"/>
                  <a:pt x="2171747" y="3741406"/>
                  <a:pt x="2087622" y="3741406"/>
                </a:cubicBezTo>
                <a:lnTo>
                  <a:pt x="2087622" y="3439545"/>
                </a:lnTo>
                <a:lnTo>
                  <a:pt x="2222470" y="3439545"/>
                </a:lnTo>
                <a:lnTo>
                  <a:pt x="2206387" y="3423462"/>
                </a:lnTo>
                <a:lnTo>
                  <a:pt x="2072158" y="3423462"/>
                </a:lnTo>
                <a:lnTo>
                  <a:pt x="2072158" y="3741406"/>
                </a:lnTo>
                <a:lnTo>
                  <a:pt x="2032570" y="3741406"/>
                </a:lnTo>
                <a:lnTo>
                  <a:pt x="2032570" y="3394390"/>
                </a:lnTo>
                <a:lnTo>
                  <a:pt x="2201439" y="3394390"/>
                </a:lnTo>
                <a:lnTo>
                  <a:pt x="2281234" y="3497690"/>
                </a:lnTo>
                <a:lnTo>
                  <a:pt x="2281234" y="3231088"/>
                </a:lnTo>
                <a:lnTo>
                  <a:pt x="2201439" y="3340574"/>
                </a:lnTo>
                <a:lnTo>
                  <a:pt x="2087622" y="3340574"/>
                </a:lnTo>
                <a:lnTo>
                  <a:pt x="2087622" y="3105519"/>
                </a:lnTo>
                <a:lnTo>
                  <a:pt x="2100612" y="3104900"/>
                </a:lnTo>
                <a:cubicBezTo>
                  <a:pt x="2134427" y="3103251"/>
                  <a:pt x="2157933" y="3102426"/>
                  <a:pt x="2171128" y="3102426"/>
                </a:cubicBezTo>
                <a:cubicBezTo>
                  <a:pt x="2214841" y="3102426"/>
                  <a:pt x="2244120" y="3104900"/>
                  <a:pt x="2258965" y="3109849"/>
                </a:cubicBezTo>
                <a:cubicBezTo>
                  <a:pt x="2273811" y="3114798"/>
                  <a:pt x="2297935" y="3130468"/>
                  <a:pt x="2331338" y="3156860"/>
                </a:cubicBezTo>
                <a:cubicBezTo>
                  <a:pt x="2333812" y="3158922"/>
                  <a:pt x="2337936" y="3162015"/>
                  <a:pt x="2343709" y="3166139"/>
                </a:cubicBezTo>
                <a:cubicBezTo>
                  <a:pt x="2324327" y="3133973"/>
                  <a:pt x="2302265" y="3112323"/>
                  <a:pt x="2277522" y="3101189"/>
                </a:cubicBezTo>
                <a:cubicBezTo>
                  <a:pt x="2252779" y="3090055"/>
                  <a:pt x="2214222" y="3084488"/>
                  <a:pt x="2161850" y="3084488"/>
                </a:cubicBezTo>
                <a:cubicBezTo>
                  <a:pt x="2133396" y="3084488"/>
                  <a:pt x="2103499" y="3085931"/>
                  <a:pt x="2072158" y="3088818"/>
                </a:cubicBezTo>
                <a:lnTo>
                  <a:pt x="2072158" y="3340574"/>
                </a:lnTo>
                <a:lnTo>
                  <a:pt x="2032570" y="3340574"/>
                </a:lnTo>
                <a:lnTo>
                  <a:pt x="2032570" y="3056034"/>
                </a:lnTo>
                <a:cubicBezTo>
                  <a:pt x="2075869" y="3053972"/>
                  <a:pt x="2112983" y="3052941"/>
                  <a:pt x="2143912" y="3052941"/>
                </a:cubicBezTo>
                <a:cubicBezTo>
                  <a:pt x="2211130" y="3052941"/>
                  <a:pt x="2257728" y="3060157"/>
                  <a:pt x="2283708" y="3074591"/>
                </a:cubicBezTo>
                <a:cubicBezTo>
                  <a:pt x="2309688" y="3089024"/>
                  <a:pt x="2334018" y="3120983"/>
                  <a:pt x="2356699" y="3170469"/>
                </a:cubicBezTo>
                <a:cubicBezTo>
                  <a:pt x="2358761" y="3175005"/>
                  <a:pt x="2361854" y="3182015"/>
                  <a:pt x="2365977" y="3191500"/>
                </a:cubicBezTo>
                <a:cubicBezTo>
                  <a:pt x="2390720" y="3124695"/>
                  <a:pt x="2424122" y="3065518"/>
                  <a:pt x="2466185" y="3013971"/>
                </a:cubicBezTo>
                <a:lnTo>
                  <a:pt x="2476082" y="3002218"/>
                </a:lnTo>
                <a:close/>
                <a:moveTo>
                  <a:pt x="4550397" y="2991703"/>
                </a:moveTo>
                <a:cubicBezTo>
                  <a:pt x="4437818" y="2991703"/>
                  <a:pt x="4332662" y="3019951"/>
                  <a:pt x="4234928" y="3076446"/>
                </a:cubicBezTo>
                <a:lnTo>
                  <a:pt x="4239877" y="3078302"/>
                </a:lnTo>
                <a:cubicBezTo>
                  <a:pt x="4260083" y="3086137"/>
                  <a:pt x="4279671" y="3095828"/>
                  <a:pt x="4298640" y="3107375"/>
                </a:cubicBezTo>
                <a:lnTo>
                  <a:pt x="4298640" y="3411710"/>
                </a:lnTo>
                <a:cubicBezTo>
                  <a:pt x="4289156" y="3412947"/>
                  <a:pt x="4278846" y="3413565"/>
                  <a:pt x="4267712" y="3413565"/>
                </a:cubicBezTo>
                <a:cubicBezTo>
                  <a:pt x="4257403" y="3413565"/>
                  <a:pt x="4242970" y="3412947"/>
                  <a:pt x="4224413" y="3411710"/>
                </a:cubicBezTo>
                <a:cubicBezTo>
                  <a:pt x="4223588" y="3414184"/>
                  <a:pt x="4222969" y="3416040"/>
                  <a:pt x="4222557" y="3417277"/>
                </a:cubicBezTo>
                <a:cubicBezTo>
                  <a:pt x="4217608" y="3434184"/>
                  <a:pt x="4214722" y="3443463"/>
                  <a:pt x="4213897" y="3445112"/>
                </a:cubicBezTo>
                <a:cubicBezTo>
                  <a:pt x="4206474" y="3466144"/>
                  <a:pt x="4202351" y="3479546"/>
                  <a:pt x="4201526" y="3485319"/>
                </a:cubicBezTo>
                <a:lnTo>
                  <a:pt x="4208330" y="3482845"/>
                </a:lnTo>
                <a:cubicBezTo>
                  <a:pt x="4244619" y="3472123"/>
                  <a:pt x="4274929" y="3466762"/>
                  <a:pt x="4299259" y="3466762"/>
                </a:cubicBezTo>
                <a:lnTo>
                  <a:pt x="4299259" y="3498928"/>
                </a:lnTo>
                <a:lnTo>
                  <a:pt x="4294310" y="3500165"/>
                </a:lnTo>
                <a:lnTo>
                  <a:pt x="4261526" y="3508206"/>
                </a:lnTo>
                <a:cubicBezTo>
                  <a:pt x="4251218" y="3510680"/>
                  <a:pt x="4236990" y="3515423"/>
                  <a:pt x="4218846" y="3522433"/>
                </a:cubicBezTo>
                <a:lnTo>
                  <a:pt x="4224413" y="3534804"/>
                </a:lnTo>
                <a:lnTo>
                  <a:pt x="4229361" y="3532949"/>
                </a:lnTo>
                <a:cubicBezTo>
                  <a:pt x="4248743" y="3526351"/>
                  <a:pt x="4270393" y="3520371"/>
                  <a:pt x="4294310" y="3515010"/>
                </a:cubicBezTo>
                <a:lnTo>
                  <a:pt x="4299259" y="3514392"/>
                </a:lnTo>
                <a:lnTo>
                  <a:pt x="4299259" y="3722230"/>
                </a:lnTo>
                <a:lnTo>
                  <a:pt x="4218846" y="3795840"/>
                </a:lnTo>
                <a:lnTo>
                  <a:pt x="4492253" y="3795840"/>
                </a:lnTo>
                <a:lnTo>
                  <a:pt x="4421735" y="3722230"/>
                </a:lnTo>
                <a:lnTo>
                  <a:pt x="4421735" y="3446349"/>
                </a:lnTo>
                <a:lnTo>
                  <a:pt x="4428540" y="3445112"/>
                </a:lnTo>
                <a:cubicBezTo>
                  <a:pt x="4499469" y="3436452"/>
                  <a:pt x="4547717" y="3428411"/>
                  <a:pt x="4573284" y="3420988"/>
                </a:cubicBezTo>
                <a:cubicBezTo>
                  <a:pt x="4574934" y="3424700"/>
                  <a:pt x="4575965" y="3427174"/>
                  <a:pt x="4576377" y="3428411"/>
                </a:cubicBezTo>
                <a:lnTo>
                  <a:pt x="4582563" y="3446349"/>
                </a:lnTo>
                <a:cubicBezTo>
                  <a:pt x="4582975" y="3447587"/>
                  <a:pt x="4584418" y="3450679"/>
                  <a:pt x="4586893" y="3455628"/>
                </a:cubicBezTo>
                <a:cubicBezTo>
                  <a:pt x="4555140" y="3469236"/>
                  <a:pt x="4515757" y="3478515"/>
                  <a:pt x="4468746" y="3483463"/>
                </a:cubicBezTo>
                <a:lnTo>
                  <a:pt x="4455756" y="3485319"/>
                </a:lnTo>
                <a:lnTo>
                  <a:pt x="4455756" y="3734602"/>
                </a:lnTo>
                <a:lnTo>
                  <a:pt x="4545449" y="3829861"/>
                </a:lnTo>
                <a:lnTo>
                  <a:pt x="4251011" y="3829861"/>
                </a:lnTo>
                <a:lnTo>
                  <a:pt x="4260908" y="3846562"/>
                </a:lnTo>
                <a:lnTo>
                  <a:pt x="4580707" y="3846562"/>
                </a:lnTo>
                <a:lnTo>
                  <a:pt x="4471839" y="3730272"/>
                </a:lnTo>
                <a:lnTo>
                  <a:pt x="4471839" y="3498928"/>
                </a:lnTo>
                <a:lnTo>
                  <a:pt x="4476788" y="3498309"/>
                </a:lnTo>
                <a:cubicBezTo>
                  <a:pt x="4524624" y="3490474"/>
                  <a:pt x="4562769" y="3479958"/>
                  <a:pt x="4591223" y="3466762"/>
                </a:cubicBezTo>
                <a:lnTo>
                  <a:pt x="4593698" y="3472948"/>
                </a:lnTo>
                <a:cubicBezTo>
                  <a:pt x="4641120" y="3583877"/>
                  <a:pt x="4678028" y="3719137"/>
                  <a:pt x="4704420" y="3878728"/>
                </a:cubicBezTo>
                <a:lnTo>
                  <a:pt x="4707514" y="3898522"/>
                </a:lnTo>
                <a:lnTo>
                  <a:pt x="4716792" y="3892336"/>
                </a:lnTo>
                <a:cubicBezTo>
                  <a:pt x="4775762" y="3853985"/>
                  <a:pt x="4835969" y="3824294"/>
                  <a:pt x="4897413" y="3803263"/>
                </a:cubicBezTo>
                <a:lnTo>
                  <a:pt x="4906692" y="3800170"/>
                </a:lnTo>
                <a:cubicBezTo>
                  <a:pt x="4857620" y="3760581"/>
                  <a:pt x="4808649" y="3703673"/>
                  <a:pt x="4759782" y="3629445"/>
                </a:cubicBezTo>
                <a:cubicBezTo>
                  <a:pt x="4710915" y="3555217"/>
                  <a:pt x="4672255" y="3478927"/>
                  <a:pt x="4643801" y="3400575"/>
                </a:cubicBezTo>
                <a:cubicBezTo>
                  <a:pt x="4708132" y="3384080"/>
                  <a:pt x="4758854" y="3357379"/>
                  <a:pt x="4795968" y="3320471"/>
                </a:cubicBezTo>
                <a:cubicBezTo>
                  <a:pt x="4833082" y="3283563"/>
                  <a:pt x="4851639" y="3241191"/>
                  <a:pt x="4851639" y="3193356"/>
                </a:cubicBezTo>
                <a:cubicBezTo>
                  <a:pt x="4851639" y="3134798"/>
                  <a:pt x="4823288" y="3086550"/>
                  <a:pt x="4766586" y="3048611"/>
                </a:cubicBezTo>
                <a:cubicBezTo>
                  <a:pt x="4709884" y="3010672"/>
                  <a:pt x="4637822" y="2991703"/>
                  <a:pt x="4550397" y="2991703"/>
                </a:cubicBezTo>
                <a:close/>
                <a:moveTo>
                  <a:pt x="6438203" y="2989229"/>
                </a:moveTo>
                <a:cubicBezTo>
                  <a:pt x="6316139" y="2989229"/>
                  <a:pt x="6206034" y="3021600"/>
                  <a:pt x="6107888" y="3086343"/>
                </a:cubicBezTo>
                <a:lnTo>
                  <a:pt x="6177786" y="3123458"/>
                </a:lnTo>
                <a:lnTo>
                  <a:pt x="6177786" y="3356039"/>
                </a:lnTo>
                <a:cubicBezTo>
                  <a:pt x="6170776" y="3354802"/>
                  <a:pt x="6161085" y="3354183"/>
                  <a:pt x="6148714" y="3354183"/>
                </a:cubicBezTo>
                <a:cubicBezTo>
                  <a:pt x="6140466" y="3354183"/>
                  <a:pt x="6128301" y="3353565"/>
                  <a:pt x="6112218" y="3352327"/>
                </a:cubicBezTo>
                <a:lnTo>
                  <a:pt x="6102322" y="3351709"/>
                </a:lnTo>
                <a:lnTo>
                  <a:pt x="6075105" y="3411091"/>
                </a:lnTo>
                <a:cubicBezTo>
                  <a:pt x="6110156" y="3407792"/>
                  <a:pt x="6139229" y="3406143"/>
                  <a:pt x="6162322" y="3406143"/>
                </a:cubicBezTo>
                <a:lnTo>
                  <a:pt x="6177786" y="3406143"/>
                </a:lnTo>
                <a:lnTo>
                  <a:pt x="6177786" y="3438927"/>
                </a:lnTo>
                <a:cubicBezTo>
                  <a:pt x="6154281" y="3438927"/>
                  <a:pt x="6124177" y="3440782"/>
                  <a:pt x="6087476" y="3444494"/>
                </a:cubicBezTo>
                <a:lnTo>
                  <a:pt x="6092424" y="3462432"/>
                </a:lnTo>
                <a:cubicBezTo>
                  <a:pt x="6125002" y="3457484"/>
                  <a:pt x="6153456" y="3455009"/>
                  <a:pt x="6177786" y="3455009"/>
                </a:cubicBezTo>
                <a:lnTo>
                  <a:pt x="6177786" y="3722849"/>
                </a:lnTo>
                <a:lnTo>
                  <a:pt x="6092424" y="3795840"/>
                </a:lnTo>
                <a:lnTo>
                  <a:pt x="6535318" y="3795840"/>
                </a:lnTo>
                <a:cubicBezTo>
                  <a:pt x="6609546" y="3795840"/>
                  <a:pt x="6668928" y="3777386"/>
                  <a:pt x="6713466" y="3740478"/>
                </a:cubicBezTo>
                <a:cubicBezTo>
                  <a:pt x="6758002" y="3703570"/>
                  <a:pt x="6780271" y="3654394"/>
                  <a:pt x="6780271" y="3592950"/>
                </a:cubicBezTo>
                <a:cubicBezTo>
                  <a:pt x="6780271" y="3550062"/>
                  <a:pt x="6769034" y="3511505"/>
                  <a:pt x="6746558" y="3477278"/>
                </a:cubicBezTo>
                <a:cubicBezTo>
                  <a:pt x="6724084" y="3443050"/>
                  <a:pt x="6692640" y="3416658"/>
                  <a:pt x="6652227" y="3398101"/>
                </a:cubicBezTo>
                <a:cubicBezTo>
                  <a:pt x="6745424" y="3362637"/>
                  <a:pt x="6792024" y="3299955"/>
                  <a:pt x="6792024" y="3210057"/>
                </a:cubicBezTo>
                <a:cubicBezTo>
                  <a:pt x="6792024" y="3144901"/>
                  <a:pt x="6765013" y="3091498"/>
                  <a:pt x="6710991" y="3049848"/>
                </a:cubicBezTo>
                <a:lnTo>
                  <a:pt x="6704186" y="3044281"/>
                </a:lnTo>
                <a:lnTo>
                  <a:pt x="6704186" y="3047992"/>
                </a:lnTo>
                <a:cubicBezTo>
                  <a:pt x="6752435" y="3093354"/>
                  <a:pt x="6776559" y="3145314"/>
                  <a:pt x="6776559" y="3203871"/>
                </a:cubicBezTo>
                <a:cubicBezTo>
                  <a:pt x="6776559" y="3250470"/>
                  <a:pt x="6763466" y="3290264"/>
                  <a:pt x="6737280" y="3323255"/>
                </a:cubicBezTo>
                <a:cubicBezTo>
                  <a:pt x="6711094" y="3356245"/>
                  <a:pt x="6675114" y="3378101"/>
                  <a:pt x="6629340" y="3388823"/>
                </a:cubicBezTo>
                <a:cubicBezTo>
                  <a:pt x="6615319" y="3384699"/>
                  <a:pt x="6603361" y="3381400"/>
                  <a:pt x="6593463" y="3378926"/>
                </a:cubicBezTo>
                <a:lnTo>
                  <a:pt x="6593463" y="3372121"/>
                </a:lnTo>
                <a:cubicBezTo>
                  <a:pt x="6690784" y="3343667"/>
                  <a:pt x="6739445" y="3287378"/>
                  <a:pt x="6739445" y="3203253"/>
                </a:cubicBezTo>
                <a:cubicBezTo>
                  <a:pt x="6739445" y="3140159"/>
                  <a:pt x="6711403" y="3088715"/>
                  <a:pt x="6655320" y="3048920"/>
                </a:cubicBezTo>
                <a:cubicBezTo>
                  <a:pt x="6599237" y="3009126"/>
                  <a:pt x="6526864" y="2989229"/>
                  <a:pt x="6438203" y="2989229"/>
                </a:cubicBezTo>
                <a:close/>
                <a:moveTo>
                  <a:pt x="3342578" y="2989229"/>
                </a:moveTo>
                <a:cubicBezTo>
                  <a:pt x="3220515" y="2989229"/>
                  <a:pt x="3110410" y="3021600"/>
                  <a:pt x="3012264" y="3086343"/>
                </a:cubicBezTo>
                <a:lnTo>
                  <a:pt x="3082162" y="3123458"/>
                </a:lnTo>
                <a:lnTo>
                  <a:pt x="3082162" y="3356039"/>
                </a:lnTo>
                <a:cubicBezTo>
                  <a:pt x="3075151" y="3354802"/>
                  <a:pt x="3065461" y="3354183"/>
                  <a:pt x="3053089" y="3354183"/>
                </a:cubicBezTo>
                <a:cubicBezTo>
                  <a:pt x="3044842" y="3354183"/>
                  <a:pt x="3032676" y="3353565"/>
                  <a:pt x="3016593" y="3352327"/>
                </a:cubicBezTo>
                <a:lnTo>
                  <a:pt x="3006697" y="3351709"/>
                </a:lnTo>
                <a:lnTo>
                  <a:pt x="2979479" y="3411091"/>
                </a:lnTo>
                <a:cubicBezTo>
                  <a:pt x="3014531" y="3407792"/>
                  <a:pt x="3043605" y="3406143"/>
                  <a:pt x="3066698" y="3406143"/>
                </a:cubicBezTo>
                <a:lnTo>
                  <a:pt x="3082162" y="3406143"/>
                </a:lnTo>
                <a:lnTo>
                  <a:pt x="3082162" y="3438927"/>
                </a:lnTo>
                <a:cubicBezTo>
                  <a:pt x="3058656" y="3438927"/>
                  <a:pt x="3028553" y="3440782"/>
                  <a:pt x="2991851" y="3444494"/>
                </a:cubicBezTo>
                <a:lnTo>
                  <a:pt x="2996800" y="3462432"/>
                </a:lnTo>
                <a:cubicBezTo>
                  <a:pt x="3029377" y="3457484"/>
                  <a:pt x="3057831" y="3455009"/>
                  <a:pt x="3082162" y="3455009"/>
                </a:cubicBezTo>
                <a:lnTo>
                  <a:pt x="3082162" y="3722849"/>
                </a:lnTo>
                <a:lnTo>
                  <a:pt x="2996800" y="3795840"/>
                </a:lnTo>
                <a:lnTo>
                  <a:pt x="3439694" y="3795840"/>
                </a:lnTo>
                <a:cubicBezTo>
                  <a:pt x="3513922" y="3795840"/>
                  <a:pt x="3573304" y="3777386"/>
                  <a:pt x="3617840" y="3740478"/>
                </a:cubicBezTo>
                <a:cubicBezTo>
                  <a:pt x="3662377" y="3703570"/>
                  <a:pt x="3684646" y="3654394"/>
                  <a:pt x="3684646" y="3592950"/>
                </a:cubicBezTo>
                <a:cubicBezTo>
                  <a:pt x="3684646" y="3550062"/>
                  <a:pt x="3673408" y="3511505"/>
                  <a:pt x="3650934" y="3477278"/>
                </a:cubicBezTo>
                <a:cubicBezTo>
                  <a:pt x="3628459" y="3443050"/>
                  <a:pt x="3597016" y="3416658"/>
                  <a:pt x="3556602" y="3398101"/>
                </a:cubicBezTo>
                <a:cubicBezTo>
                  <a:pt x="3649800" y="3362637"/>
                  <a:pt x="3696399" y="3299955"/>
                  <a:pt x="3696399" y="3210057"/>
                </a:cubicBezTo>
                <a:cubicBezTo>
                  <a:pt x="3696399" y="3144901"/>
                  <a:pt x="3669388" y="3091498"/>
                  <a:pt x="3615366" y="3049848"/>
                </a:cubicBezTo>
                <a:lnTo>
                  <a:pt x="3608562" y="3044281"/>
                </a:lnTo>
                <a:lnTo>
                  <a:pt x="3608562" y="3047992"/>
                </a:lnTo>
                <a:cubicBezTo>
                  <a:pt x="3656810" y="3093354"/>
                  <a:pt x="3680935" y="3145314"/>
                  <a:pt x="3680935" y="3203871"/>
                </a:cubicBezTo>
                <a:cubicBezTo>
                  <a:pt x="3680935" y="3250470"/>
                  <a:pt x="3667842" y="3290264"/>
                  <a:pt x="3641655" y="3323255"/>
                </a:cubicBezTo>
                <a:cubicBezTo>
                  <a:pt x="3615469" y="3356245"/>
                  <a:pt x="3579489" y="3378101"/>
                  <a:pt x="3533715" y="3388823"/>
                </a:cubicBezTo>
                <a:cubicBezTo>
                  <a:pt x="3519694" y="3384699"/>
                  <a:pt x="3507736" y="3381400"/>
                  <a:pt x="3497838" y="3378926"/>
                </a:cubicBezTo>
                <a:lnTo>
                  <a:pt x="3497838" y="3372121"/>
                </a:lnTo>
                <a:cubicBezTo>
                  <a:pt x="3595159" y="3343667"/>
                  <a:pt x="3643820" y="3287378"/>
                  <a:pt x="3643820" y="3203253"/>
                </a:cubicBezTo>
                <a:cubicBezTo>
                  <a:pt x="3643820" y="3140159"/>
                  <a:pt x="3615779" y="3088715"/>
                  <a:pt x="3559695" y="3048920"/>
                </a:cubicBezTo>
                <a:cubicBezTo>
                  <a:pt x="3503612" y="3009126"/>
                  <a:pt x="3431240" y="2989229"/>
                  <a:pt x="3342578" y="2989229"/>
                </a:cubicBezTo>
                <a:close/>
                <a:moveTo>
                  <a:pt x="0" y="0"/>
                </a:moveTo>
                <a:lnTo>
                  <a:pt x="12294056" y="0"/>
                </a:lnTo>
                <a:lnTo>
                  <a:pt x="12294056" y="6858000"/>
                </a:lnTo>
                <a:lnTo>
                  <a:pt x="0" y="6858000"/>
                </a:ln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10000"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19149918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 name="Rectangle 19"/>
          <p:cNvSpPr/>
          <p:nvPr/>
        </p:nvSpPr>
        <p:spPr>
          <a:xfrm>
            <a:off x="-11902873" y="5532120"/>
            <a:ext cx="28968192" cy="1325880"/>
          </a:xfrm>
          <a:prstGeom prst="rect">
            <a:avLst/>
          </a:prstGeom>
          <a:solidFill>
            <a:srgbClr val="5BC099"/>
          </a:solidFill>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918283" y="4878324"/>
            <a:ext cx="1325880" cy="1234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080000" y="5912104"/>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506464" y="5912104"/>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653536" y="5912612"/>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9359392" y="5912104"/>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932928" y="5912104"/>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202763" y="5194250"/>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6124" y="6044692"/>
            <a:ext cx="475488" cy="475488"/>
          </a:xfrm>
          <a:prstGeom prst="rect">
            <a:avLst/>
          </a:prstGeom>
        </p:spPr>
      </p:pic>
      <p:pic>
        <p:nvPicPr>
          <p:cNvPr id="16" name="Picture 15">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39052" y="6038138"/>
            <a:ext cx="475488" cy="475488"/>
          </a:xfrm>
          <a:prstGeom prst="rect">
            <a:avLst/>
          </a:prstGeom>
        </p:spPr>
      </p:pic>
      <p:pic>
        <p:nvPicPr>
          <p:cNvPr id="19" name="Picture 18">
            <a:hlinkClick r:id="rId6" action="ppaction://hlinksldjump"/>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91980" y="6044692"/>
            <a:ext cx="475488" cy="475488"/>
          </a:xfrm>
          <a:prstGeom prst="rect">
            <a:avLst/>
          </a:prstGeom>
        </p:spPr>
      </p:pic>
      <p:pic>
        <p:nvPicPr>
          <p:cNvPr id="23" name="Picture 22">
            <a:hlinkClick r:id="rId8" action="ppaction://hlinksldjump"/>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335351" y="5326838"/>
            <a:ext cx="475488" cy="475488"/>
          </a:xfrm>
          <a:prstGeom prst="rect">
            <a:avLst/>
          </a:prstGeom>
        </p:spPr>
      </p:pic>
      <p:sp>
        <p:nvSpPr>
          <p:cNvPr id="24" name="Oval 23"/>
          <p:cNvSpPr/>
          <p:nvPr/>
        </p:nvSpPr>
        <p:spPr>
          <a:xfrm>
            <a:off x="1050586" y="1070042"/>
            <a:ext cx="700391" cy="700391"/>
          </a:xfrm>
          <a:prstGeom prst="ellipse">
            <a:avLst/>
          </a:prstGeom>
          <a:solidFill>
            <a:srgbClr val="5BC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280160" y="1235571"/>
            <a:ext cx="53244" cy="369332"/>
          </a:xfrm>
          <a:prstGeom prst="rect">
            <a:avLst/>
          </a:prstGeom>
          <a:noFill/>
        </p:spPr>
        <p:txBody>
          <a:bodyPr wrap="square" rtlCol="0">
            <a:spAutoFit/>
          </a:bodyPr>
          <a:lstStyle/>
          <a:p>
            <a:r>
              <a:rPr lang="en-US" dirty="0" smtClean="0"/>
              <a:t>1</a:t>
            </a:r>
            <a:endParaRPr lang="en-US" dirty="0"/>
          </a:p>
        </p:txBody>
      </p:sp>
      <p:sp>
        <p:nvSpPr>
          <p:cNvPr id="32" name="TextBox 31"/>
          <p:cNvSpPr txBox="1"/>
          <p:nvPr/>
        </p:nvSpPr>
        <p:spPr>
          <a:xfrm>
            <a:off x="2316623" y="1189404"/>
            <a:ext cx="3904991" cy="461665"/>
          </a:xfrm>
          <a:prstGeom prst="rect">
            <a:avLst/>
          </a:prstGeom>
          <a:noFill/>
        </p:spPr>
        <p:txBody>
          <a:bodyPr wrap="square" rtlCol="0">
            <a:spAutoFit/>
          </a:bodyPr>
          <a:lstStyle/>
          <a:p>
            <a:r>
              <a:rPr lang="en-US" sz="2400" dirty="0" smtClean="0">
                <a:solidFill>
                  <a:schemeClr val="bg1"/>
                </a:solidFill>
                <a:latin typeface="Times New Roman" panose="02020603050405020304" pitchFamily="18" charset="0"/>
                <a:cs typeface="Times New Roman" panose="02020603050405020304" pitchFamily="18" charset="0"/>
              </a:rPr>
              <a:t>Introduction</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36" name="Oval 35"/>
          <p:cNvSpPr/>
          <p:nvPr/>
        </p:nvSpPr>
        <p:spPr>
          <a:xfrm>
            <a:off x="1050586" y="2459855"/>
            <a:ext cx="700391" cy="700391"/>
          </a:xfrm>
          <a:prstGeom prst="ellipse">
            <a:avLst/>
          </a:prstGeom>
          <a:solidFill>
            <a:srgbClr val="5BC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280160" y="2625384"/>
            <a:ext cx="53244" cy="369332"/>
          </a:xfrm>
          <a:prstGeom prst="rect">
            <a:avLst/>
          </a:prstGeom>
          <a:noFill/>
        </p:spPr>
        <p:txBody>
          <a:bodyPr wrap="square" rtlCol="0">
            <a:spAutoFit/>
          </a:bodyPr>
          <a:lstStyle/>
          <a:p>
            <a:r>
              <a:rPr lang="en-US" dirty="0" smtClean="0"/>
              <a:t>2</a:t>
            </a:r>
            <a:endParaRPr lang="en-US" dirty="0"/>
          </a:p>
        </p:txBody>
      </p:sp>
      <p:sp>
        <p:nvSpPr>
          <p:cNvPr id="38" name="TextBox 37"/>
          <p:cNvSpPr txBox="1"/>
          <p:nvPr/>
        </p:nvSpPr>
        <p:spPr>
          <a:xfrm>
            <a:off x="2316623" y="2579217"/>
            <a:ext cx="3904991" cy="461665"/>
          </a:xfrm>
          <a:prstGeom prst="rect">
            <a:avLst/>
          </a:prstGeom>
          <a:noFill/>
        </p:spPr>
        <p:txBody>
          <a:bodyPr wrap="square" rtlCol="0">
            <a:spAutoFit/>
          </a:bodyPr>
          <a:lstStyle/>
          <a:p>
            <a:r>
              <a:rPr lang="en-US" sz="2400" dirty="0" smtClean="0">
                <a:solidFill>
                  <a:schemeClr val="bg1"/>
                </a:solidFill>
                <a:latin typeface="Times New Roman" panose="02020603050405020304" pitchFamily="18" charset="0"/>
                <a:cs typeface="Times New Roman" panose="02020603050405020304" pitchFamily="18" charset="0"/>
              </a:rPr>
              <a:t>Aims and Objectives</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39" name="Oval 38"/>
          <p:cNvSpPr/>
          <p:nvPr/>
        </p:nvSpPr>
        <p:spPr>
          <a:xfrm>
            <a:off x="1103830" y="3745395"/>
            <a:ext cx="700391" cy="700391"/>
          </a:xfrm>
          <a:prstGeom prst="ellipse">
            <a:avLst/>
          </a:prstGeom>
          <a:solidFill>
            <a:srgbClr val="5BC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333404" y="3910924"/>
            <a:ext cx="53244" cy="369332"/>
          </a:xfrm>
          <a:prstGeom prst="rect">
            <a:avLst/>
          </a:prstGeom>
          <a:noFill/>
        </p:spPr>
        <p:txBody>
          <a:bodyPr wrap="square" rtlCol="0">
            <a:spAutoFit/>
          </a:bodyPr>
          <a:lstStyle/>
          <a:p>
            <a:r>
              <a:rPr lang="en-US" dirty="0" smtClean="0"/>
              <a:t>3</a:t>
            </a:r>
            <a:endParaRPr lang="en-US" dirty="0"/>
          </a:p>
        </p:txBody>
      </p:sp>
      <p:sp>
        <p:nvSpPr>
          <p:cNvPr id="41" name="TextBox 40"/>
          <p:cNvSpPr txBox="1"/>
          <p:nvPr/>
        </p:nvSpPr>
        <p:spPr>
          <a:xfrm>
            <a:off x="2369867" y="3864757"/>
            <a:ext cx="3904991" cy="461665"/>
          </a:xfrm>
          <a:prstGeom prst="rect">
            <a:avLst/>
          </a:prstGeom>
          <a:noFill/>
        </p:spPr>
        <p:txBody>
          <a:bodyPr wrap="square" rtlCol="0">
            <a:spAutoFit/>
          </a:bodyPr>
          <a:lstStyle/>
          <a:p>
            <a:r>
              <a:rPr lang="en-US" sz="2400" dirty="0" smtClean="0">
                <a:solidFill>
                  <a:schemeClr val="bg1"/>
                </a:solidFill>
                <a:latin typeface="Times New Roman" panose="02020603050405020304" pitchFamily="18" charset="0"/>
                <a:cs typeface="Times New Roman" panose="02020603050405020304" pitchFamily="18" charset="0"/>
              </a:rPr>
              <a:t>Goals and Scope</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42" name="Oval 41"/>
          <p:cNvSpPr/>
          <p:nvPr/>
        </p:nvSpPr>
        <p:spPr>
          <a:xfrm>
            <a:off x="7114540" y="1067204"/>
            <a:ext cx="700391" cy="700391"/>
          </a:xfrm>
          <a:prstGeom prst="ellipse">
            <a:avLst/>
          </a:prstGeom>
          <a:solidFill>
            <a:srgbClr val="5BC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7344114" y="1232733"/>
            <a:ext cx="53244" cy="369332"/>
          </a:xfrm>
          <a:prstGeom prst="rect">
            <a:avLst/>
          </a:prstGeom>
          <a:noFill/>
        </p:spPr>
        <p:txBody>
          <a:bodyPr wrap="square" rtlCol="0">
            <a:spAutoFit/>
          </a:bodyPr>
          <a:lstStyle/>
          <a:p>
            <a:r>
              <a:rPr lang="en-US" dirty="0" smtClean="0"/>
              <a:t>4</a:t>
            </a:r>
            <a:endParaRPr lang="en-US" dirty="0"/>
          </a:p>
        </p:txBody>
      </p:sp>
      <p:sp>
        <p:nvSpPr>
          <p:cNvPr id="45" name="Oval 44"/>
          <p:cNvSpPr/>
          <p:nvPr/>
        </p:nvSpPr>
        <p:spPr>
          <a:xfrm>
            <a:off x="7195171" y="2460804"/>
            <a:ext cx="700391" cy="700391"/>
          </a:xfrm>
          <a:prstGeom prst="ellipse">
            <a:avLst/>
          </a:prstGeom>
          <a:solidFill>
            <a:srgbClr val="5BC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7424745" y="2626333"/>
            <a:ext cx="53244" cy="369332"/>
          </a:xfrm>
          <a:prstGeom prst="rect">
            <a:avLst/>
          </a:prstGeom>
          <a:noFill/>
        </p:spPr>
        <p:txBody>
          <a:bodyPr wrap="square" rtlCol="0">
            <a:spAutoFit/>
          </a:bodyPr>
          <a:lstStyle/>
          <a:p>
            <a:r>
              <a:rPr lang="en-US" dirty="0" smtClean="0"/>
              <a:t>5</a:t>
            </a:r>
            <a:endParaRPr lang="en-US" dirty="0"/>
          </a:p>
        </p:txBody>
      </p:sp>
      <p:sp>
        <p:nvSpPr>
          <p:cNvPr id="47" name="TextBox 46"/>
          <p:cNvSpPr txBox="1"/>
          <p:nvPr/>
        </p:nvSpPr>
        <p:spPr>
          <a:xfrm>
            <a:off x="8461208" y="2580166"/>
            <a:ext cx="3904991" cy="461665"/>
          </a:xfrm>
          <a:prstGeom prst="rect">
            <a:avLst/>
          </a:prstGeom>
          <a:noFill/>
        </p:spPr>
        <p:txBody>
          <a:bodyPr wrap="square" rtlCol="0">
            <a:spAutoFit/>
          </a:bodyPr>
          <a:lstStyle/>
          <a:p>
            <a:r>
              <a:rPr lang="en-US" sz="2400" dirty="0" smtClean="0">
                <a:solidFill>
                  <a:schemeClr val="bg1"/>
                </a:solidFill>
                <a:latin typeface="Times New Roman" panose="02020603050405020304" pitchFamily="18" charset="0"/>
                <a:cs typeface="Times New Roman" panose="02020603050405020304" pitchFamily="18" charset="0"/>
              </a:rPr>
              <a:t>Requirements</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48" name="Oval 47"/>
          <p:cNvSpPr/>
          <p:nvPr/>
        </p:nvSpPr>
        <p:spPr>
          <a:xfrm>
            <a:off x="7195171" y="3818187"/>
            <a:ext cx="700391" cy="700391"/>
          </a:xfrm>
          <a:prstGeom prst="ellipse">
            <a:avLst/>
          </a:prstGeom>
          <a:solidFill>
            <a:srgbClr val="5BC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7424745" y="3983716"/>
            <a:ext cx="53244" cy="369332"/>
          </a:xfrm>
          <a:prstGeom prst="rect">
            <a:avLst/>
          </a:prstGeom>
          <a:noFill/>
        </p:spPr>
        <p:txBody>
          <a:bodyPr wrap="square" rtlCol="0">
            <a:spAutoFit/>
          </a:bodyPr>
          <a:lstStyle/>
          <a:p>
            <a:r>
              <a:rPr lang="en-US" dirty="0"/>
              <a:t>6</a:t>
            </a:r>
          </a:p>
        </p:txBody>
      </p:sp>
      <p:sp>
        <p:nvSpPr>
          <p:cNvPr id="50" name="TextBox 49"/>
          <p:cNvSpPr txBox="1"/>
          <p:nvPr/>
        </p:nvSpPr>
        <p:spPr>
          <a:xfrm>
            <a:off x="8461208" y="3937549"/>
            <a:ext cx="3904991" cy="461665"/>
          </a:xfrm>
          <a:prstGeom prst="rect">
            <a:avLst/>
          </a:prstGeom>
          <a:noFill/>
        </p:spPr>
        <p:txBody>
          <a:bodyPr wrap="square" rtlCol="0">
            <a:spAutoFit/>
          </a:bodyPr>
          <a:lstStyle/>
          <a:p>
            <a:r>
              <a:rPr lang="en-US" sz="2400" dirty="0" smtClean="0">
                <a:solidFill>
                  <a:schemeClr val="bg1"/>
                </a:solidFill>
                <a:latin typeface="Times New Roman" panose="02020603050405020304" pitchFamily="18" charset="0"/>
                <a:cs typeface="Times New Roman" panose="02020603050405020304" pitchFamily="18" charset="0"/>
              </a:rPr>
              <a:t>System Architecture</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3" name="TextBox 52"/>
          <p:cNvSpPr txBox="1"/>
          <p:nvPr/>
        </p:nvSpPr>
        <p:spPr>
          <a:xfrm>
            <a:off x="8461207" y="1186566"/>
            <a:ext cx="3904991" cy="461665"/>
          </a:xfrm>
          <a:prstGeom prst="rect">
            <a:avLst/>
          </a:prstGeom>
          <a:noFill/>
        </p:spPr>
        <p:txBody>
          <a:bodyPr wrap="square" rtlCol="0">
            <a:spAutoFit/>
          </a:bodyPr>
          <a:lstStyle/>
          <a:p>
            <a:r>
              <a:rPr lang="en-US" sz="2400" dirty="0" smtClean="0">
                <a:solidFill>
                  <a:schemeClr val="bg1"/>
                </a:solidFill>
                <a:latin typeface="Times New Roman" panose="02020603050405020304" pitchFamily="18" charset="0"/>
                <a:cs typeface="Times New Roman" panose="02020603050405020304" pitchFamily="18" charset="0"/>
              </a:rPr>
              <a:t>Literature Review</a:t>
            </a: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54" name="Picture 5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113641" y="6067013"/>
            <a:ext cx="475488" cy="475488"/>
          </a:xfrm>
          <a:prstGeom prst="rect">
            <a:avLst/>
          </a:prstGeom>
        </p:spPr>
      </p:pic>
      <p:pic>
        <p:nvPicPr>
          <p:cNvPr id="56" name="Picture 5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232021" y="6038138"/>
            <a:ext cx="475488" cy="475488"/>
          </a:xfrm>
          <a:prstGeom prst="rect">
            <a:avLst/>
          </a:prstGeom>
        </p:spPr>
      </p:pic>
    </p:spTree>
    <p:extLst>
      <p:ext uri="{BB962C8B-B14F-4D97-AF65-F5344CB8AC3E}">
        <p14:creationId xmlns:p14="http://schemas.microsoft.com/office/powerpoint/2010/main" val="18109385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Rectangle 16"/>
          <p:cNvSpPr/>
          <p:nvPr/>
        </p:nvSpPr>
        <p:spPr>
          <a:xfrm>
            <a:off x="-10416973" y="5532120"/>
            <a:ext cx="28968192" cy="1325880"/>
          </a:xfrm>
          <a:prstGeom prst="rect">
            <a:avLst/>
          </a:prstGeom>
          <a:solidFill>
            <a:srgbClr val="5BC099"/>
          </a:solidFill>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394796" y="4971460"/>
            <a:ext cx="1325880" cy="1234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080000" y="5912104"/>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506464" y="5912104"/>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687404" y="5218348"/>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9359392" y="5912104"/>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7932928" y="5912104"/>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223140" y="5912612"/>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16866" y="6059474"/>
            <a:ext cx="475488" cy="475488"/>
          </a:xfrm>
          <a:prstGeom prst="rect">
            <a:avLst/>
          </a:prstGeom>
        </p:spPr>
      </p:pic>
      <p:pic>
        <p:nvPicPr>
          <p:cNvPr id="29" name="Picture 28">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39052" y="6038138"/>
            <a:ext cx="475488" cy="475488"/>
          </a:xfrm>
          <a:prstGeom prst="rect">
            <a:avLst/>
          </a:prstGeom>
        </p:spPr>
      </p:pic>
      <p:pic>
        <p:nvPicPr>
          <p:cNvPr id="30" name="Picture 29">
            <a:hlinkClick r:id="rId6" action="ppaction://hlinksldjump"/>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509972" y="6059474"/>
            <a:ext cx="475488" cy="475488"/>
          </a:xfrm>
          <a:prstGeom prst="rect">
            <a:avLst/>
          </a:prstGeom>
        </p:spPr>
      </p:pic>
      <p:pic>
        <p:nvPicPr>
          <p:cNvPr id="31" name="Picture 30">
            <a:hlinkClick r:id="rId8" action="ppaction://hlinksldjump"/>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29379" y="5350936"/>
            <a:ext cx="475488" cy="475488"/>
          </a:xfrm>
          <a:prstGeom prst="rect">
            <a:avLst/>
          </a:prstGeom>
        </p:spPr>
      </p:pic>
      <p:sp>
        <p:nvSpPr>
          <p:cNvPr id="36" name="TextBox 35"/>
          <p:cNvSpPr txBox="1"/>
          <p:nvPr/>
        </p:nvSpPr>
        <p:spPr>
          <a:xfrm>
            <a:off x="601131" y="1465512"/>
            <a:ext cx="11013536" cy="1323439"/>
          </a:xfrm>
          <a:prstGeom prst="rect">
            <a:avLst/>
          </a:prstGeom>
          <a:noFill/>
        </p:spPr>
        <p:txBody>
          <a:bodyPr wrap="square" rtlCol="0">
            <a:spAutoFit/>
          </a:bodyPr>
          <a:lstStyle/>
          <a:p>
            <a:r>
              <a:rPr lang="en-US" sz="2000" dirty="0" smtClean="0">
                <a:solidFill>
                  <a:schemeClr val="bg1"/>
                </a:solidFill>
                <a:latin typeface="Times New Roman" panose="02020603050405020304" pitchFamily="18" charset="0"/>
                <a:cs typeface="Times New Roman" panose="02020603050405020304" pitchFamily="18" charset="0"/>
              </a:rPr>
              <a:t>Though the world has changed towards the era of technology and automation, in many bird habitation centers in Bhutan the data that they collect are kept private and it is not centralized and organized. Bhutan today is of harboring about 5,369 plant species and 5,114 species of animals of which about 774 species are birds.</a:t>
            </a: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37" name="Oval 36"/>
          <p:cNvSpPr/>
          <p:nvPr/>
        </p:nvSpPr>
        <p:spPr>
          <a:xfrm>
            <a:off x="517048" y="421957"/>
            <a:ext cx="700391" cy="700391"/>
          </a:xfrm>
          <a:prstGeom prst="ellipse">
            <a:avLst/>
          </a:prstGeom>
          <a:solidFill>
            <a:srgbClr val="5BC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746622" y="587486"/>
            <a:ext cx="53244" cy="369332"/>
          </a:xfrm>
          <a:prstGeom prst="rect">
            <a:avLst/>
          </a:prstGeom>
          <a:noFill/>
        </p:spPr>
        <p:txBody>
          <a:bodyPr wrap="square" rtlCol="0">
            <a:spAutoFit/>
          </a:bodyPr>
          <a:lstStyle/>
          <a:p>
            <a:r>
              <a:rPr lang="en-US" dirty="0" smtClean="0"/>
              <a:t>1</a:t>
            </a:r>
            <a:endParaRPr lang="en-US" dirty="0"/>
          </a:p>
        </p:txBody>
      </p:sp>
      <p:sp>
        <p:nvSpPr>
          <p:cNvPr id="39" name="TextBox 38"/>
          <p:cNvSpPr txBox="1"/>
          <p:nvPr/>
        </p:nvSpPr>
        <p:spPr>
          <a:xfrm>
            <a:off x="1783085" y="541319"/>
            <a:ext cx="3904991" cy="461665"/>
          </a:xfrm>
          <a:prstGeom prst="rect">
            <a:avLst/>
          </a:prstGeom>
          <a:noFill/>
        </p:spPr>
        <p:txBody>
          <a:bodyPr wrap="square" rtlCol="0">
            <a:spAutoFit/>
          </a:bodyPr>
          <a:lstStyle/>
          <a:p>
            <a:r>
              <a:rPr lang="en-US" sz="2400" b="1" dirty="0" smtClean="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0" name="TextBox 39"/>
          <p:cNvSpPr txBox="1"/>
          <p:nvPr/>
        </p:nvSpPr>
        <p:spPr>
          <a:xfrm>
            <a:off x="601131" y="3492821"/>
            <a:ext cx="11013536" cy="707886"/>
          </a:xfrm>
          <a:prstGeom prst="rect">
            <a:avLst/>
          </a:prstGeom>
          <a:noFill/>
        </p:spPr>
        <p:txBody>
          <a:bodyPr wrap="square" rtlCol="0">
            <a:spAutoFit/>
          </a:bodyPr>
          <a:lstStyle/>
          <a:p>
            <a:r>
              <a:rPr lang="en-US" sz="2000" dirty="0" smtClean="0">
                <a:solidFill>
                  <a:schemeClr val="bg1"/>
                </a:solidFill>
                <a:latin typeface="Times New Roman" panose="02020603050405020304" pitchFamily="18" charset="0"/>
                <a:cs typeface="Times New Roman" panose="02020603050405020304" pitchFamily="18" charset="0"/>
              </a:rPr>
              <a:t>E-bird Bhutan aims to address the lack of comprehensive and up-to-date information on the bird species, abundance and distribution in and around Bhutan. </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1" name="Picture 4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113641" y="6059474"/>
            <a:ext cx="475488" cy="475488"/>
          </a:xfrm>
          <a:prstGeom prst="rect">
            <a:avLst/>
          </a:prstGeom>
        </p:spPr>
      </p:pic>
      <p:pic>
        <p:nvPicPr>
          <p:cNvPr id="43" name="Picture 4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212588" y="6044692"/>
            <a:ext cx="475488" cy="475488"/>
          </a:xfrm>
          <a:prstGeom prst="rect">
            <a:avLst/>
          </a:prstGeom>
        </p:spPr>
      </p:pic>
    </p:spTree>
    <p:extLst>
      <p:ext uri="{BB962C8B-B14F-4D97-AF65-F5344CB8AC3E}">
        <p14:creationId xmlns:p14="http://schemas.microsoft.com/office/powerpoint/2010/main" val="37444561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Rectangle 16"/>
          <p:cNvSpPr/>
          <p:nvPr/>
        </p:nvSpPr>
        <p:spPr>
          <a:xfrm>
            <a:off x="-8986953" y="5532120"/>
            <a:ext cx="28968192" cy="1325880"/>
          </a:xfrm>
          <a:prstGeom prst="rect">
            <a:avLst/>
          </a:prstGeom>
          <a:solidFill>
            <a:srgbClr val="5BC099"/>
          </a:solidFill>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834203" y="4878324"/>
            <a:ext cx="1325880" cy="1234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122333" y="5234771"/>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506464" y="5912104"/>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653536" y="5912612"/>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9359392" y="5912104"/>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7932928" y="5912104"/>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227072" y="5912612"/>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9660" y="6057599"/>
            <a:ext cx="475488" cy="475488"/>
          </a:xfrm>
          <a:prstGeom prst="rect">
            <a:avLst/>
          </a:prstGeom>
        </p:spPr>
      </p:pic>
      <p:pic>
        <p:nvPicPr>
          <p:cNvPr id="29" name="Picture 28">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39052" y="6038138"/>
            <a:ext cx="475488" cy="475488"/>
          </a:xfrm>
          <a:prstGeom prst="rect">
            <a:avLst/>
          </a:prstGeom>
        </p:spPr>
      </p:pic>
      <p:pic>
        <p:nvPicPr>
          <p:cNvPr id="30" name="Picture 29">
            <a:hlinkClick r:id="rId6" action="ppaction://hlinksldjump"/>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502940" y="6057599"/>
            <a:ext cx="475488" cy="475488"/>
          </a:xfrm>
          <a:prstGeom prst="rect">
            <a:avLst/>
          </a:prstGeom>
        </p:spPr>
      </p:pic>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54921" y="5367359"/>
            <a:ext cx="475488" cy="475488"/>
          </a:xfrm>
          <a:prstGeom prst="rect">
            <a:avLst/>
          </a:prstGeom>
        </p:spPr>
      </p:pic>
      <p:sp>
        <p:nvSpPr>
          <p:cNvPr id="32" name="TextBox 31"/>
          <p:cNvSpPr txBox="1"/>
          <p:nvPr/>
        </p:nvSpPr>
        <p:spPr>
          <a:xfrm>
            <a:off x="517048" y="1706446"/>
            <a:ext cx="5213361" cy="1323439"/>
          </a:xfrm>
          <a:prstGeom prst="rect">
            <a:avLst/>
          </a:prstGeom>
          <a:noFill/>
        </p:spPr>
        <p:txBody>
          <a:bodyPr wrap="square" rtlCol="0">
            <a:spAutoFit/>
          </a:bodyPr>
          <a:lstStyle/>
          <a:p>
            <a:r>
              <a:rPr lang="en-US" sz="2000" dirty="0" smtClean="0">
                <a:solidFill>
                  <a:schemeClr val="bg1"/>
                </a:solidFill>
                <a:latin typeface="Times New Roman" panose="02020603050405020304" pitchFamily="18" charset="0"/>
                <a:cs typeface="Times New Roman" panose="02020603050405020304" pitchFamily="18" charset="0"/>
              </a:rPr>
              <a:t>To develop an application to create an organized and centralized platform for gathering and sharing information about bird observations across the country</a:t>
            </a: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33" name="Oval 32"/>
          <p:cNvSpPr/>
          <p:nvPr/>
        </p:nvSpPr>
        <p:spPr>
          <a:xfrm>
            <a:off x="517048" y="421957"/>
            <a:ext cx="700391" cy="700391"/>
          </a:xfrm>
          <a:prstGeom prst="ellipse">
            <a:avLst/>
          </a:prstGeom>
          <a:solidFill>
            <a:srgbClr val="5BC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746622" y="587486"/>
            <a:ext cx="53244" cy="369332"/>
          </a:xfrm>
          <a:prstGeom prst="rect">
            <a:avLst/>
          </a:prstGeom>
          <a:noFill/>
        </p:spPr>
        <p:txBody>
          <a:bodyPr wrap="square" rtlCol="0">
            <a:spAutoFit/>
          </a:bodyPr>
          <a:lstStyle/>
          <a:p>
            <a:r>
              <a:rPr lang="en-US" dirty="0" smtClean="0"/>
              <a:t>2</a:t>
            </a:r>
            <a:endParaRPr lang="en-US" dirty="0"/>
          </a:p>
        </p:txBody>
      </p:sp>
      <p:sp>
        <p:nvSpPr>
          <p:cNvPr id="35" name="TextBox 34"/>
          <p:cNvSpPr txBox="1"/>
          <p:nvPr/>
        </p:nvSpPr>
        <p:spPr>
          <a:xfrm>
            <a:off x="1783085" y="541319"/>
            <a:ext cx="3904991" cy="461665"/>
          </a:xfrm>
          <a:prstGeom prst="rect">
            <a:avLst/>
          </a:prstGeom>
          <a:noFill/>
        </p:spPr>
        <p:txBody>
          <a:bodyPr wrap="square" rtlCol="0">
            <a:spAutoFit/>
          </a:bodyPr>
          <a:lstStyle/>
          <a:p>
            <a:r>
              <a:rPr lang="en-US" sz="2400" b="1" dirty="0" smtClean="0">
                <a:solidFill>
                  <a:schemeClr val="bg1"/>
                </a:solidFill>
                <a:latin typeface="Times New Roman" panose="02020603050405020304" pitchFamily="18" charset="0"/>
                <a:cs typeface="Times New Roman" panose="02020603050405020304" pitchFamily="18" charset="0"/>
              </a:rPr>
              <a:t>Aim and Objectives</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36" name="TextBox 35"/>
          <p:cNvSpPr txBox="1"/>
          <p:nvPr/>
        </p:nvSpPr>
        <p:spPr>
          <a:xfrm>
            <a:off x="6639052" y="2813624"/>
            <a:ext cx="5213361"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solidFill>
                  <a:schemeClr val="bg1"/>
                </a:solidFill>
                <a:latin typeface="Times New Roman" panose="02020603050405020304" pitchFamily="18" charset="0"/>
                <a:cs typeface="Times New Roman" panose="02020603050405020304" pitchFamily="18" charset="0"/>
              </a:rPr>
              <a:t>Collecting high-quality data</a:t>
            </a:r>
          </a:p>
          <a:p>
            <a:pPr marL="342900" indent="-342900">
              <a:buFont typeface="Arial" panose="020B0604020202020204" pitchFamily="34" charset="0"/>
              <a:buChar char="•"/>
            </a:pPr>
            <a:r>
              <a:rPr lang="en-US" sz="2000" dirty="0" smtClean="0">
                <a:solidFill>
                  <a:schemeClr val="bg1"/>
                </a:solidFill>
                <a:latin typeface="Times New Roman" panose="02020603050405020304" pitchFamily="18" charset="0"/>
                <a:cs typeface="Times New Roman" panose="02020603050405020304" pitchFamily="18" charset="0"/>
              </a:rPr>
              <a:t>Providing a platform for birdwatchers</a:t>
            </a:r>
          </a:p>
          <a:p>
            <a:pPr marL="342900" indent="-342900">
              <a:buFont typeface="Arial" panose="020B0604020202020204" pitchFamily="34" charset="0"/>
              <a:buChar char="•"/>
            </a:pPr>
            <a:r>
              <a:rPr lang="en-US" sz="2000" dirty="0" smtClean="0">
                <a:solidFill>
                  <a:schemeClr val="bg1"/>
                </a:solidFill>
                <a:latin typeface="Times New Roman" panose="02020603050405020304" pitchFamily="18" charset="0"/>
                <a:cs typeface="Times New Roman" panose="02020603050405020304" pitchFamily="18" charset="0"/>
              </a:rPr>
              <a:t>To revolutionize the way bird observation data is collected, analyzed and shared.</a:t>
            </a:r>
          </a:p>
          <a:p>
            <a:pPr marL="342900" indent="-342900">
              <a:buFont typeface="Arial" panose="020B0604020202020204" pitchFamily="34" charset="0"/>
              <a:buChar char="•"/>
            </a:pPr>
            <a:r>
              <a:rPr lang="en-US" sz="2000" dirty="0" smtClean="0">
                <a:solidFill>
                  <a:schemeClr val="bg1"/>
                </a:solidFill>
                <a:latin typeface="Times New Roman" panose="02020603050405020304" pitchFamily="18" charset="0"/>
                <a:cs typeface="Times New Roman" panose="02020603050405020304" pitchFamily="18" charset="0"/>
              </a:rPr>
              <a:t>To create a centralized platform for bird observation in and around Bhutan</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37" name="Picture 3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123266" y="6057599"/>
            <a:ext cx="475488" cy="475488"/>
          </a:xfrm>
          <a:prstGeom prst="rect">
            <a:avLst/>
          </a:prstGeom>
        </p:spPr>
      </p:pic>
      <p:sp>
        <p:nvSpPr>
          <p:cNvPr id="38" name="Oval 37"/>
          <p:cNvSpPr/>
          <p:nvPr/>
        </p:nvSpPr>
        <p:spPr>
          <a:xfrm>
            <a:off x="3653536" y="5912104"/>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a:hlinkClick r:id="rId10" action="ppaction://hlinksldjump"/>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811295" y="6057599"/>
            <a:ext cx="475488" cy="475488"/>
          </a:xfrm>
          <a:prstGeom prst="rect">
            <a:avLst/>
          </a:prstGeom>
        </p:spPr>
      </p:pic>
    </p:spTree>
    <p:extLst>
      <p:ext uri="{BB962C8B-B14F-4D97-AF65-F5344CB8AC3E}">
        <p14:creationId xmlns:p14="http://schemas.microsoft.com/office/powerpoint/2010/main" val="13582129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Rectangle 16"/>
          <p:cNvSpPr/>
          <p:nvPr/>
        </p:nvSpPr>
        <p:spPr>
          <a:xfrm>
            <a:off x="-7584873" y="5556504"/>
            <a:ext cx="28968192" cy="1325880"/>
          </a:xfrm>
          <a:prstGeom prst="rect">
            <a:avLst/>
          </a:prstGeom>
          <a:solidFill>
            <a:srgbClr val="5BC099"/>
          </a:solidFill>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236283" y="4902708"/>
            <a:ext cx="1325880" cy="1234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080000" y="5912104"/>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520180" y="5256834"/>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653536" y="5912612"/>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9359392" y="5912104"/>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7932928" y="5912104"/>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334731" y="5912612"/>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94751" y="6039810"/>
            <a:ext cx="475488" cy="475488"/>
          </a:xfrm>
          <a:prstGeom prst="rect">
            <a:avLst/>
          </a:prstGeom>
        </p:spPr>
      </p:pic>
      <p:pic>
        <p:nvPicPr>
          <p:cNvPr id="28" name="Picture 27">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94261" y="6039810"/>
            <a:ext cx="475488" cy="475488"/>
          </a:xfrm>
          <a:prstGeom prst="rect">
            <a:avLst/>
          </a:prstGeom>
        </p:spPr>
      </p:pic>
      <p:pic>
        <p:nvPicPr>
          <p:cNvPr id="29" name="Picture 28">
            <a:hlinkClick r:id="rId6" action="ppaction://hlinksldjump"/>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52768" y="5382868"/>
            <a:ext cx="475488" cy="475488"/>
          </a:xfrm>
          <a:prstGeom prst="rect">
            <a:avLst/>
          </a:prstGeom>
        </p:spPr>
      </p:pic>
      <p:pic>
        <p:nvPicPr>
          <p:cNvPr id="30" name="Picture 29">
            <a:hlinkClick r:id="rId8" action="ppaction://hlinksldjump"/>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491980" y="6054344"/>
            <a:ext cx="475488" cy="475488"/>
          </a:xfrm>
          <a:prstGeom prst="rect">
            <a:avLst/>
          </a:prstGeom>
        </p:spPr>
      </p:pic>
      <p:sp>
        <p:nvSpPr>
          <p:cNvPr id="31" name="TextBox 30"/>
          <p:cNvSpPr txBox="1"/>
          <p:nvPr/>
        </p:nvSpPr>
        <p:spPr>
          <a:xfrm>
            <a:off x="1533048" y="1357110"/>
            <a:ext cx="9160352"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err="1" smtClean="0">
                <a:solidFill>
                  <a:schemeClr val="bg1"/>
                </a:solidFill>
                <a:latin typeface="Times New Roman" panose="02020603050405020304" pitchFamily="18" charset="0"/>
                <a:cs typeface="Times New Roman" panose="02020603050405020304" pitchFamily="18" charset="0"/>
              </a:rPr>
              <a:t>ebird</a:t>
            </a:r>
            <a:r>
              <a:rPr lang="en-US" sz="2400" dirty="0" smtClean="0">
                <a:solidFill>
                  <a:schemeClr val="bg1"/>
                </a:solidFill>
                <a:latin typeface="Times New Roman" panose="02020603050405020304" pitchFamily="18" charset="0"/>
                <a:cs typeface="Times New Roman" panose="02020603050405020304" pitchFamily="18" charset="0"/>
              </a:rPr>
              <a:t> mobile application.</a:t>
            </a:r>
          </a:p>
          <a:p>
            <a:endParaRPr lang="en-US" sz="2400"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solidFill>
                  <a:schemeClr val="bg1"/>
                </a:solidFill>
                <a:latin typeface="Times New Roman" panose="02020603050405020304" pitchFamily="18" charset="0"/>
                <a:cs typeface="Times New Roman" panose="02020603050405020304" pitchFamily="18" charset="0"/>
              </a:rPr>
              <a:t>White-bellied heron conservation. Royal Society For Protection of Nature. </a:t>
            </a:r>
          </a:p>
          <a:p>
            <a:endParaRPr lang="en-US" sz="2400"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solidFill>
                  <a:schemeClr val="bg1"/>
                </a:solidFill>
                <a:latin typeface="Times New Roman" panose="02020603050405020304" pitchFamily="18" charset="0"/>
                <a:cs typeface="Times New Roman" panose="02020603050405020304" pitchFamily="18" charset="0"/>
              </a:rPr>
              <a:t>Analytical guidelines to increase the value of community science data: An example using </a:t>
            </a:r>
            <a:r>
              <a:rPr lang="en-US" sz="2400" dirty="0" err="1" smtClean="0">
                <a:solidFill>
                  <a:schemeClr val="bg1"/>
                </a:solidFill>
                <a:latin typeface="Times New Roman" panose="02020603050405020304" pitchFamily="18" charset="0"/>
                <a:cs typeface="Times New Roman" panose="02020603050405020304" pitchFamily="18" charset="0"/>
              </a:rPr>
              <a:t>eBird</a:t>
            </a:r>
            <a:r>
              <a:rPr lang="en-US" sz="2400" dirty="0" smtClean="0">
                <a:solidFill>
                  <a:schemeClr val="bg1"/>
                </a:solidFill>
                <a:latin typeface="Times New Roman" panose="02020603050405020304" pitchFamily="18" charset="0"/>
                <a:cs typeface="Times New Roman" panose="02020603050405020304" pitchFamily="18" charset="0"/>
              </a:rPr>
              <a:t> data to estimate species distributions</a:t>
            </a:r>
          </a:p>
          <a:p>
            <a:endParaRPr lang="en-US" sz="2400"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solidFill>
                  <a:schemeClr val="bg1"/>
                </a:solidFill>
                <a:latin typeface="Times New Roman" panose="02020603050405020304" pitchFamily="18" charset="0"/>
                <a:cs typeface="Times New Roman" panose="02020603050405020304" pitchFamily="18" charset="0"/>
              </a:rPr>
              <a:t>A citizen-based bird observation network in the biological sciences.</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32" name="Oval 31"/>
          <p:cNvSpPr/>
          <p:nvPr/>
        </p:nvSpPr>
        <p:spPr>
          <a:xfrm>
            <a:off x="517048" y="421957"/>
            <a:ext cx="700391" cy="700391"/>
          </a:xfrm>
          <a:prstGeom prst="ellipse">
            <a:avLst/>
          </a:prstGeom>
          <a:solidFill>
            <a:srgbClr val="5BC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746622" y="587486"/>
            <a:ext cx="53244" cy="369332"/>
          </a:xfrm>
          <a:prstGeom prst="rect">
            <a:avLst/>
          </a:prstGeom>
          <a:noFill/>
        </p:spPr>
        <p:txBody>
          <a:bodyPr wrap="square" rtlCol="0">
            <a:spAutoFit/>
          </a:bodyPr>
          <a:lstStyle/>
          <a:p>
            <a:r>
              <a:rPr lang="en-US" dirty="0"/>
              <a:t>3</a:t>
            </a:r>
          </a:p>
        </p:txBody>
      </p:sp>
      <p:sp>
        <p:nvSpPr>
          <p:cNvPr id="34" name="TextBox 33"/>
          <p:cNvSpPr txBox="1"/>
          <p:nvPr/>
        </p:nvSpPr>
        <p:spPr>
          <a:xfrm>
            <a:off x="1783085" y="541319"/>
            <a:ext cx="3904991" cy="461665"/>
          </a:xfrm>
          <a:prstGeom prst="rect">
            <a:avLst/>
          </a:prstGeom>
          <a:noFill/>
        </p:spPr>
        <p:txBody>
          <a:bodyPr wrap="square" rtlCol="0">
            <a:spAutoFit/>
          </a:bodyPr>
          <a:lstStyle/>
          <a:p>
            <a:r>
              <a:rPr lang="en-US" sz="2400" b="1" dirty="0" smtClean="0">
                <a:solidFill>
                  <a:schemeClr val="bg1"/>
                </a:solidFill>
                <a:latin typeface="Times New Roman" panose="02020603050405020304" pitchFamily="18" charset="0"/>
                <a:cs typeface="Times New Roman" panose="02020603050405020304" pitchFamily="18" charset="0"/>
              </a:rPr>
              <a:t>Literature Reviews</a:t>
            </a:r>
            <a:endParaRPr lang="en-US" sz="2400" b="1" dirty="0">
              <a:solidFill>
                <a:schemeClr val="bg1"/>
              </a:solidFill>
              <a:latin typeface="Times New Roman" panose="02020603050405020304" pitchFamily="18" charset="0"/>
              <a:cs typeface="Times New Roman" panose="02020603050405020304" pitchFamily="18" charset="0"/>
            </a:endParaRPr>
          </a:p>
        </p:txBody>
      </p:sp>
      <p:pic>
        <p:nvPicPr>
          <p:cNvPr id="35" name="Picture 3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103908" y="6057927"/>
            <a:ext cx="475488" cy="475488"/>
          </a:xfrm>
          <a:prstGeom prst="rect">
            <a:avLst/>
          </a:prstGeom>
        </p:spPr>
      </p:pic>
      <p:pic>
        <p:nvPicPr>
          <p:cNvPr id="36" name="Picture 3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215021" y="6039810"/>
            <a:ext cx="475488" cy="475488"/>
          </a:xfrm>
          <a:prstGeom prst="rect">
            <a:avLst/>
          </a:prstGeom>
        </p:spPr>
      </p:pic>
    </p:spTree>
    <p:extLst>
      <p:ext uri="{BB962C8B-B14F-4D97-AF65-F5344CB8AC3E}">
        <p14:creationId xmlns:p14="http://schemas.microsoft.com/office/powerpoint/2010/main" val="15775122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p:cNvSpPr/>
          <p:nvPr/>
        </p:nvSpPr>
        <p:spPr>
          <a:xfrm>
            <a:off x="-6175173" y="5532120"/>
            <a:ext cx="28968192" cy="1325880"/>
          </a:xfrm>
          <a:prstGeom prst="rect">
            <a:avLst/>
          </a:prstGeom>
          <a:solidFill>
            <a:srgbClr val="5BC099"/>
          </a:solidFill>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7645983" y="4878324"/>
            <a:ext cx="1325880" cy="1234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080000" y="5912104"/>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479032" y="5912104"/>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653536" y="5912612"/>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9359392" y="5912104"/>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932928" y="5238334"/>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334731" y="5912612"/>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9680" y="6044692"/>
            <a:ext cx="475488" cy="475488"/>
          </a:xfrm>
          <a:prstGeom prst="rect">
            <a:avLst/>
          </a:prstGeom>
        </p:spPr>
      </p:pic>
      <p:pic>
        <p:nvPicPr>
          <p:cNvPr id="14" name="Picture 13">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86124" y="6044692"/>
            <a:ext cx="475488" cy="475488"/>
          </a:xfrm>
          <a:prstGeom prst="rect">
            <a:avLst/>
          </a:prstGeom>
        </p:spPr>
      </p:pic>
      <p:pic>
        <p:nvPicPr>
          <p:cNvPr id="15" name="Picture 14">
            <a:hlinkClick r:id="rId6" action="ppaction://hlinksldjump"/>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11620" y="6038138"/>
            <a:ext cx="475488" cy="475488"/>
          </a:xfrm>
          <a:prstGeom prst="rect">
            <a:avLst/>
          </a:prstGeom>
        </p:spPr>
      </p:pic>
      <p:sp>
        <p:nvSpPr>
          <p:cNvPr id="17" name="TextBox 16"/>
          <p:cNvSpPr txBox="1"/>
          <p:nvPr/>
        </p:nvSpPr>
        <p:spPr>
          <a:xfrm>
            <a:off x="799866" y="1817751"/>
            <a:ext cx="2993765" cy="2554545"/>
          </a:xfrm>
          <a:prstGeom prst="rect">
            <a:avLst/>
          </a:prstGeom>
          <a:noFill/>
        </p:spPr>
        <p:txBody>
          <a:bodyPr wrap="square" rtlCol="0">
            <a:spAutoFit/>
          </a:bodyPr>
          <a:lstStyle/>
          <a:p>
            <a:r>
              <a:rPr lang="en-US" sz="2000" b="1" dirty="0" smtClean="0">
                <a:solidFill>
                  <a:schemeClr val="bg1"/>
                </a:solidFill>
                <a:latin typeface="Times New Roman" panose="02020603050405020304" pitchFamily="18" charset="0"/>
                <a:cs typeface="Times New Roman" panose="02020603050405020304" pitchFamily="18" charset="0"/>
              </a:rPr>
              <a:t>Functional Requirements</a:t>
            </a:r>
          </a:p>
          <a:p>
            <a:pPr marL="457200" indent="-457200">
              <a:buFont typeface="+mj-lt"/>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Registration</a:t>
            </a:r>
          </a:p>
          <a:p>
            <a:pPr marL="457200" indent="-457200">
              <a:buFont typeface="+mj-lt"/>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Login</a:t>
            </a:r>
          </a:p>
          <a:p>
            <a:pPr marL="457200" indent="-457200">
              <a:buFont typeface="+mj-lt"/>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Start Birding</a:t>
            </a:r>
          </a:p>
          <a:p>
            <a:pPr marL="457200" indent="-457200">
              <a:buFont typeface="+mj-lt"/>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Stop Birding</a:t>
            </a:r>
          </a:p>
          <a:p>
            <a:pPr marL="457200" indent="-457200">
              <a:buFont typeface="+mj-lt"/>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My Checklist </a:t>
            </a:r>
          </a:p>
          <a:p>
            <a:pPr marL="457200" indent="-457200">
              <a:buFont typeface="+mj-lt"/>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Search</a:t>
            </a:r>
          </a:p>
          <a:p>
            <a:pPr marL="457200" indent="-457200">
              <a:buFont typeface="+mj-lt"/>
              <a:buAutoNum type="arabicPeriod"/>
            </a:pPr>
            <a:r>
              <a:rPr lang="en-US" sz="2000" smtClean="0">
                <a:solidFill>
                  <a:schemeClr val="bg1"/>
                </a:solidFill>
                <a:latin typeface="Times New Roman" panose="02020603050405020304" pitchFamily="18" charset="0"/>
                <a:cs typeface="Times New Roman" panose="02020603050405020304" pitchFamily="18" charset="0"/>
              </a:rPr>
              <a:t>Dashboard</a:t>
            </a:r>
            <a:endParaRPr lang="en-US" sz="2000" dirty="0" smtClean="0">
              <a:solidFill>
                <a:schemeClr val="bg1"/>
              </a:solidFill>
              <a:latin typeface="Times New Roman" panose="02020603050405020304" pitchFamily="18" charset="0"/>
              <a:cs typeface="Times New Roman" panose="02020603050405020304" pitchFamily="18" charset="0"/>
            </a:endParaRPr>
          </a:p>
        </p:txBody>
      </p:sp>
      <p:sp>
        <p:nvSpPr>
          <p:cNvPr id="18" name="Oval 17"/>
          <p:cNvSpPr/>
          <p:nvPr/>
        </p:nvSpPr>
        <p:spPr>
          <a:xfrm>
            <a:off x="517048" y="421957"/>
            <a:ext cx="700391" cy="700391"/>
          </a:xfrm>
          <a:prstGeom prst="ellipse">
            <a:avLst/>
          </a:prstGeom>
          <a:solidFill>
            <a:srgbClr val="5BC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46622" y="587486"/>
            <a:ext cx="53244" cy="369332"/>
          </a:xfrm>
          <a:prstGeom prst="rect">
            <a:avLst/>
          </a:prstGeom>
          <a:noFill/>
        </p:spPr>
        <p:txBody>
          <a:bodyPr wrap="square" rtlCol="0">
            <a:spAutoFit/>
          </a:bodyPr>
          <a:lstStyle/>
          <a:p>
            <a:r>
              <a:rPr lang="en-US" dirty="0" smtClean="0"/>
              <a:t>4</a:t>
            </a:r>
            <a:endParaRPr lang="en-US" dirty="0"/>
          </a:p>
        </p:txBody>
      </p:sp>
      <p:sp>
        <p:nvSpPr>
          <p:cNvPr id="20" name="TextBox 19"/>
          <p:cNvSpPr txBox="1"/>
          <p:nvPr/>
        </p:nvSpPr>
        <p:spPr>
          <a:xfrm>
            <a:off x="1783085" y="541319"/>
            <a:ext cx="3904991" cy="461665"/>
          </a:xfrm>
          <a:prstGeom prst="rect">
            <a:avLst/>
          </a:prstGeom>
          <a:noFill/>
        </p:spPr>
        <p:txBody>
          <a:bodyPr wrap="square" rtlCol="0">
            <a:spAutoFit/>
          </a:bodyPr>
          <a:lstStyle/>
          <a:p>
            <a:r>
              <a:rPr lang="en-US" sz="2400" b="1" dirty="0" smtClean="0">
                <a:solidFill>
                  <a:schemeClr val="bg1"/>
                </a:solidFill>
                <a:latin typeface="Times New Roman" panose="02020603050405020304" pitchFamily="18" charset="0"/>
                <a:cs typeface="Times New Roman" panose="02020603050405020304" pitchFamily="18" charset="0"/>
              </a:rPr>
              <a:t>Requirements</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21" name="TextBox 20"/>
          <p:cNvSpPr txBox="1"/>
          <p:nvPr/>
        </p:nvSpPr>
        <p:spPr>
          <a:xfrm>
            <a:off x="4427621" y="1817751"/>
            <a:ext cx="3513619" cy="1938992"/>
          </a:xfrm>
          <a:prstGeom prst="rect">
            <a:avLst/>
          </a:prstGeom>
          <a:noFill/>
        </p:spPr>
        <p:txBody>
          <a:bodyPr wrap="square" rtlCol="0">
            <a:spAutoFit/>
          </a:bodyPr>
          <a:lstStyle/>
          <a:p>
            <a:r>
              <a:rPr lang="en-US" sz="2000" b="1" dirty="0" smtClean="0">
                <a:solidFill>
                  <a:schemeClr val="bg1"/>
                </a:solidFill>
                <a:latin typeface="Times New Roman" panose="02020603050405020304" pitchFamily="18" charset="0"/>
                <a:cs typeface="Times New Roman" panose="02020603050405020304" pitchFamily="18" charset="0"/>
              </a:rPr>
              <a:t>Non-Functional Requirements</a:t>
            </a:r>
          </a:p>
          <a:p>
            <a:pPr marL="457200" indent="-457200">
              <a:buFont typeface="+mj-lt"/>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Performance</a:t>
            </a:r>
          </a:p>
          <a:p>
            <a:pPr marL="457200" indent="-457200">
              <a:buFont typeface="+mj-lt"/>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Reliability </a:t>
            </a:r>
          </a:p>
          <a:p>
            <a:pPr marL="457200" indent="-457200">
              <a:buFont typeface="+mj-lt"/>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Usability</a:t>
            </a:r>
          </a:p>
          <a:p>
            <a:pPr marL="457200" indent="-457200">
              <a:buFont typeface="+mj-lt"/>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Security</a:t>
            </a:r>
          </a:p>
          <a:p>
            <a:pPr marL="457200" indent="-457200">
              <a:buFont typeface="+mj-lt"/>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Compatibility </a:t>
            </a:r>
          </a:p>
        </p:txBody>
      </p:sp>
      <p:sp>
        <p:nvSpPr>
          <p:cNvPr id="22" name="TextBox 21"/>
          <p:cNvSpPr txBox="1"/>
          <p:nvPr/>
        </p:nvSpPr>
        <p:spPr>
          <a:xfrm>
            <a:off x="8575231" y="1817751"/>
            <a:ext cx="2887737" cy="2246769"/>
          </a:xfrm>
          <a:prstGeom prst="rect">
            <a:avLst/>
          </a:prstGeom>
          <a:noFill/>
        </p:spPr>
        <p:txBody>
          <a:bodyPr wrap="square" rtlCol="0">
            <a:spAutoFit/>
          </a:bodyPr>
          <a:lstStyle/>
          <a:p>
            <a:r>
              <a:rPr lang="en-US" sz="2000" b="1" dirty="0" smtClean="0">
                <a:solidFill>
                  <a:schemeClr val="bg1"/>
                </a:solidFill>
                <a:latin typeface="Times New Roman" panose="02020603050405020304" pitchFamily="18" charset="0"/>
                <a:cs typeface="Times New Roman" panose="02020603050405020304" pitchFamily="18" charset="0"/>
              </a:rPr>
              <a:t>Technology </a:t>
            </a:r>
            <a:r>
              <a:rPr lang="en-US" sz="2000" b="1" dirty="0" err="1" smtClean="0">
                <a:solidFill>
                  <a:schemeClr val="bg1"/>
                </a:solidFill>
                <a:latin typeface="Times New Roman" panose="02020603050405020304" pitchFamily="18" charset="0"/>
                <a:cs typeface="Times New Roman" panose="02020603050405020304" pitchFamily="18" charset="0"/>
              </a:rPr>
              <a:t>Requiremnts</a:t>
            </a:r>
            <a:endParaRPr lang="en-US" sz="2000" b="1" dirty="0" smtClean="0">
              <a:solidFill>
                <a:schemeClr val="bg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React Native</a:t>
            </a:r>
          </a:p>
          <a:p>
            <a:pPr marL="457200" indent="-457200">
              <a:buFont typeface="+mj-lt"/>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Node </a:t>
            </a:r>
            <a:r>
              <a:rPr lang="en-US" sz="2000" dirty="0" err="1" smtClean="0">
                <a:solidFill>
                  <a:schemeClr val="bg1"/>
                </a:solidFill>
                <a:latin typeface="Times New Roman" panose="02020603050405020304" pitchFamily="18" charset="0"/>
                <a:cs typeface="Times New Roman" panose="02020603050405020304" pitchFamily="18" charset="0"/>
              </a:rPr>
              <a:t>Js</a:t>
            </a:r>
            <a:endParaRPr lang="en-US" sz="2000" dirty="0" smtClean="0">
              <a:solidFill>
                <a:schemeClr val="bg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My SQL</a:t>
            </a:r>
          </a:p>
          <a:p>
            <a:pPr marL="457200" indent="-457200">
              <a:buFont typeface="+mj-lt"/>
              <a:buAutoNum type="arabicPeriod"/>
            </a:pPr>
            <a:r>
              <a:rPr lang="en-US" sz="2000" dirty="0" err="1" smtClean="0">
                <a:solidFill>
                  <a:schemeClr val="bg1"/>
                </a:solidFill>
                <a:latin typeface="Times New Roman" panose="02020603050405020304" pitchFamily="18" charset="0"/>
                <a:cs typeface="Times New Roman" panose="02020603050405020304" pitchFamily="18" charset="0"/>
              </a:rPr>
              <a:t>Gitlab</a:t>
            </a:r>
            <a:endParaRPr lang="en-US" sz="2000" dirty="0" smtClean="0">
              <a:solidFill>
                <a:schemeClr val="bg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err="1" smtClean="0">
                <a:solidFill>
                  <a:schemeClr val="bg1"/>
                </a:solidFill>
                <a:latin typeface="Times New Roman" panose="02020603050405020304" pitchFamily="18" charset="0"/>
                <a:cs typeface="Times New Roman" panose="02020603050405020304" pitchFamily="18" charset="0"/>
              </a:rPr>
              <a:t>Figma</a:t>
            </a:r>
            <a:endParaRPr lang="en-US" sz="2000" dirty="0" smtClean="0">
              <a:solidFill>
                <a:schemeClr val="bg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Asana</a:t>
            </a:r>
          </a:p>
        </p:txBody>
      </p:sp>
      <p:pic>
        <p:nvPicPr>
          <p:cNvPr id="23" name="Picture 2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87682" y="5379610"/>
            <a:ext cx="475488" cy="475488"/>
          </a:xfrm>
          <a:prstGeom prst="rect">
            <a:avLst/>
          </a:prstGeom>
        </p:spPr>
      </p:pic>
      <p:pic>
        <p:nvPicPr>
          <p:cNvPr id="24" name="Picture 2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38362" y="6038138"/>
            <a:ext cx="475488" cy="475488"/>
          </a:xfrm>
          <a:prstGeom prst="rect">
            <a:avLst/>
          </a:prstGeom>
        </p:spPr>
      </p:pic>
      <p:pic>
        <p:nvPicPr>
          <p:cNvPr id="25" name="Picture 24">
            <a:hlinkClick r:id="rId10" action="ppaction://hlinksldjump"/>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510485" y="5978998"/>
            <a:ext cx="475488" cy="475488"/>
          </a:xfrm>
          <a:prstGeom prst="rect">
            <a:avLst/>
          </a:prstGeom>
        </p:spPr>
      </p:pic>
    </p:spTree>
    <p:extLst>
      <p:ext uri="{BB962C8B-B14F-4D97-AF65-F5344CB8AC3E}">
        <p14:creationId xmlns:p14="http://schemas.microsoft.com/office/powerpoint/2010/main" val="7168440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p:cNvSpPr/>
          <p:nvPr/>
        </p:nvSpPr>
        <p:spPr>
          <a:xfrm>
            <a:off x="-4741677" y="5766902"/>
            <a:ext cx="28968192" cy="1091098"/>
          </a:xfrm>
          <a:prstGeom prst="rect">
            <a:avLst/>
          </a:prstGeom>
          <a:solidFill>
            <a:srgbClr val="5BC099"/>
          </a:solidFill>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9079479" y="4903724"/>
            <a:ext cx="1325880" cy="1234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080000" y="5937504"/>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506464" y="5937504"/>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653536" y="5938012"/>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932928" y="5937504"/>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239483" y="5938012"/>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2071" y="6033503"/>
            <a:ext cx="475488" cy="475488"/>
          </a:xfrm>
          <a:prstGeom prst="rect">
            <a:avLst/>
          </a:prstGeom>
        </p:spPr>
      </p:pic>
      <p:pic>
        <p:nvPicPr>
          <p:cNvPr id="14" name="Picture 13">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20925" y="6070092"/>
            <a:ext cx="475488" cy="475488"/>
          </a:xfrm>
          <a:prstGeom prst="rect">
            <a:avLst/>
          </a:prstGeom>
        </p:spPr>
      </p:pic>
      <p:pic>
        <p:nvPicPr>
          <p:cNvPr id="15" name="Picture 14">
            <a:hlinkClick r:id="rId6" action="ppaction://hlinksldjump"/>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39052" y="6063538"/>
            <a:ext cx="475488" cy="475488"/>
          </a:xfrm>
          <a:prstGeom prst="rect">
            <a:avLst/>
          </a:prstGeom>
        </p:spPr>
      </p:pic>
      <p:sp>
        <p:nvSpPr>
          <p:cNvPr id="19" name="TextBox 18"/>
          <p:cNvSpPr txBox="1"/>
          <p:nvPr/>
        </p:nvSpPr>
        <p:spPr>
          <a:xfrm>
            <a:off x="746622" y="587486"/>
            <a:ext cx="53244" cy="369332"/>
          </a:xfrm>
          <a:prstGeom prst="rect">
            <a:avLst/>
          </a:prstGeom>
          <a:noFill/>
        </p:spPr>
        <p:txBody>
          <a:bodyPr wrap="square" rtlCol="0">
            <a:spAutoFit/>
          </a:bodyPr>
          <a:lstStyle/>
          <a:p>
            <a:r>
              <a:rPr lang="en-US" dirty="0" smtClean="0"/>
              <a:t>5</a:t>
            </a:r>
            <a:endParaRPr lang="en-US" dirty="0"/>
          </a:p>
        </p:txBody>
      </p:sp>
      <p:pic>
        <p:nvPicPr>
          <p:cNvPr id="23" name="Picture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92109" y="1069383"/>
            <a:ext cx="3832779" cy="4498664"/>
          </a:xfrm>
          <a:prstGeom prst="rect">
            <a:avLst/>
          </a:prstGeom>
        </p:spPr>
      </p:pic>
      <p:sp>
        <p:nvSpPr>
          <p:cNvPr id="24" name="Oval 23"/>
          <p:cNvSpPr/>
          <p:nvPr/>
        </p:nvSpPr>
        <p:spPr>
          <a:xfrm>
            <a:off x="148397" y="203589"/>
            <a:ext cx="700391" cy="700391"/>
          </a:xfrm>
          <a:prstGeom prst="ellipse">
            <a:avLst/>
          </a:prstGeom>
          <a:solidFill>
            <a:srgbClr val="5BC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77971" y="369118"/>
            <a:ext cx="53244" cy="369332"/>
          </a:xfrm>
          <a:prstGeom prst="rect">
            <a:avLst/>
          </a:prstGeom>
          <a:noFill/>
        </p:spPr>
        <p:txBody>
          <a:bodyPr wrap="square" rtlCol="0">
            <a:spAutoFit/>
          </a:bodyPr>
          <a:lstStyle/>
          <a:p>
            <a:r>
              <a:rPr lang="en-US" dirty="0" smtClean="0"/>
              <a:t>5</a:t>
            </a:r>
            <a:endParaRPr lang="en-US" dirty="0"/>
          </a:p>
        </p:txBody>
      </p:sp>
      <p:sp>
        <p:nvSpPr>
          <p:cNvPr id="26" name="TextBox 25"/>
          <p:cNvSpPr txBox="1"/>
          <p:nvPr/>
        </p:nvSpPr>
        <p:spPr>
          <a:xfrm>
            <a:off x="1414434" y="322951"/>
            <a:ext cx="3904991" cy="461665"/>
          </a:xfrm>
          <a:prstGeom prst="rect">
            <a:avLst/>
          </a:prstGeom>
          <a:noFill/>
        </p:spPr>
        <p:txBody>
          <a:bodyPr wrap="square" rtlCol="0">
            <a:spAutoFit/>
          </a:bodyPr>
          <a:lstStyle/>
          <a:p>
            <a:r>
              <a:rPr lang="en-US" sz="2400" b="1" dirty="0" smtClean="0">
                <a:solidFill>
                  <a:schemeClr val="bg1"/>
                </a:solidFill>
                <a:latin typeface="Times New Roman" panose="02020603050405020304" pitchFamily="18" charset="0"/>
                <a:cs typeface="Times New Roman" panose="02020603050405020304" pitchFamily="18" charset="0"/>
              </a:rPr>
              <a:t>System Architecture</a:t>
            </a:r>
            <a:endParaRPr lang="en-US" sz="2400" b="1" dirty="0">
              <a:solidFill>
                <a:schemeClr val="bg1"/>
              </a:solidFill>
              <a:latin typeface="Times New Roman" panose="02020603050405020304" pitchFamily="18" charset="0"/>
              <a:cs typeface="Times New Roman" panose="02020603050405020304" pitchFamily="18" charset="0"/>
            </a:endParaRPr>
          </a:p>
        </p:txBody>
      </p:sp>
      <p:pic>
        <p:nvPicPr>
          <p:cNvPr id="27" name="Picture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1812" y="1074466"/>
            <a:ext cx="3787346" cy="4564730"/>
          </a:xfrm>
          <a:prstGeom prst="rect">
            <a:avLst/>
          </a:prstGeom>
        </p:spPr>
      </p:pic>
      <p:pic>
        <p:nvPicPr>
          <p:cNvPr id="28" name="Picture 2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297839" y="1069382"/>
            <a:ext cx="3832273" cy="4430672"/>
          </a:xfrm>
          <a:prstGeom prst="rect">
            <a:avLst/>
          </a:prstGeom>
        </p:spPr>
      </p:pic>
      <p:sp>
        <p:nvSpPr>
          <p:cNvPr id="8" name="Oval 7"/>
          <p:cNvSpPr/>
          <p:nvPr/>
        </p:nvSpPr>
        <p:spPr>
          <a:xfrm>
            <a:off x="9359392" y="5186730"/>
            <a:ext cx="740664" cy="740664"/>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hlinkClick r:id="rId11" action="ppaction://hlinksldjump"/>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491980" y="5350198"/>
            <a:ext cx="475488" cy="475488"/>
          </a:xfrm>
          <a:prstGeom prst="rect">
            <a:avLst/>
          </a:prstGeom>
        </p:spPr>
      </p:pic>
      <p:pic>
        <p:nvPicPr>
          <p:cNvPr id="30" name="Picture 2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092199" y="6083701"/>
            <a:ext cx="475488" cy="475488"/>
          </a:xfrm>
          <a:prstGeom prst="rect">
            <a:avLst/>
          </a:prstGeom>
        </p:spPr>
      </p:pic>
      <p:pic>
        <p:nvPicPr>
          <p:cNvPr id="31" name="Picture 3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240221" y="6070092"/>
            <a:ext cx="475488" cy="475488"/>
          </a:xfrm>
          <a:prstGeom prst="rect">
            <a:avLst/>
          </a:prstGeom>
        </p:spPr>
      </p:pic>
    </p:spTree>
    <p:extLst>
      <p:ext uri="{BB962C8B-B14F-4D97-AF65-F5344CB8AC3E}">
        <p14:creationId xmlns:p14="http://schemas.microsoft.com/office/powerpoint/2010/main" val="5074418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4733" y="0"/>
            <a:ext cx="5784269"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54" y="0"/>
            <a:ext cx="6509787" cy="6858000"/>
          </a:xfrm>
          <a:prstGeom prst="rect">
            <a:avLst/>
          </a:prstGeom>
        </p:spPr>
      </p:pic>
      <p:sp>
        <p:nvSpPr>
          <p:cNvPr id="7" name="Freeform 6"/>
          <p:cNvSpPr/>
          <p:nvPr/>
        </p:nvSpPr>
        <p:spPr>
          <a:xfrm>
            <a:off x="-25054" y="0"/>
            <a:ext cx="12318654" cy="6858000"/>
          </a:xfrm>
          <a:custGeom>
            <a:avLst/>
            <a:gdLst/>
            <a:ahLst/>
            <a:cxnLst/>
            <a:rect l="l" t="t" r="r" b="b"/>
            <a:pathLst>
              <a:path w="12318654" h="6858000">
                <a:moveTo>
                  <a:pt x="4761767" y="3326551"/>
                </a:moveTo>
                <a:cubicBezTo>
                  <a:pt x="4770839" y="3365727"/>
                  <a:pt x="4788572" y="3409645"/>
                  <a:pt x="4814963" y="3458305"/>
                </a:cubicBezTo>
                <a:lnTo>
                  <a:pt x="4822386" y="3471914"/>
                </a:lnTo>
                <a:cubicBezTo>
                  <a:pt x="4795169" y="3468202"/>
                  <a:pt x="4770427" y="3466347"/>
                  <a:pt x="4748158" y="3466347"/>
                </a:cubicBezTo>
                <a:cubicBezTo>
                  <a:pt x="4730014" y="3466347"/>
                  <a:pt x="4713931" y="3468202"/>
                  <a:pt x="4699910" y="3471914"/>
                </a:cubicBezTo>
                <a:lnTo>
                  <a:pt x="4810015" y="3763259"/>
                </a:lnTo>
                <a:lnTo>
                  <a:pt x="4921358" y="3861611"/>
                </a:lnTo>
                <a:lnTo>
                  <a:pt x="4592898" y="3861611"/>
                </a:lnTo>
                <a:lnTo>
                  <a:pt x="4604652" y="3878312"/>
                </a:lnTo>
                <a:lnTo>
                  <a:pt x="4962801" y="3878312"/>
                </a:lnTo>
                <a:lnTo>
                  <a:pt x="4824860" y="3756454"/>
                </a:lnTo>
                <a:lnTo>
                  <a:pt x="4721560" y="3482429"/>
                </a:lnTo>
                <a:cubicBezTo>
                  <a:pt x="4728158" y="3482017"/>
                  <a:pt x="4732282" y="3481811"/>
                  <a:pt x="4733931" y="3481811"/>
                </a:cubicBezTo>
                <a:cubicBezTo>
                  <a:pt x="4744241" y="3481811"/>
                  <a:pt x="4760736" y="3482842"/>
                  <a:pt x="4783417" y="3484904"/>
                </a:cubicBezTo>
                <a:lnTo>
                  <a:pt x="4833520" y="3489234"/>
                </a:lnTo>
                <a:cubicBezTo>
                  <a:pt x="4834757" y="3489234"/>
                  <a:pt x="4839912" y="3489852"/>
                  <a:pt x="4848985" y="3491089"/>
                </a:cubicBezTo>
                <a:cubicBezTo>
                  <a:pt x="4812695" y="3426346"/>
                  <a:pt x="4790015" y="3375417"/>
                  <a:pt x="4780942" y="3338303"/>
                </a:cubicBezTo>
                <a:close/>
                <a:moveTo>
                  <a:pt x="4445061" y="3232528"/>
                </a:moveTo>
                <a:lnTo>
                  <a:pt x="4529804" y="3460161"/>
                </a:lnTo>
                <a:cubicBezTo>
                  <a:pt x="4505474" y="3482017"/>
                  <a:pt x="4484443" y="3504079"/>
                  <a:pt x="4466710" y="3526348"/>
                </a:cubicBezTo>
                <a:lnTo>
                  <a:pt x="4460525" y="3517069"/>
                </a:lnTo>
                <a:cubicBezTo>
                  <a:pt x="4439493" y="3485728"/>
                  <a:pt x="4422174" y="3462635"/>
                  <a:pt x="4408565" y="3447790"/>
                </a:cubicBezTo>
                <a:lnTo>
                  <a:pt x="4383204" y="3419336"/>
                </a:lnTo>
                <a:cubicBezTo>
                  <a:pt x="4382792" y="3418511"/>
                  <a:pt x="4380730" y="3416037"/>
                  <a:pt x="4377018" y="3411913"/>
                </a:cubicBezTo>
                <a:close/>
                <a:moveTo>
                  <a:pt x="4417225" y="3160775"/>
                </a:moveTo>
                <a:lnTo>
                  <a:pt x="4434545" y="3208404"/>
                </a:lnTo>
                <a:lnTo>
                  <a:pt x="4355368" y="3417480"/>
                </a:lnTo>
                <a:cubicBezTo>
                  <a:pt x="4393720" y="3453357"/>
                  <a:pt x="4427328" y="3493564"/>
                  <a:pt x="4456195" y="3538100"/>
                </a:cubicBezTo>
                <a:cubicBezTo>
                  <a:pt x="4452896" y="3541812"/>
                  <a:pt x="4450628" y="3544492"/>
                  <a:pt x="4449391" y="3546142"/>
                </a:cubicBezTo>
                <a:lnTo>
                  <a:pt x="4440731" y="3556657"/>
                </a:lnTo>
                <a:cubicBezTo>
                  <a:pt x="4440319" y="3557482"/>
                  <a:pt x="4438256" y="3559750"/>
                  <a:pt x="4434545" y="3563462"/>
                </a:cubicBezTo>
                <a:cubicBezTo>
                  <a:pt x="4430834" y="3558513"/>
                  <a:pt x="4428772" y="3555833"/>
                  <a:pt x="4428359" y="3555420"/>
                </a:cubicBezTo>
                <a:lnTo>
                  <a:pt x="4399905" y="3515832"/>
                </a:lnTo>
                <a:cubicBezTo>
                  <a:pt x="4377224" y="3484491"/>
                  <a:pt x="4350214" y="3452738"/>
                  <a:pt x="4318873" y="3420573"/>
                </a:cubicBezTo>
                <a:close/>
                <a:moveTo>
                  <a:pt x="2931330" y="3121805"/>
                </a:moveTo>
                <a:lnTo>
                  <a:pt x="2897927" y="3122423"/>
                </a:lnTo>
                <a:lnTo>
                  <a:pt x="2897927" y="3766970"/>
                </a:lnTo>
                <a:lnTo>
                  <a:pt x="2980815" y="3861611"/>
                </a:lnTo>
                <a:lnTo>
                  <a:pt x="2684522" y="3861611"/>
                </a:lnTo>
                <a:lnTo>
                  <a:pt x="2698749" y="3878312"/>
                </a:lnTo>
                <a:lnTo>
                  <a:pt x="3014836" y="3878312"/>
                </a:lnTo>
                <a:lnTo>
                  <a:pt x="2916484" y="3762022"/>
                </a:lnTo>
                <a:lnTo>
                  <a:pt x="2914010" y="3140362"/>
                </a:lnTo>
                <a:cubicBezTo>
                  <a:pt x="2924319" y="3139125"/>
                  <a:pt x="2934216" y="3138506"/>
                  <a:pt x="2943701" y="3138506"/>
                </a:cubicBezTo>
                <a:cubicBezTo>
                  <a:pt x="2986176" y="3138506"/>
                  <a:pt x="3023290" y="3148816"/>
                  <a:pt x="3055043" y="3169434"/>
                </a:cubicBezTo>
                <a:cubicBezTo>
                  <a:pt x="3045971" y="3150465"/>
                  <a:pt x="3033084" y="3137785"/>
                  <a:pt x="3016383" y="3131393"/>
                </a:cubicBezTo>
                <a:cubicBezTo>
                  <a:pt x="2999681" y="3125001"/>
                  <a:pt x="2971330" y="3121805"/>
                  <a:pt x="2931330" y="3121805"/>
                </a:cubicBezTo>
                <a:close/>
                <a:moveTo>
                  <a:pt x="8089047" y="3116857"/>
                </a:moveTo>
                <a:cubicBezTo>
                  <a:pt x="7968632" y="3116857"/>
                  <a:pt x="7908426" y="3231291"/>
                  <a:pt x="7908426" y="3460161"/>
                </a:cubicBezTo>
                <a:cubicBezTo>
                  <a:pt x="7908426" y="3541399"/>
                  <a:pt x="7917189" y="3605833"/>
                  <a:pt x="7934715" y="3653463"/>
                </a:cubicBezTo>
                <a:cubicBezTo>
                  <a:pt x="7952240" y="3701093"/>
                  <a:pt x="7981622" y="3739547"/>
                  <a:pt x="8022860" y="3768826"/>
                </a:cubicBezTo>
                <a:lnTo>
                  <a:pt x="8028428" y="3762640"/>
                </a:lnTo>
                <a:cubicBezTo>
                  <a:pt x="7961210" y="3711918"/>
                  <a:pt x="7927601" y="3608617"/>
                  <a:pt x="7927601" y="3452738"/>
                </a:cubicBezTo>
                <a:cubicBezTo>
                  <a:pt x="7927601" y="3239539"/>
                  <a:pt x="7981829" y="3132939"/>
                  <a:pt x="8090284" y="3132939"/>
                </a:cubicBezTo>
                <a:cubicBezTo>
                  <a:pt x="8123274" y="3132939"/>
                  <a:pt x="8159564" y="3143867"/>
                  <a:pt x="8199152" y="3165723"/>
                </a:cubicBezTo>
                <a:lnTo>
                  <a:pt x="8209668" y="3171909"/>
                </a:lnTo>
                <a:cubicBezTo>
                  <a:pt x="8184101" y="3135207"/>
                  <a:pt x="8143894" y="3116857"/>
                  <a:pt x="8089047" y="3116857"/>
                </a:cubicBezTo>
                <a:close/>
                <a:moveTo>
                  <a:pt x="5714513" y="3079742"/>
                </a:moveTo>
                <a:cubicBezTo>
                  <a:pt x="5671626" y="3087165"/>
                  <a:pt x="5642656" y="3102320"/>
                  <a:pt x="5627604" y="3125207"/>
                </a:cubicBezTo>
                <a:cubicBezTo>
                  <a:pt x="5612553" y="3148094"/>
                  <a:pt x="5605027" y="3188610"/>
                  <a:pt x="5605027" y="3246756"/>
                </a:cubicBezTo>
                <a:lnTo>
                  <a:pt x="5605027" y="3861611"/>
                </a:lnTo>
                <a:lnTo>
                  <a:pt x="5480695" y="3861611"/>
                </a:lnTo>
                <a:lnTo>
                  <a:pt x="5488736" y="3878312"/>
                </a:lnTo>
                <a:lnTo>
                  <a:pt x="5621728" y="3878312"/>
                </a:lnTo>
                <a:lnTo>
                  <a:pt x="5621728" y="3240570"/>
                </a:lnTo>
                <a:cubicBezTo>
                  <a:pt x="5621728" y="3193146"/>
                  <a:pt x="5627399" y="3159434"/>
                  <a:pt x="5638739" y="3139434"/>
                </a:cubicBezTo>
                <a:cubicBezTo>
                  <a:pt x="5650079" y="3119434"/>
                  <a:pt x="5671626" y="3105722"/>
                  <a:pt x="5703380" y="3098299"/>
                </a:cubicBezTo>
                <a:close/>
                <a:moveTo>
                  <a:pt x="8077294" y="3079124"/>
                </a:moveTo>
                <a:cubicBezTo>
                  <a:pt x="8139975" y="3079124"/>
                  <a:pt x="8188224" y="3105928"/>
                  <a:pt x="8222039" y="3159537"/>
                </a:cubicBezTo>
                <a:cubicBezTo>
                  <a:pt x="8254204" y="3211085"/>
                  <a:pt x="8270287" y="3302220"/>
                  <a:pt x="8270287" y="3432944"/>
                </a:cubicBezTo>
                <a:cubicBezTo>
                  <a:pt x="8270287" y="3548410"/>
                  <a:pt x="8253586" y="3636143"/>
                  <a:pt x="8220183" y="3696144"/>
                </a:cubicBezTo>
                <a:cubicBezTo>
                  <a:pt x="8186781" y="3756145"/>
                  <a:pt x="8138120" y="3786146"/>
                  <a:pt x="8074201" y="3786146"/>
                </a:cubicBezTo>
                <a:cubicBezTo>
                  <a:pt x="7936880" y="3786146"/>
                  <a:pt x="7868219" y="3672948"/>
                  <a:pt x="7868219" y="3446552"/>
                </a:cubicBezTo>
                <a:cubicBezTo>
                  <a:pt x="7868219" y="3201600"/>
                  <a:pt x="7937911" y="3079124"/>
                  <a:pt x="8077294" y="3079124"/>
                </a:cubicBezTo>
                <a:close/>
                <a:moveTo>
                  <a:pt x="6509297" y="3077268"/>
                </a:moveTo>
                <a:cubicBezTo>
                  <a:pt x="6445378" y="3083454"/>
                  <a:pt x="6383316" y="3120155"/>
                  <a:pt x="6323109" y="3187373"/>
                </a:cubicBezTo>
                <a:lnTo>
                  <a:pt x="6208055" y="3317272"/>
                </a:lnTo>
                <a:lnTo>
                  <a:pt x="6434451" y="3771919"/>
                </a:lnTo>
                <a:lnTo>
                  <a:pt x="6566205" y="3861611"/>
                </a:lnTo>
                <a:lnTo>
                  <a:pt x="6208055" y="3861611"/>
                </a:lnTo>
                <a:lnTo>
                  <a:pt x="6225375" y="3878312"/>
                </a:lnTo>
                <a:lnTo>
                  <a:pt x="6618784" y="3878312"/>
                </a:lnTo>
                <a:lnTo>
                  <a:pt x="6443729" y="3760166"/>
                </a:lnTo>
                <a:lnTo>
                  <a:pt x="6225375" y="3317272"/>
                </a:lnTo>
                <a:lnTo>
                  <a:pt x="6333624" y="3197270"/>
                </a:lnTo>
                <a:cubicBezTo>
                  <a:pt x="6394244" y="3130052"/>
                  <a:pt x="6455070" y="3094382"/>
                  <a:pt x="6516101" y="3090258"/>
                </a:cubicBezTo>
                <a:close/>
                <a:moveTo>
                  <a:pt x="9242720" y="3063041"/>
                </a:moveTo>
                <a:lnTo>
                  <a:pt x="9150554" y="3138506"/>
                </a:lnTo>
                <a:lnTo>
                  <a:pt x="9150554" y="3534389"/>
                </a:lnTo>
                <a:cubicBezTo>
                  <a:pt x="9150554" y="3651504"/>
                  <a:pt x="9140657" y="3729444"/>
                  <a:pt x="9120863" y="3768207"/>
                </a:cubicBezTo>
                <a:cubicBezTo>
                  <a:pt x="9083749" y="3839961"/>
                  <a:pt x="9008284" y="3875838"/>
                  <a:pt x="8894468" y="3875838"/>
                </a:cubicBezTo>
                <a:cubicBezTo>
                  <a:pt x="8814878" y="3875838"/>
                  <a:pt x="8749723" y="3860992"/>
                  <a:pt x="8699000" y="3831301"/>
                </a:cubicBezTo>
                <a:lnTo>
                  <a:pt x="8677350" y="3818930"/>
                </a:lnTo>
                <a:lnTo>
                  <a:pt x="8672402" y="3816456"/>
                </a:lnTo>
                <a:cubicBezTo>
                  <a:pt x="8723537" y="3867178"/>
                  <a:pt x="8799826" y="3892539"/>
                  <a:pt x="8901272" y="3892539"/>
                </a:cubicBezTo>
                <a:cubicBezTo>
                  <a:pt x="9018800" y="3892539"/>
                  <a:pt x="9097770" y="3853776"/>
                  <a:pt x="9138183" y="3776249"/>
                </a:cubicBezTo>
                <a:cubicBezTo>
                  <a:pt x="9157977" y="3737898"/>
                  <a:pt x="9167874" y="3655834"/>
                  <a:pt x="9167874" y="3530059"/>
                </a:cubicBezTo>
                <a:lnTo>
                  <a:pt x="9167874" y="3145929"/>
                </a:lnTo>
                <a:lnTo>
                  <a:pt x="9251999" y="3076031"/>
                </a:lnTo>
                <a:close/>
                <a:moveTo>
                  <a:pt x="3207829" y="3060567"/>
                </a:moveTo>
                <a:lnTo>
                  <a:pt x="3204736" y="3064278"/>
                </a:lnTo>
                <a:cubicBezTo>
                  <a:pt x="3176282" y="3097681"/>
                  <a:pt x="3146797" y="3157063"/>
                  <a:pt x="3116281" y="3242425"/>
                </a:cubicBezTo>
                <a:lnTo>
                  <a:pt x="3114425" y="3247993"/>
                </a:lnTo>
                <a:lnTo>
                  <a:pt x="3128034" y="3259745"/>
                </a:lnTo>
                <a:lnTo>
                  <a:pt x="3130508" y="3253560"/>
                </a:lnTo>
                <a:cubicBezTo>
                  <a:pt x="3161849" y="3169434"/>
                  <a:pt x="3191746" y="3109227"/>
                  <a:pt x="3220200" y="3072938"/>
                </a:cubicBezTo>
                <a:close/>
                <a:moveTo>
                  <a:pt x="8274617" y="3057474"/>
                </a:moveTo>
                <a:lnTo>
                  <a:pt x="8274617" y="3064278"/>
                </a:lnTo>
                <a:cubicBezTo>
                  <a:pt x="8330288" y="3097681"/>
                  <a:pt x="8373279" y="3148197"/>
                  <a:pt x="8403588" y="3215827"/>
                </a:cubicBezTo>
                <a:cubicBezTo>
                  <a:pt x="8433898" y="3283457"/>
                  <a:pt x="8449052" y="3362427"/>
                  <a:pt x="8449052" y="3452738"/>
                </a:cubicBezTo>
                <a:cubicBezTo>
                  <a:pt x="8449052" y="3573977"/>
                  <a:pt x="8415856" y="3673567"/>
                  <a:pt x="8349464" y="3751506"/>
                </a:cubicBezTo>
                <a:cubicBezTo>
                  <a:pt x="8283071" y="3829445"/>
                  <a:pt x="8198121" y="3868415"/>
                  <a:pt x="8094614" y="3868415"/>
                </a:cubicBezTo>
                <a:cubicBezTo>
                  <a:pt x="8017499" y="3868415"/>
                  <a:pt x="7953375" y="3849652"/>
                  <a:pt x="7902240" y="3812126"/>
                </a:cubicBezTo>
                <a:lnTo>
                  <a:pt x="7902240" y="3815218"/>
                </a:lnTo>
                <a:cubicBezTo>
                  <a:pt x="7963272" y="3862642"/>
                  <a:pt x="8028840" y="3886354"/>
                  <a:pt x="8098944" y="3886354"/>
                </a:cubicBezTo>
                <a:cubicBezTo>
                  <a:pt x="8208636" y="3886354"/>
                  <a:pt x="8297195" y="3845528"/>
                  <a:pt x="8364619" y="3763877"/>
                </a:cubicBezTo>
                <a:cubicBezTo>
                  <a:pt x="8432042" y="3682227"/>
                  <a:pt x="8465754" y="3575008"/>
                  <a:pt x="8465754" y="3442223"/>
                </a:cubicBezTo>
                <a:cubicBezTo>
                  <a:pt x="8465754" y="3351912"/>
                  <a:pt x="8448640" y="3272323"/>
                  <a:pt x="8414413" y="3203456"/>
                </a:cubicBezTo>
                <a:cubicBezTo>
                  <a:pt x="8380186" y="3134588"/>
                  <a:pt x="8333587" y="3085928"/>
                  <a:pt x="8274617" y="3057474"/>
                </a:cubicBezTo>
                <a:close/>
                <a:moveTo>
                  <a:pt x="3945584" y="3055618"/>
                </a:moveTo>
                <a:lnTo>
                  <a:pt x="3876923" y="3123661"/>
                </a:lnTo>
                <a:lnTo>
                  <a:pt x="3876923" y="3768207"/>
                </a:lnTo>
                <a:lnTo>
                  <a:pt x="3959811" y="3861611"/>
                </a:lnTo>
                <a:lnTo>
                  <a:pt x="3658569" y="3861611"/>
                </a:lnTo>
                <a:lnTo>
                  <a:pt x="3674033" y="3878312"/>
                </a:lnTo>
                <a:lnTo>
                  <a:pt x="3995070" y="3878312"/>
                </a:lnTo>
                <a:lnTo>
                  <a:pt x="3892387" y="3760785"/>
                </a:lnTo>
                <a:lnTo>
                  <a:pt x="3892387" y="3129846"/>
                </a:lnTo>
                <a:lnTo>
                  <a:pt x="3955481" y="3068608"/>
                </a:lnTo>
                <a:close/>
                <a:moveTo>
                  <a:pt x="8825806" y="3054381"/>
                </a:moveTo>
                <a:lnTo>
                  <a:pt x="8755908" y="3122423"/>
                </a:lnTo>
                <a:lnTo>
                  <a:pt x="8755908" y="3586349"/>
                </a:lnTo>
                <a:cubicBezTo>
                  <a:pt x="8755908" y="3642432"/>
                  <a:pt x="8762507" y="3683876"/>
                  <a:pt x="8775702" y="3710681"/>
                </a:cubicBezTo>
                <a:cubicBezTo>
                  <a:pt x="8788898" y="3737485"/>
                  <a:pt x="8812816" y="3757898"/>
                  <a:pt x="8847456" y="3771919"/>
                </a:cubicBezTo>
                <a:lnTo>
                  <a:pt x="8846219" y="3766352"/>
                </a:lnTo>
                <a:cubicBezTo>
                  <a:pt x="8819826" y="3744083"/>
                  <a:pt x="8801888" y="3725114"/>
                  <a:pt x="8792404" y="3709443"/>
                </a:cubicBezTo>
                <a:lnTo>
                  <a:pt x="8773228" y="3630885"/>
                </a:lnTo>
                <a:lnTo>
                  <a:pt x="8773847" y="3588204"/>
                </a:lnTo>
                <a:lnTo>
                  <a:pt x="8773847" y="3128609"/>
                </a:lnTo>
                <a:lnTo>
                  <a:pt x="8834466" y="3067371"/>
                </a:lnTo>
                <a:close/>
                <a:moveTo>
                  <a:pt x="8516523" y="3033968"/>
                </a:moveTo>
                <a:lnTo>
                  <a:pt x="8600648" y="3109433"/>
                </a:lnTo>
                <a:lnTo>
                  <a:pt x="8600648" y="3520162"/>
                </a:lnTo>
                <a:cubicBezTo>
                  <a:pt x="8600648" y="3638102"/>
                  <a:pt x="8617762" y="3717897"/>
                  <a:pt x="8651989" y="3759547"/>
                </a:cubicBezTo>
                <a:cubicBezTo>
                  <a:pt x="8694876" y="3812332"/>
                  <a:pt x="8770342" y="3838724"/>
                  <a:pt x="8878384" y="3838724"/>
                </a:cubicBezTo>
                <a:cubicBezTo>
                  <a:pt x="8980654" y="3838724"/>
                  <a:pt x="9049522" y="3812332"/>
                  <a:pt x="9084986" y="3759547"/>
                </a:cubicBezTo>
                <a:cubicBezTo>
                  <a:pt x="9099008" y="3738928"/>
                  <a:pt x="9108388" y="3712536"/>
                  <a:pt x="9113131" y="3680371"/>
                </a:cubicBezTo>
                <a:cubicBezTo>
                  <a:pt x="9117874" y="3648205"/>
                  <a:pt x="9120244" y="3595421"/>
                  <a:pt x="9120244" y="3522018"/>
                </a:cubicBezTo>
                <a:lnTo>
                  <a:pt x="9120244" y="3122423"/>
                </a:lnTo>
                <a:lnTo>
                  <a:pt x="9230968" y="3033968"/>
                </a:lnTo>
                <a:lnTo>
                  <a:pt x="8967458" y="3033968"/>
                </a:lnTo>
                <a:lnTo>
                  <a:pt x="9063954" y="3122423"/>
                </a:lnTo>
                <a:lnTo>
                  <a:pt x="9061480" y="3522636"/>
                </a:lnTo>
                <a:cubicBezTo>
                  <a:pt x="9061480" y="3626968"/>
                  <a:pt x="9051378" y="3695010"/>
                  <a:pt x="9031170" y="3726763"/>
                </a:cubicBezTo>
                <a:cubicBezTo>
                  <a:pt x="9006016" y="3765939"/>
                  <a:pt x="8960036" y="3785527"/>
                  <a:pt x="8893230" y="3785527"/>
                </a:cubicBezTo>
                <a:cubicBezTo>
                  <a:pt x="8832610" y="3785527"/>
                  <a:pt x="8789517" y="3772640"/>
                  <a:pt x="8763950" y="3746867"/>
                </a:cubicBezTo>
                <a:cubicBezTo>
                  <a:pt x="8738383" y="3721093"/>
                  <a:pt x="8725598" y="3677484"/>
                  <a:pt x="8725598" y="3616040"/>
                </a:cubicBezTo>
                <a:lnTo>
                  <a:pt x="8724362" y="3520781"/>
                </a:lnTo>
                <a:lnTo>
                  <a:pt x="8724362" y="3116238"/>
                </a:lnTo>
                <a:lnTo>
                  <a:pt x="8808486" y="3033968"/>
                </a:lnTo>
                <a:close/>
                <a:moveTo>
                  <a:pt x="5754027" y="3033968"/>
                </a:moveTo>
                <a:lnTo>
                  <a:pt x="5833823" y="3107578"/>
                </a:lnTo>
                <a:lnTo>
                  <a:pt x="5833823" y="3755217"/>
                </a:lnTo>
                <a:lnTo>
                  <a:pt x="5749078" y="3827590"/>
                </a:lnTo>
                <a:lnTo>
                  <a:pt x="6032382" y="3827590"/>
                </a:lnTo>
                <a:lnTo>
                  <a:pt x="5957535" y="3760166"/>
                </a:lnTo>
                <a:lnTo>
                  <a:pt x="5957535" y="3567792"/>
                </a:lnTo>
                <a:lnTo>
                  <a:pt x="6085579" y="3415624"/>
                </a:lnTo>
                <a:lnTo>
                  <a:pt x="6099187" y="3442841"/>
                </a:lnTo>
                <a:lnTo>
                  <a:pt x="5991557" y="3575214"/>
                </a:lnTo>
                <a:lnTo>
                  <a:pt x="5991557" y="3766970"/>
                </a:lnTo>
                <a:lnTo>
                  <a:pt x="6070115" y="3861611"/>
                </a:lnTo>
                <a:lnTo>
                  <a:pt x="5773203" y="3861611"/>
                </a:lnTo>
                <a:lnTo>
                  <a:pt x="5789905" y="3878312"/>
                </a:lnTo>
                <a:lnTo>
                  <a:pt x="6107229" y="3878312"/>
                </a:lnTo>
                <a:lnTo>
                  <a:pt x="6006402" y="3760166"/>
                </a:lnTo>
                <a:lnTo>
                  <a:pt x="6006402" y="3583256"/>
                </a:lnTo>
                <a:lnTo>
                  <a:pt x="6107229" y="3460161"/>
                </a:lnTo>
                <a:lnTo>
                  <a:pt x="6260633" y="3766970"/>
                </a:lnTo>
                <a:lnTo>
                  <a:pt x="6179601" y="3827590"/>
                </a:lnTo>
                <a:lnTo>
                  <a:pt x="6500637" y="3827590"/>
                </a:lnTo>
                <a:lnTo>
                  <a:pt x="6396718" y="3760166"/>
                </a:lnTo>
                <a:lnTo>
                  <a:pt x="6168467" y="3316653"/>
                </a:lnTo>
                <a:lnTo>
                  <a:pt x="6254448" y="3214590"/>
                </a:lnTo>
                <a:cubicBezTo>
                  <a:pt x="6336923" y="3115619"/>
                  <a:pt x="6413831" y="3057474"/>
                  <a:pt x="6485173" y="3040154"/>
                </a:cubicBezTo>
                <a:lnTo>
                  <a:pt x="6485173" y="3033968"/>
                </a:lnTo>
                <a:lnTo>
                  <a:pt x="6159188" y="3033968"/>
                </a:lnTo>
                <a:lnTo>
                  <a:pt x="6159188" y="3040154"/>
                </a:lnTo>
                <a:cubicBezTo>
                  <a:pt x="6181457" y="3044690"/>
                  <a:pt x="6200426" y="3054072"/>
                  <a:pt x="6216096" y="3068299"/>
                </a:cubicBezTo>
                <a:cubicBezTo>
                  <a:pt x="6231767" y="3082526"/>
                  <a:pt x="6239602" y="3097474"/>
                  <a:pt x="6239602" y="3113145"/>
                </a:cubicBezTo>
                <a:cubicBezTo>
                  <a:pt x="6239602" y="3139537"/>
                  <a:pt x="6225787" y="3169228"/>
                  <a:pt x="6198158" y="3202219"/>
                </a:cubicBezTo>
                <a:lnTo>
                  <a:pt x="6006402" y="3431088"/>
                </a:lnTo>
                <a:lnTo>
                  <a:pt x="6006402" y="3128609"/>
                </a:lnTo>
                <a:lnTo>
                  <a:pt x="6070115" y="3066753"/>
                </a:lnTo>
                <a:lnTo>
                  <a:pt x="6060837" y="3053144"/>
                </a:lnTo>
                <a:lnTo>
                  <a:pt x="5991557" y="3120568"/>
                </a:lnTo>
                <a:lnTo>
                  <a:pt x="5991557" y="3450264"/>
                </a:lnTo>
                <a:lnTo>
                  <a:pt x="5957535" y="3489234"/>
                </a:lnTo>
                <a:lnTo>
                  <a:pt x="5957535" y="3115619"/>
                </a:lnTo>
                <a:lnTo>
                  <a:pt x="6043516" y="3033968"/>
                </a:lnTo>
                <a:close/>
                <a:moveTo>
                  <a:pt x="4992028" y="3033968"/>
                </a:moveTo>
                <a:lnTo>
                  <a:pt x="5074296" y="3102629"/>
                </a:lnTo>
                <a:lnTo>
                  <a:pt x="5074296" y="3597483"/>
                </a:lnTo>
                <a:cubicBezTo>
                  <a:pt x="5074296" y="3671711"/>
                  <a:pt x="5066049" y="3724083"/>
                  <a:pt x="5049554" y="3754599"/>
                </a:cubicBezTo>
                <a:cubicBezTo>
                  <a:pt x="5033058" y="3785115"/>
                  <a:pt x="4999656" y="3809445"/>
                  <a:pt x="4949346" y="3827590"/>
                </a:cubicBezTo>
                <a:lnTo>
                  <a:pt x="5237598" y="3827590"/>
                </a:lnTo>
                <a:lnTo>
                  <a:pt x="5269763" y="3861611"/>
                </a:lnTo>
                <a:lnTo>
                  <a:pt x="4959861" y="3861611"/>
                </a:lnTo>
                <a:lnTo>
                  <a:pt x="4969759" y="3878312"/>
                </a:lnTo>
                <a:lnTo>
                  <a:pt x="5305022" y="3878312"/>
                </a:lnTo>
                <a:lnTo>
                  <a:pt x="5251207" y="3820785"/>
                </a:lnTo>
                <a:cubicBezTo>
                  <a:pt x="5196360" y="3804703"/>
                  <a:pt x="5161514" y="3779135"/>
                  <a:pt x="5146669" y="3744083"/>
                </a:cubicBezTo>
                <a:cubicBezTo>
                  <a:pt x="5131823" y="3709031"/>
                  <a:pt x="5124400" y="3635009"/>
                  <a:pt x="5124400" y="3522018"/>
                </a:cubicBezTo>
                <a:lnTo>
                  <a:pt x="5124400" y="3165723"/>
                </a:lnTo>
                <a:lnTo>
                  <a:pt x="5157803" y="3230673"/>
                </a:lnTo>
                <a:lnTo>
                  <a:pt x="5157803" y="3569029"/>
                </a:lnTo>
                <a:lnTo>
                  <a:pt x="5157184" y="3627174"/>
                </a:lnTo>
                <a:cubicBezTo>
                  <a:pt x="5157184" y="3729856"/>
                  <a:pt x="5185639" y="3790682"/>
                  <a:pt x="5242547" y="3809651"/>
                </a:cubicBezTo>
                <a:lnTo>
                  <a:pt x="5237598" y="3805321"/>
                </a:lnTo>
                <a:cubicBezTo>
                  <a:pt x="5208319" y="3785527"/>
                  <a:pt x="5189556" y="3755011"/>
                  <a:pt x="5181308" y="3713773"/>
                </a:cubicBezTo>
                <a:lnTo>
                  <a:pt x="5173886" y="3624700"/>
                </a:lnTo>
                <a:lnTo>
                  <a:pt x="5174504" y="3596864"/>
                </a:lnTo>
                <a:lnTo>
                  <a:pt x="5174504" y="3260983"/>
                </a:lnTo>
                <a:lnTo>
                  <a:pt x="5466468" y="3827590"/>
                </a:lnTo>
                <a:lnTo>
                  <a:pt x="5571006" y="3827590"/>
                </a:lnTo>
                <a:lnTo>
                  <a:pt x="5571006" y="3282632"/>
                </a:lnTo>
                <a:lnTo>
                  <a:pt x="5571006" y="3242425"/>
                </a:lnTo>
                <a:cubicBezTo>
                  <a:pt x="5571006" y="3179332"/>
                  <a:pt x="5581315" y="3132114"/>
                  <a:pt x="5601934" y="3100774"/>
                </a:cubicBezTo>
                <a:cubicBezTo>
                  <a:pt x="5615542" y="3080567"/>
                  <a:pt x="5645852" y="3058299"/>
                  <a:pt x="5692863" y="3033968"/>
                </a:cubicBezTo>
                <a:lnTo>
                  <a:pt x="5412034" y="3033968"/>
                </a:lnTo>
                <a:cubicBezTo>
                  <a:pt x="5458220" y="3056237"/>
                  <a:pt x="5487190" y="3079433"/>
                  <a:pt x="5498943" y="3103557"/>
                </a:cubicBezTo>
                <a:cubicBezTo>
                  <a:pt x="5510695" y="3127681"/>
                  <a:pt x="5516572" y="3175620"/>
                  <a:pt x="5516572" y="3247374"/>
                </a:cubicBezTo>
                <a:lnTo>
                  <a:pt x="5516572" y="3280158"/>
                </a:lnTo>
                <a:lnTo>
                  <a:pt x="5516572" y="3569029"/>
                </a:lnTo>
                <a:lnTo>
                  <a:pt x="5281516" y="3107578"/>
                </a:lnTo>
                <a:lnTo>
                  <a:pt x="5358219" y="3055618"/>
                </a:lnTo>
                <a:lnTo>
                  <a:pt x="5346466" y="3043865"/>
                </a:lnTo>
                <a:lnTo>
                  <a:pt x="5259866" y="3102629"/>
                </a:lnTo>
                <a:lnTo>
                  <a:pt x="5516572" y="3602431"/>
                </a:lnTo>
                <a:lnTo>
                  <a:pt x="5516572" y="3676659"/>
                </a:lnTo>
                <a:lnTo>
                  <a:pt x="5217186" y="3092732"/>
                </a:lnTo>
                <a:lnTo>
                  <a:pt x="5305022" y="3033968"/>
                </a:lnTo>
                <a:close/>
                <a:moveTo>
                  <a:pt x="4312687" y="3033968"/>
                </a:moveTo>
                <a:lnTo>
                  <a:pt x="4378255" y="3104485"/>
                </a:lnTo>
                <a:lnTo>
                  <a:pt x="4294130" y="3335829"/>
                </a:lnTo>
                <a:cubicBezTo>
                  <a:pt x="4273924" y="3316860"/>
                  <a:pt x="4252892" y="3300158"/>
                  <a:pt x="4231036" y="3285725"/>
                </a:cubicBezTo>
                <a:lnTo>
                  <a:pt x="4221139" y="3299334"/>
                </a:lnTo>
                <a:lnTo>
                  <a:pt x="4226706" y="3303664"/>
                </a:lnTo>
                <a:cubicBezTo>
                  <a:pt x="4240727" y="3314798"/>
                  <a:pt x="4258047" y="3329437"/>
                  <a:pt x="4278666" y="3347582"/>
                </a:cubicBezTo>
                <a:lnTo>
                  <a:pt x="4286089" y="3353767"/>
                </a:lnTo>
                <a:lnTo>
                  <a:pt x="4274955" y="3380985"/>
                </a:lnTo>
                <a:cubicBezTo>
                  <a:pt x="4261759" y="3371500"/>
                  <a:pt x="4250418" y="3362221"/>
                  <a:pt x="4240933" y="3353149"/>
                </a:cubicBezTo>
                <a:lnTo>
                  <a:pt x="4213098" y="3327169"/>
                </a:lnTo>
                <a:cubicBezTo>
                  <a:pt x="4211861" y="3325932"/>
                  <a:pt x="4208356" y="3322633"/>
                  <a:pt x="4202582" y="3317272"/>
                </a:cubicBezTo>
                <a:cubicBezTo>
                  <a:pt x="4190211" y="3353974"/>
                  <a:pt x="4172685" y="3389232"/>
                  <a:pt x="4150004" y="3423047"/>
                </a:cubicBezTo>
                <a:cubicBezTo>
                  <a:pt x="4191242" y="3427171"/>
                  <a:pt x="4222789" y="3438511"/>
                  <a:pt x="4244645" y="3457068"/>
                </a:cubicBezTo>
                <a:lnTo>
                  <a:pt x="4242171" y="3465728"/>
                </a:lnTo>
                <a:cubicBezTo>
                  <a:pt x="4208356" y="3573359"/>
                  <a:pt x="4174231" y="3652948"/>
                  <a:pt x="4139798" y="3704495"/>
                </a:cubicBezTo>
                <a:cubicBezTo>
                  <a:pt x="4105364" y="3756042"/>
                  <a:pt x="4058663" y="3797074"/>
                  <a:pt x="3999693" y="3827590"/>
                </a:cubicBezTo>
                <a:lnTo>
                  <a:pt x="4308976" y="3827590"/>
                </a:lnTo>
                <a:cubicBezTo>
                  <a:pt x="4304027" y="3822229"/>
                  <a:pt x="4300316" y="3818311"/>
                  <a:pt x="4297842" y="3815837"/>
                </a:cubicBezTo>
                <a:cubicBezTo>
                  <a:pt x="4272687" y="3789445"/>
                  <a:pt x="4256191" y="3768620"/>
                  <a:pt x="4248356" y="3753362"/>
                </a:cubicBezTo>
                <a:cubicBezTo>
                  <a:pt x="4240521" y="3738104"/>
                  <a:pt x="4236604" y="3718928"/>
                  <a:pt x="4236604" y="3695835"/>
                </a:cubicBezTo>
                <a:cubicBezTo>
                  <a:pt x="4236604" y="3673567"/>
                  <a:pt x="4242171" y="3645525"/>
                  <a:pt x="4253305" y="3611710"/>
                </a:cubicBezTo>
                <a:lnTo>
                  <a:pt x="4273717" y="3548616"/>
                </a:lnTo>
                <a:cubicBezTo>
                  <a:pt x="4281965" y="3523049"/>
                  <a:pt x="4288770" y="3503667"/>
                  <a:pt x="4294130" y="3490471"/>
                </a:cubicBezTo>
                <a:lnTo>
                  <a:pt x="4321347" y="3518925"/>
                </a:lnTo>
                <a:cubicBezTo>
                  <a:pt x="4287120" y="3602225"/>
                  <a:pt x="4270007" y="3664907"/>
                  <a:pt x="4270007" y="3706969"/>
                </a:cubicBezTo>
                <a:cubicBezTo>
                  <a:pt x="4270007" y="3731712"/>
                  <a:pt x="4274233" y="3753259"/>
                  <a:pt x="4282687" y="3771609"/>
                </a:cubicBezTo>
                <a:cubicBezTo>
                  <a:pt x="4291140" y="3789960"/>
                  <a:pt x="4308976" y="3815631"/>
                  <a:pt x="4336193" y="3848621"/>
                </a:cubicBezTo>
                <a:lnTo>
                  <a:pt x="4346708" y="3861611"/>
                </a:lnTo>
                <a:lnTo>
                  <a:pt x="4031858" y="3861611"/>
                </a:lnTo>
                <a:lnTo>
                  <a:pt x="4044229" y="3878312"/>
                </a:lnTo>
                <a:lnTo>
                  <a:pt x="4378255" y="3878312"/>
                </a:lnTo>
                <a:cubicBezTo>
                  <a:pt x="4372070" y="3870477"/>
                  <a:pt x="4367534" y="3864704"/>
                  <a:pt x="4364647" y="3860992"/>
                </a:cubicBezTo>
                <a:cubicBezTo>
                  <a:pt x="4330832" y="3818930"/>
                  <a:pt x="4309491" y="3788929"/>
                  <a:pt x="4300625" y="3770991"/>
                </a:cubicBezTo>
                <a:cubicBezTo>
                  <a:pt x="4291759" y="3753052"/>
                  <a:pt x="4287326" y="3731093"/>
                  <a:pt x="4287326" y="3705113"/>
                </a:cubicBezTo>
                <a:cubicBezTo>
                  <a:pt x="4287326" y="3660989"/>
                  <a:pt x="4303202" y="3603668"/>
                  <a:pt x="4334956" y="3533152"/>
                </a:cubicBezTo>
                <a:lnTo>
                  <a:pt x="4341141" y="3540575"/>
                </a:lnTo>
                <a:cubicBezTo>
                  <a:pt x="4374544" y="3584287"/>
                  <a:pt x="4401967" y="3623256"/>
                  <a:pt x="4423411" y="3657484"/>
                </a:cubicBezTo>
                <a:lnTo>
                  <a:pt x="4434545" y="3675422"/>
                </a:lnTo>
                <a:cubicBezTo>
                  <a:pt x="4466710" y="3621401"/>
                  <a:pt x="4507330" y="3573977"/>
                  <a:pt x="4556403" y="3533152"/>
                </a:cubicBezTo>
                <a:lnTo>
                  <a:pt x="4568155" y="3560369"/>
                </a:lnTo>
                <a:lnTo>
                  <a:pt x="4563207" y="3566554"/>
                </a:lnTo>
                <a:cubicBezTo>
                  <a:pt x="4514959" y="3616452"/>
                  <a:pt x="4478669" y="3661608"/>
                  <a:pt x="4454339" y="3702021"/>
                </a:cubicBezTo>
                <a:lnTo>
                  <a:pt x="4468566" y="3705732"/>
                </a:lnTo>
                <a:cubicBezTo>
                  <a:pt x="4492896" y="3664494"/>
                  <a:pt x="4527742" y="3620988"/>
                  <a:pt x="4573105" y="3575214"/>
                </a:cubicBezTo>
                <a:lnTo>
                  <a:pt x="4641765" y="3755836"/>
                </a:lnTo>
                <a:lnTo>
                  <a:pt x="4556403" y="3827590"/>
                </a:lnTo>
                <a:lnTo>
                  <a:pt x="4868779" y="3827590"/>
                </a:lnTo>
                <a:lnTo>
                  <a:pt x="4775994" y="3755836"/>
                </a:lnTo>
                <a:lnTo>
                  <a:pt x="4664033" y="3452120"/>
                </a:lnTo>
                <a:cubicBezTo>
                  <a:pt x="4682178" y="3439748"/>
                  <a:pt x="4710838" y="3433563"/>
                  <a:pt x="4750014" y="3433563"/>
                </a:cubicBezTo>
                <a:cubicBezTo>
                  <a:pt x="4755375" y="3433563"/>
                  <a:pt x="4764035" y="3433975"/>
                  <a:pt x="4775994" y="3434800"/>
                </a:cubicBezTo>
                <a:cubicBezTo>
                  <a:pt x="4753725" y="3397686"/>
                  <a:pt x="4737230" y="3355623"/>
                  <a:pt x="4726508" y="3308612"/>
                </a:cubicBezTo>
                <a:cubicBezTo>
                  <a:pt x="4723209" y="3312736"/>
                  <a:pt x="4715374" y="3319746"/>
                  <a:pt x="4703003" y="3329643"/>
                </a:cubicBezTo>
                <a:lnTo>
                  <a:pt x="4682590" y="3346963"/>
                </a:lnTo>
                <a:cubicBezTo>
                  <a:pt x="4681765" y="3347788"/>
                  <a:pt x="4678879" y="3350056"/>
                  <a:pt x="4673930" y="3353767"/>
                </a:cubicBezTo>
                <a:lnTo>
                  <a:pt x="4587331" y="3123042"/>
                </a:lnTo>
                <a:lnTo>
                  <a:pt x="4649806" y="3050670"/>
                </a:lnTo>
                <a:lnTo>
                  <a:pt x="4633723" y="3043865"/>
                </a:lnTo>
                <a:lnTo>
                  <a:pt x="4568155" y="3119331"/>
                </a:lnTo>
                <a:lnTo>
                  <a:pt x="4659703" y="3363046"/>
                </a:lnTo>
                <a:lnTo>
                  <a:pt x="4634960" y="3376654"/>
                </a:lnTo>
                <a:lnTo>
                  <a:pt x="4533516" y="3106959"/>
                </a:lnTo>
                <a:lnTo>
                  <a:pt x="4597847" y="3033968"/>
                </a:lnTo>
                <a:close/>
                <a:moveTo>
                  <a:pt x="3239799" y="3033968"/>
                </a:moveTo>
                <a:lnTo>
                  <a:pt x="3322687" y="3109433"/>
                </a:lnTo>
                <a:lnTo>
                  <a:pt x="3322687" y="3387789"/>
                </a:lnTo>
                <a:cubicBezTo>
                  <a:pt x="3267841" y="3398510"/>
                  <a:pt x="3228253" y="3433563"/>
                  <a:pt x="3203922" y="3492945"/>
                </a:cubicBezTo>
                <a:lnTo>
                  <a:pt x="3213201" y="3499131"/>
                </a:lnTo>
                <a:cubicBezTo>
                  <a:pt x="3240005" y="3464079"/>
                  <a:pt x="3276501" y="3446552"/>
                  <a:pt x="3322687" y="3446552"/>
                </a:cubicBezTo>
                <a:lnTo>
                  <a:pt x="3322687" y="3469439"/>
                </a:lnTo>
                <a:cubicBezTo>
                  <a:pt x="3282687" y="3472738"/>
                  <a:pt x="3250727" y="3489440"/>
                  <a:pt x="3226809" y="3519543"/>
                </a:cubicBezTo>
                <a:lnTo>
                  <a:pt x="3239799" y="3525729"/>
                </a:lnTo>
                <a:cubicBezTo>
                  <a:pt x="3260418" y="3498512"/>
                  <a:pt x="3288047" y="3484904"/>
                  <a:pt x="3322687" y="3484904"/>
                </a:cubicBezTo>
                <a:lnTo>
                  <a:pt x="3322687" y="3755217"/>
                </a:lnTo>
                <a:lnTo>
                  <a:pt x="3239799" y="3827590"/>
                </a:lnTo>
                <a:lnTo>
                  <a:pt x="3525577" y="3827590"/>
                </a:lnTo>
                <a:lnTo>
                  <a:pt x="3446401" y="3760785"/>
                </a:lnTo>
                <a:lnTo>
                  <a:pt x="3446401" y="3453975"/>
                </a:lnTo>
                <a:cubicBezTo>
                  <a:pt x="3453411" y="3454388"/>
                  <a:pt x="3458153" y="3454800"/>
                  <a:pt x="3460628" y="3455212"/>
                </a:cubicBezTo>
                <a:lnTo>
                  <a:pt x="3523103" y="3460780"/>
                </a:lnTo>
                <a:cubicBezTo>
                  <a:pt x="3535887" y="3462017"/>
                  <a:pt x="3556093" y="3462635"/>
                  <a:pt x="3583722" y="3462635"/>
                </a:cubicBezTo>
                <a:cubicBezTo>
                  <a:pt x="3635270" y="3462635"/>
                  <a:pt x="3680425" y="3459749"/>
                  <a:pt x="3719189" y="3453975"/>
                </a:cubicBezTo>
                <a:lnTo>
                  <a:pt x="3719189" y="3476244"/>
                </a:lnTo>
                <a:cubicBezTo>
                  <a:pt x="3689910" y="3486966"/>
                  <a:pt x="3655476" y="3492326"/>
                  <a:pt x="3615888" y="3492326"/>
                </a:cubicBezTo>
                <a:cubicBezTo>
                  <a:pt x="3591558" y="3492326"/>
                  <a:pt x="3552176" y="3490265"/>
                  <a:pt x="3497741" y="3486141"/>
                </a:cubicBezTo>
                <a:lnTo>
                  <a:pt x="3479803" y="3484904"/>
                </a:lnTo>
                <a:lnTo>
                  <a:pt x="3479803" y="3769444"/>
                </a:lnTo>
                <a:lnTo>
                  <a:pt x="3563928" y="3861611"/>
                </a:lnTo>
                <a:lnTo>
                  <a:pt x="3262068" y="3861611"/>
                </a:lnTo>
                <a:lnTo>
                  <a:pt x="3278150" y="3878312"/>
                </a:lnTo>
                <a:lnTo>
                  <a:pt x="3597949" y="3878312"/>
                </a:lnTo>
                <a:lnTo>
                  <a:pt x="3495886" y="3760785"/>
                </a:lnTo>
                <a:lnTo>
                  <a:pt x="3495886" y="3499131"/>
                </a:lnTo>
                <a:lnTo>
                  <a:pt x="3504546" y="3499749"/>
                </a:lnTo>
                <a:cubicBezTo>
                  <a:pt x="3541660" y="3503461"/>
                  <a:pt x="3577537" y="3505316"/>
                  <a:pt x="3612176" y="3505316"/>
                </a:cubicBezTo>
                <a:cubicBezTo>
                  <a:pt x="3648878" y="3505316"/>
                  <a:pt x="3684549" y="3501193"/>
                  <a:pt x="3719189" y="3492945"/>
                </a:cubicBezTo>
                <a:lnTo>
                  <a:pt x="3719189" y="3755217"/>
                </a:lnTo>
                <a:lnTo>
                  <a:pt x="3634445" y="3827590"/>
                </a:lnTo>
                <a:lnTo>
                  <a:pt x="3918986" y="3827590"/>
                </a:lnTo>
                <a:lnTo>
                  <a:pt x="3844139" y="3760785"/>
                </a:lnTo>
                <a:lnTo>
                  <a:pt x="3844139" y="3116238"/>
                </a:lnTo>
                <a:lnTo>
                  <a:pt x="3929501" y="3033968"/>
                </a:lnTo>
                <a:lnTo>
                  <a:pt x="3643724" y="3033968"/>
                </a:lnTo>
                <a:lnTo>
                  <a:pt x="3719189" y="3103248"/>
                </a:lnTo>
                <a:lnTo>
                  <a:pt x="3719189" y="3387789"/>
                </a:lnTo>
                <a:cubicBezTo>
                  <a:pt x="3688260" y="3391912"/>
                  <a:pt x="3651352" y="3393974"/>
                  <a:pt x="3608465" y="3393974"/>
                </a:cubicBezTo>
                <a:cubicBezTo>
                  <a:pt x="3578774" y="3393974"/>
                  <a:pt x="3548052" y="3392531"/>
                  <a:pt x="3516299" y="3389644"/>
                </a:cubicBezTo>
                <a:lnTo>
                  <a:pt x="3495886" y="3387789"/>
                </a:lnTo>
                <a:lnTo>
                  <a:pt x="3495886" y="3129846"/>
                </a:lnTo>
                <a:lnTo>
                  <a:pt x="3559598" y="3066753"/>
                </a:lnTo>
                <a:lnTo>
                  <a:pt x="3547227" y="3055618"/>
                </a:lnTo>
                <a:lnTo>
                  <a:pt x="3479803" y="3122423"/>
                </a:lnTo>
                <a:lnTo>
                  <a:pt x="3479803" y="3387170"/>
                </a:lnTo>
                <a:cubicBezTo>
                  <a:pt x="3467020" y="3386346"/>
                  <a:pt x="3455885" y="3385108"/>
                  <a:pt x="3446401" y="3383459"/>
                </a:cubicBezTo>
                <a:lnTo>
                  <a:pt x="3446401" y="3116238"/>
                </a:lnTo>
                <a:lnTo>
                  <a:pt x="3530526" y="3033968"/>
                </a:lnTo>
                <a:close/>
                <a:moveTo>
                  <a:pt x="2436476" y="3033968"/>
                </a:moveTo>
                <a:lnTo>
                  <a:pt x="2440188" y="3040154"/>
                </a:lnTo>
                <a:cubicBezTo>
                  <a:pt x="2477301" y="3110671"/>
                  <a:pt x="2504725" y="3174589"/>
                  <a:pt x="2522457" y="3231910"/>
                </a:cubicBezTo>
                <a:lnTo>
                  <a:pt x="2529880" y="3231910"/>
                </a:lnTo>
                <a:cubicBezTo>
                  <a:pt x="2532354" y="3180363"/>
                  <a:pt x="2545344" y="3143764"/>
                  <a:pt x="2568849" y="3122114"/>
                </a:cubicBezTo>
                <a:cubicBezTo>
                  <a:pt x="2592355" y="3100464"/>
                  <a:pt x="2630706" y="3089639"/>
                  <a:pt x="2683903" y="3089639"/>
                </a:cubicBezTo>
                <a:cubicBezTo>
                  <a:pt x="2702872" y="3089639"/>
                  <a:pt x="2722873" y="3090877"/>
                  <a:pt x="2743904" y="3093351"/>
                </a:cubicBezTo>
                <a:lnTo>
                  <a:pt x="2743904" y="3123661"/>
                </a:lnTo>
                <a:lnTo>
                  <a:pt x="2737100" y="3123661"/>
                </a:lnTo>
                <a:lnTo>
                  <a:pt x="2699986" y="3123042"/>
                </a:lnTo>
                <a:cubicBezTo>
                  <a:pt x="2652975" y="3123042"/>
                  <a:pt x="2619263" y="3132527"/>
                  <a:pt x="2598850" y="3151496"/>
                </a:cubicBezTo>
                <a:cubicBezTo>
                  <a:pt x="2578437" y="3170465"/>
                  <a:pt x="2565963" y="3204074"/>
                  <a:pt x="2561427" y="3252322"/>
                </a:cubicBezTo>
                <a:lnTo>
                  <a:pt x="2577509" y="3252322"/>
                </a:lnTo>
                <a:cubicBezTo>
                  <a:pt x="2580809" y="3210260"/>
                  <a:pt x="2591427" y="3180878"/>
                  <a:pt x="2609366" y="3164177"/>
                </a:cubicBezTo>
                <a:cubicBezTo>
                  <a:pt x="2627304" y="3147475"/>
                  <a:pt x="2657511" y="3139125"/>
                  <a:pt x="2699986" y="3139125"/>
                </a:cubicBezTo>
                <a:lnTo>
                  <a:pt x="2743904" y="3139743"/>
                </a:lnTo>
                <a:lnTo>
                  <a:pt x="2743904" y="3755217"/>
                </a:lnTo>
                <a:lnTo>
                  <a:pt x="2657304" y="3827590"/>
                </a:lnTo>
                <a:lnTo>
                  <a:pt x="2939990" y="3827590"/>
                </a:lnTo>
                <a:lnTo>
                  <a:pt x="2866999" y="3760166"/>
                </a:lnTo>
                <a:lnTo>
                  <a:pt x="2866999" y="3089639"/>
                </a:lnTo>
                <a:lnTo>
                  <a:pt x="2874422" y="3089639"/>
                </a:lnTo>
                <a:cubicBezTo>
                  <a:pt x="2892979" y="3087990"/>
                  <a:pt x="2911536" y="3087165"/>
                  <a:pt x="2930092" y="3087165"/>
                </a:cubicBezTo>
                <a:cubicBezTo>
                  <a:pt x="2975454" y="3087165"/>
                  <a:pt x="3009166" y="3096238"/>
                  <a:pt x="3031228" y="3114382"/>
                </a:cubicBezTo>
                <a:cubicBezTo>
                  <a:pt x="3053291" y="3132527"/>
                  <a:pt x="3070301" y="3165105"/>
                  <a:pt x="3082260" y="3212116"/>
                </a:cubicBezTo>
                <a:lnTo>
                  <a:pt x="3084116" y="3220157"/>
                </a:lnTo>
                <a:lnTo>
                  <a:pt x="3090301" y="3224487"/>
                </a:lnTo>
                <a:lnTo>
                  <a:pt x="3091539" y="3221394"/>
                </a:lnTo>
                <a:cubicBezTo>
                  <a:pt x="3103910" y="3181806"/>
                  <a:pt x="3117312" y="3148816"/>
                  <a:pt x="3131745" y="3122423"/>
                </a:cubicBezTo>
                <a:lnTo>
                  <a:pt x="3173808" y="3048195"/>
                </a:lnTo>
                <a:cubicBezTo>
                  <a:pt x="3175045" y="3045721"/>
                  <a:pt x="3177519" y="3040979"/>
                  <a:pt x="3181231" y="3033968"/>
                </a:cubicBezTo>
                <a:close/>
                <a:moveTo>
                  <a:pt x="8077294" y="3025927"/>
                </a:moveTo>
                <a:cubicBezTo>
                  <a:pt x="7972551" y="3025927"/>
                  <a:pt x="7889250" y="3062629"/>
                  <a:pt x="7827393" y="3136032"/>
                </a:cubicBezTo>
                <a:cubicBezTo>
                  <a:pt x="7765537" y="3209435"/>
                  <a:pt x="7734608" y="3308406"/>
                  <a:pt x="7734608" y="3432944"/>
                </a:cubicBezTo>
                <a:cubicBezTo>
                  <a:pt x="7734608" y="3578513"/>
                  <a:pt x="7779764" y="3688412"/>
                  <a:pt x="7870074" y="3762640"/>
                </a:cubicBezTo>
                <a:cubicBezTo>
                  <a:pt x="7931518" y="3812950"/>
                  <a:pt x="8001623" y="3838105"/>
                  <a:pt x="8080387" y="3838105"/>
                </a:cubicBezTo>
                <a:cubicBezTo>
                  <a:pt x="8180182" y="3838105"/>
                  <a:pt x="8259668" y="3802435"/>
                  <a:pt x="8318845" y="3731093"/>
                </a:cubicBezTo>
                <a:cubicBezTo>
                  <a:pt x="8378021" y="3659752"/>
                  <a:pt x="8407609" y="3564080"/>
                  <a:pt x="8407609" y="3444078"/>
                </a:cubicBezTo>
                <a:cubicBezTo>
                  <a:pt x="8407609" y="3317066"/>
                  <a:pt x="8377609" y="3215621"/>
                  <a:pt x="8317608" y="3139743"/>
                </a:cubicBezTo>
                <a:cubicBezTo>
                  <a:pt x="8257607" y="3063866"/>
                  <a:pt x="8177502" y="3025927"/>
                  <a:pt x="8077294" y="3025927"/>
                </a:cubicBezTo>
                <a:close/>
                <a:moveTo>
                  <a:pt x="7813245" y="2853347"/>
                </a:moveTo>
                <a:cubicBezTo>
                  <a:pt x="7755100" y="2903657"/>
                  <a:pt x="7694068" y="2979741"/>
                  <a:pt x="7630149" y="3081598"/>
                </a:cubicBezTo>
                <a:lnTo>
                  <a:pt x="7594273" y="3138506"/>
                </a:lnTo>
                <a:lnTo>
                  <a:pt x="7366021" y="3498512"/>
                </a:lnTo>
                <a:lnTo>
                  <a:pt x="7366021" y="3745320"/>
                </a:lnTo>
                <a:lnTo>
                  <a:pt x="7460044" y="3861611"/>
                </a:lnTo>
                <a:lnTo>
                  <a:pt x="7098182" y="3861611"/>
                </a:lnTo>
                <a:lnTo>
                  <a:pt x="7105605" y="3878312"/>
                </a:lnTo>
                <a:lnTo>
                  <a:pt x="7492828" y="3878312"/>
                </a:lnTo>
                <a:lnTo>
                  <a:pt x="7382723" y="3745320"/>
                </a:lnTo>
                <a:lnTo>
                  <a:pt x="7382723" y="3502842"/>
                </a:lnTo>
                <a:lnTo>
                  <a:pt x="7606644" y="3150259"/>
                </a:lnTo>
                <a:cubicBezTo>
                  <a:pt x="7655717" y="3072319"/>
                  <a:pt x="7692728" y="3016855"/>
                  <a:pt x="7717677" y="2983864"/>
                </a:cubicBezTo>
                <a:cubicBezTo>
                  <a:pt x="7742625" y="2950874"/>
                  <a:pt x="7772420" y="2917884"/>
                  <a:pt x="7807060" y="2884894"/>
                </a:cubicBezTo>
                <a:lnTo>
                  <a:pt x="7813245" y="2878708"/>
                </a:lnTo>
                <a:close/>
                <a:moveTo>
                  <a:pt x="7785410" y="2816233"/>
                </a:moveTo>
                <a:lnTo>
                  <a:pt x="7777987" y="2819944"/>
                </a:lnTo>
                <a:cubicBezTo>
                  <a:pt x="7700872" y="2862419"/>
                  <a:pt x="7602314" y="2898090"/>
                  <a:pt x="7482312" y="2926956"/>
                </a:cubicBezTo>
                <a:cubicBezTo>
                  <a:pt x="7517364" y="2960771"/>
                  <a:pt x="7534890" y="2990875"/>
                  <a:pt x="7534890" y="3017267"/>
                </a:cubicBezTo>
                <a:cubicBezTo>
                  <a:pt x="7534890" y="3048608"/>
                  <a:pt x="7514890" y="3096031"/>
                  <a:pt x="7474889" y="3159537"/>
                </a:cubicBezTo>
                <a:lnTo>
                  <a:pt x="7336330" y="3377892"/>
                </a:lnTo>
                <a:lnTo>
                  <a:pt x="7164987" y="3113763"/>
                </a:lnTo>
                <a:lnTo>
                  <a:pt x="7221277" y="3061804"/>
                </a:lnTo>
                <a:lnTo>
                  <a:pt x="7208287" y="3051907"/>
                </a:lnTo>
                <a:lnTo>
                  <a:pt x="7143338" y="3113763"/>
                </a:lnTo>
                <a:lnTo>
                  <a:pt x="7327052" y="3392737"/>
                </a:lnTo>
                <a:lnTo>
                  <a:pt x="7307258" y="3424284"/>
                </a:lnTo>
                <a:lnTo>
                  <a:pt x="7101275" y="3113763"/>
                </a:lnTo>
                <a:lnTo>
                  <a:pt x="7177977" y="3033968"/>
                </a:lnTo>
                <a:lnTo>
                  <a:pt x="6865601" y="3033968"/>
                </a:lnTo>
                <a:lnTo>
                  <a:pt x="6872405" y="3039535"/>
                </a:lnTo>
                <a:cubicBezTo>
                  <a:pt x="6909107" y="3068402"/>
                  <a:pt x="6936839" y="3093351"/>
                  <a:pt x="6955603" y="3114382"/>
                </a:cubicBezTo>
                <a:cubicBezTo>
                  <a:pt x="6974366" y="3135413"/>
                  <a:pt x="6998387" y="3168816"/>
                  <a:pt x="7027666" y="3214590"/>
                </a:cubicBezTo>
                <a:lnTo>
                  <a:pt x="7059831" y="3265931"/>
                </a:lnTo>
                <a:lnTo>
                  <a:pt x="7208287" y="3494182"/>
                </a:lnTo>
                <a:lnTo>
                  <a:pt x="7208287" y="3745320"/>
                </a:lnTo>
                <a:lnTo>
                  <a:pt x="7119214" y="3827590"/>
                </a:lnTo>
                <a:lnTo>
                  <a:pt x="7420455" y="3827590"/>
                </a:lnTo>
                <a:lnTo>
                  <a:pt x="7330763" y="3745320"/>
                </a:lnTo>
                <a:lnTo>
                  <a:pt x="7330763" y="3494182"/>
                </a:lnTo>
                <a:lnTo>
                  <a:pt x="7560870" y="3126135"/>
                </a:lnTo>
                <a:cubicBezTo>
                  <a:pt x="7568706" y="3113351"/>
                  <a:pt x="7581901" y="3091908"/>
                  <a:pt x="7600458" y="3061804"/>
                </a:cubicBezTo>
                <a:cubicBezTo>
                  <a:pt x="7648294" y="2982627"/>
                  <a:pt x="7709120" y="2904688"/>
                  <a:pt x="7782936" y="2827986"/>
                </a:cubicBezTo>
                <a:lnTo>
                  <a:pt x="7789121" y="2821181"/>
                </a:lnTo>
                <a:close/>
                <a:moveTo>
                  <a:pt x="0" y="0"/>
                </a:moveTo>
                <a:lnTo>
                  <a:pt x="12318654" y="0"/>
                </a:lnTo>
                <a:lnTo>
                  <a:pt x="12318654" y="6858000"/>
                </a:lnTo>
                <a:lnTo>
                  <a:pt x="0" y="6858000"/>
                </a:lnTo>
                <a:close/>
              </a:path>
            </a:pathLst>
          </a:cu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86508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TotalTime>
  <Words>247</Words>
  <Application>Microsoft Office PowerPoint</Application>
  <PresentationFormat>Widescreen</PresentationFormat>
  <Paragraphs>58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Algerian</vt: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Cheki</dc:creator>
  <cp:lastModifiedBy>Cheki</cp:lastModifiedBy>
  <cp:revision>24</cp:revision>
  <dcterms:created xsi:type="dcterms:W3CDTF">2023-03-22T01:39:45Z</dcterms:created>
  <dcterms:modified xsi:type="dcterms:W3CDTF">2023-03-23T07:58:16Z</dcterms:modified>
</cp:coreProperties>
</file>