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4"/>
  </p:notesMasterIdLst>
  <p:sldIdLst>
    <p:sldId id="256" r:id="rId2"/>
    <p:sldId id="262" r:id="rId3"/>
    <p:sldId id="292" r:id="rId4"/>
    <p:sldId id="284" r:id="rId5"/>
    <p:sldId id="285" r:id="rId6"/>
    <p:sldId id="293" r:id="rId7"/>
    <p:sldId id="294" r:id="rId8"/>
    <p:sldId id="286" r:id="rId9"/>
    <p:sldId id="287" r:id="rId10"/>
    <p:sldId id="289" r:id="rId11"/>
    <p:sldId id="297" r:id="rId12"/>
    <p:sldId id="295" r:id="rId13"/>
    <p:sldId id="298" r:id="rId14"/>
    <p:sldId id="296" r:id="rId15"/>
    <p:sldId id="299" r:id="rId16"/>
    <p:sldId id="300" r:id="rId17"/>
    <p:sldId id="301" r:id="rId18"/>
    <p:sldId id="302" r:id="rId19"/>
    <p:sldId id="303" r:id="rId20"/>
    <p:sldId id="291" r:id="rId21"/>
    <p:sldId id="290" r:id="rId22"/>
    <p:sldId id="261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55" autoAdjust="0"/>
  </p:normalViewPr>
  <p:slideViewPr>
    <p:cSldViewPr>
      <p:cViewPr varScale="1">
        <p:scale>
          <a:sx n="97" d="100"/>
          <a:sy n="97" d="100"/>
        </p:scale>
        <p:origin x="97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дрей Бережков" userId="fe3b14b048df764d" providerId="LiveId" clId="{73B8D6D5-02DF-4E8F-9FD8-61EE98D4873F}"/>
    <pc:docChg chg="undo custSel addSld delSld modSld sldOrd modMainMaster">
      <pc:chgData name="Андрей Бережков" userId="fe3b14b048df764d" providerId="LiveId" clId="{73B8D6D5-02DF-4E8F-9FD8-61EE98D4873F}" dt="2020-06-01T18:02:46.131" v="603" actId="404"/>
      <pc:docMkLst>
        <pc:docMk/>
      </pc:docMkLst>
      <pc:sldChg chg="modSp mod">
        <pc:chgData name="Андрей Бережков" userId="fe3b14b048df764d" providerId="LiveId" clId="{73B8D6D5-02DF-4E8F-9FD8-61EE98D4873F}" dt="2020-06-01T17:59:33.173" v="591" actId="20577"/>
        <pc:sldMkLst>
          <pc:docMk/>
          <pc:sldMk cId="3906239907" sldId="256"/>
        </pc:sldMkLst>
        <pc:spChg chg="mod">
          <ac:chgData name="Андрей Бережков" userId="fe3b14b048df764d" providerId="LiveId" clId="{73B8D6D5-02DF-4E8F-9FD8-61EE98D4873F}" dt="2020-06-01T17:59:33.173" v="591" actId="20577"/>
          <ac:spMkLst>
            <pc:docMk/>
            <pc:sldMk cId="3906239907" sldId="256"/>
            <ac:spMk id="2" creationId="{00000000-0000-0000-0000-000000000000}"/>
          </ac:spMkLst>
        </pc:spChg>
        <pc:spChg chg="mod">
          <ac:chgData name="Андрей Бережков" userId="fe3b14b048df764d" providerId="LiveId" clId="{73B8D6D5-02DF-4E8F-9FD8-61EE98D4873F}" dt="2020-06-01T17:45:59.130" v="108" actId="20577"/>
          <ac:spMkLst>
            <pc:docMk/>
            <pc:sldMk cId="3906239907" sldId="256"/>
            <ac:spMk id="3" creationId="{00000000-0000-0000-0000-000000000000}"/>
          </ac:spMkLst>
        </pc:spChg>
      </pc:sldChg>
      <pc:sldChg chg="addSp delSp">
        <pc:chgData name="Андрей Бережков" userId="fe3b14b048df764d" providerId="LiveId" clId="{73B8D6D5-02DF-4E8F-9FD8-61EE98D4873F}" dt="2020-06-01T17:59:15.973" v="585"/>
        <pc:sldMkLst>
          <pc:docMk/>
          <pc:sldMk cId="4275918089" sldId="261"/>
        </pc:sldMkLst>
        <pc:spChg chg="add del">
          <ac:chgData name="Андрей Бережков" userId="fe3b14b048df764d" providerId="LiveId" clId="{73B8D6D5-02DF-4E8F-9FD8-61EE98D4873F}" dt="2020-06-01T17:59:15.973" v="585"/>
          <ac:spMkLst>
            <pc:docMk/>
            <pc:sldMk cId="4275918089" sldId="261"/>
            <ac:spMk id="7" creationId="{39473B23-3EE0-4F19-9B2A-CE6F9106272A}"/>
          </ac:spMkLst>
        </pc:spChg>
        <pc:spChg chg="add del">
          <ac:chgData name="Андрей Бережков" userId="fe3b14b048df764d" providerId="LiveId" clId="{73B8D6D5-02DF-4E8F-9FD8-61EE98D4873F}" dt="2020-06-01T17:59:14.718" v="583"/>
          <ac:spMkLst>
            <pc:docMk/>
            <pc:sldMk cId="4275918089" sldId="261"/>
            <ac:spMk id="8" creationId="{D7523F52-A723-475D-A28A-64E46E8928F0}"/>
          </ac:spMkLst>
        </pc:spChg>
      </pc:sldChg>
      <pc:sldChg chg="addSp delSp modSp mod">
        <pc:chgData name="Андрей Бережков" userId="fe3b14b048df764d" providerId="LiveId" clId="{73B8D6D5-02DF-4E8F-9FD8-61EE98D4873F}" dt="2020-06-01T17:59:15.973" v="585"/>
        <pc:sldMkLst>
          <pc:docMk/>
          <pc:sldMk cId="1745481799" sldId="262"/>
        </pc:sldMkLst>
        <pc:spChg chg="mod">
          <ac:chgData name="Андрей Бережков" userId="fe3b14b048df764d" providerId="LiveId" clId="{73B8D6D5-02DF-4E8F-9FD8-61EE98D4873F}" dt="2020-06-01T17:56:38.134" v="556" actId="20577"/>
          <ac:spMkLst>
            <pc:docMk/>
            <pc:sldMk cId="1745481799" sldId="262"/>
            <ac:spMk id="2" creationId="{00000000-0000-0000-0000-000000000000}"/>
          </ac:spMkLst>
        </pc:spChg>
        <pc:spChg chg="mod">
          <ac:chgData name="Андрей Бережков" userId="fe3b14b048df764d" providerId="LiveId" clId="{73B8D6D5-02DF-4E8F-9FD8-61EE98D4873F}" dt="2020-06-01T17:58:42.662" v="573"/>
          <ac:spMkLst>
            <pc:docMk/>
            <pc:sldMk cId="1745481799" sldId="262"/>
            <ac:spMk id="3" creationId="{00000000-0000-0000-0000-000000000000}"/>
          </ac:spMkLst>
        </pc:spChg>
        <pc:spChg chg="add del">
          <ac:chgData name="Андрей Бережков" userId="fe3b14b048df764d" providerId="LiveId" clId="{73B8D6D5-02DF-4E8F-9FD8-61EE98D4873F}" dt="2020-06-01T17:59:15.973" v="585"/>
          <ac:spMkLst>
            <pc:docMk/>
            <pc:sldMk cId="1745481799" sldId="262"/>
            <ac:spMk id="4" creationId="{8C0C65F6-6DEF-44A5-A817-B75FECEECE4F}"/>
          </ac:spMkLst>
        </pc:spChg>
        <pc:spChg chg="add del">
          <ac:chgData name="Андрей Бережков" userId="fe3b14b048df764d" providerId="LiveId" clId="{73B8D6D5-02DF-4E8F-9FD8-61EE98D4873F}" dt="2020-06-01T17:59:14.718" v="583"/>
          <ac:spMkLst>
            <pc:docMk/>
            <pc:sldMk cId="1745481799" sldId="262"/>
            <ac:spMk id="5" creationId="{9543968B-529A-4C9B-8334-DF56EDCF8B9C}"/>
          </ac:spMkLst>
        </pc:spChg>
        <pc:spChg chg="mod">
          <ac:chgData name="Андрей Бережков" userId="fe3b14b048df764d" providerId="LiveId" clId="{73B8D6D5-02DF-4E8F-9FD8-61EE98D4873F}" dt="2020-06-01T17:59:13.384" v="581" actId="2711"/>
          <ac:spMkLst>
            <pc:docMk/>
            <pc:sldMk cId="1745481799" sldId="262"/>
            <ac:spMk id="6" creationId="{00000000-0000-0000-0000-000000000000}"/>
          </ac:spMkLst>
        </pc:spChg>
      </pc:sldChg>
      <pc:sldChg chg="del">
        <pc:chgData name="Андрей Бережков" userId="fe3b14b048df764d" providerId="LiveId" clId="{73B8D6D5-02DF-4E8F-9FD8-61EE98D4873F}" dt="2020-06-01T17:46:21.064" v="123" actId="47"/>
        <pc:sldMkLst>
          <pc:docMk/>
          <pc:sldMk cId="1786069295" sldId="280"/>
        </pc:sldMkLst>
      </pc:sldChg>
      <pc:sldChg chg="del">
        <pc:chgData name="Андрей Бережков" userId="fe3b14b048df764d" providerId="LiveId" clId="{73B8D6D5-02DF-4E8F-9FD8-61EE98D4873F}" dt="2020-06-01T17:46:21.064" v="123" actId="47"/>
        <pc:sldMkLst>
          <pc:docMk/>
          <pc:sldMk cId="4126424526" sldId="283"/>
        </pc:sldMkLst>
      </pc:sldChg>
      <pc:sldChg chg="addSp delSp modSp add mod">
        <pc:chgData name="Андрей Бережков" userId="fe3b14b048df764d" providerId="LiveId" clId="{73B8D6D5-02DF-4E8F-9FD8-61EE98D4873F}" dt="2020-06-01T17:59:15.973" v="585"/>
        <pc:sldMkLst>
          <pc:docMk/>
          <pc:sldMk cId="333372601" sldId="284"/>
        </pc:sldMkLst>
        <pc:spChg chg="mod">
          <ac:chgData name="Андрей Бережков" userId="fe3b14b048df764d" providerId="LiveId" clId="{73B8D6D5-02DF-4E8F-9FD8-61EE98D4873F}" dt="2020-06-01T17:47:39.108" v="217" actId="20577"/>
          <ac:spMkLst>
            <pc:docMk/>
            <pc:sldMk cId="333372601" sldId="284"/>
            <ac:spMk id="2" creationId="{00000000-0000-0000-0000-000000000000}"/>
          </ac:spMkLst>
        </pc:spChg>
        <pc:spChg chg="mod">
          <ac:chgData name="Андрей Бережков" userId="fe3b14b048df764d" providerId="LiveId" clId="{73B8D6D5-02DF-4E8F-9FD8-61EE98D4873F}" dt="2020-06-01T17:47:26.006" v="209" actId="20577"/>
          <ac:spMkLst>
            <pc:docMk/>
            <pc:sldMk cId="333372601" sldId="284"/>
            <ac:spMk id="3" creationId="{00000000-0000-0000-0000-000000000000}"/>
          </ac:spMkLst>
        </pc:spChg>
        <pc:spChg chg="add del">
          <ac:chgData name="Андрей Бережков" userId="fe3b14b048df764d" providerId="LiveId" clId="{73B8D6D5-02DF-4E8F-9FD8-61EE98D4873F}" dt="2020-06-01T17:59:15.973" v="585"/>
          <ac:spMkLst>
            <pc:docMk/>
            <pc:sldMk cId="333372601" sldId="284"/>
            <ac:spMk id="4" creationId="{21B7A173-E94B-4A83-A015-E54A74375B2E}"/>
          </ac:spMkLst>
        </pc:spChg>
        <pc:spChg chg="add del">
          <ac:chgData name="Андрей Бережков" userId="fe3b14b048df764d" providerId="LiveId" clId="{73B8D6D5-02DF-4E8F-9FD8-61EE98D4873F}" dt="2020-06-01T17:59:14.718" v="583"/>
          <ac:spMkLst>
            <pc:docMk/>
            <pc:sldMk cId="333372601" sldId="284"/>
            <ac:spMk id="5" creationId="{128093A0-F42B-4611-A6C2-379E5EDB528E}"/>
          </ac:spMkLst>
        </pc:spChg>
      </pc:sldChg>
      <pc:sldChg chg="addSp delSp modSp add mod">
        <pc:chgData name="Андрей Бережков" userId="fe3b14b048df764d" providerId="LiveId" clId="{73B8D6D5-02DF-4E8F-9FD8-61EE98D4873F}" dt="2020-06-01T17:59:15.973" v="585"/>
        <pc:sldMkLst>
          <pc:docMk/>
          <pc:sldMk cId="539378982" sldId="285"/>
        </pc:sldMkLst>
        <pc:spChg chg="mod">
          <ac:chgData name="Андрей Бережков" userId="fe3b14b048df764d" providerId="LiveId" clId="{73B8D6D5-02DF-4E8F-9FD8-61EE98D4873F}" dt="2020-06-01T17:47:54.695" v="234" actId="20577"/>
          <ac:spMkLst>
            <pc:docMk/>
            <pc:sldMk cId="539378982" sldId="285"/>
            <ac:spMk id="2" creationId="{00000000-0000-0000-0000-000000000000}"/>
          </ac:spMkLst>
        </pc:spChg>
        <pc:spChg chg="del mod">
          <ac:chgData name="Андрей Бережков" userId="fe3b14b048df764d" providerId="LiveId" clId="{73B8D6D5-02DF-4E8F-9FD8-61EE98D4873F}" dt="2020-06-01T17:48:07.007" v="236" actId="3680"/>
          <ac:spMkLst>
            <pc:docMk/>
            <pc:sldMk cId="539378982" sldId="285"/>
            <ac:spMk id="3" creationId="{00000000-0000-0000-0000-000000000000}"/>
          </ac:spMkLst>
        </pc:spChg>
        <pc:spChg chg="add del">
          <ac:chgData name="Андрей Бережков" userId="fe3b14b048df764d" providerId="LiveId" clId="{73B8D6D5-02DF-4E8F-9FD8-61EE98D4873F}" dt="2020-06-01T17:59:15.973" v="585"/>
          <ac:spMkLst>
            <pc:docMk/>
            <pc:sldMk cId="539378982" sldId="285"/>
            <ac:spMk id="7" creationId="{8FC8CDD2-41BC-4797-8B3A-E4BA280F851C}"/>
          </ac:spMkLst>
        </pc:spChg>
        <pc:spChg chg="add del">
          <ac:chgData name="Андрей Бережков" userId="fe3b14b048df764d" providerId="LiveId" clId="{73B8D6D5-02DF-4E8F-9FD8-61EE98D4873F}" dt="2020-06-01T17:59:14.718" v="583"/>
          <ac:spMkLst>
            <pc:docMk/>
            <pc:sldMk cId="539378982" sldId="285"/>
            <ac:spMk id="8" creationId="{E2241F46-EEF3-4DD0-B02B-23382D70B34C}"/>
          </ac:spMkLst>
        </pc:spChg>
        <pc:graphicFrameChg chg="add mod ord modGraphic">
          <ac:chgData name="Андрей Бережков" userId="fe3b14b048df764d" providerId="LiveId" clId="{73B8D6D5-02DF-4E8F-9FD8-61EE98D4873F}" dt="2020-06-01T17:48:40.155" v="307" actId="20577"/>
          <ac:graphicFrameMkLst>
            <pc:docMk/>
            <pc:sldMk cId="539378982" sldId="285"/>
            <ac:graphicFrameMk id="4" creationId="{F53046BF-9CFD-41C2-9C74-21A18CF9046A}"/>
          </ac:graphicFrameMkLst>
        </pc:graphicFrameChg>
      </pc:sldChg>
      <pc:sldChg chg="addSp delSp modSp add mod ord">
        <pc:chgData name="Андрей Бережков" userId="fe3b14b048df764d" providerId="LiveId" clId="{73B8D6D5-02DF-4E8F-9FD8-61EE98D4873F}" dt="2020-06-01T17:59:15.973" v="585"/>
        <pc:sldMkLst>
          <pc:docMk/>
          <pc:sldMk cId="1559349601" sldId="286"/>
        </pc:sldMkLst>
        <pc:spChg chg="mod">
          <ac:chgData name="Андрей Бережков" userId="fe3b14b048df764d" providerId="LiveId" clId="{73B8D6D5-02DF-4E8F-9FD8-61EE98D4873F}" dt="2020-06-01T17:49:03.455" v="348" actId="313"/>
          <ac:spMkLst>
            <pc:docMk/>
            <pc:sldMk cId="1559349601" sldId="286"/>
            <ac:spMk id="2" creationId="{00000000-0000-0000-0000-000000000000}"/>
          </ac:spMkLst>
        </pc:spChg>
        <pc:spChg chg="mod">
          <ac:chgData name="Андрей Бережков" userId="fe3b14b048df764d" providerId="LiveId" clId="{73B8D6D5-02DF-4E8F-9FD8-61EE98D4873F}" dt="2020-06-01T17:49:08.100" v="351" actId="5793"/>
          <ac:spMkLst>
            <pc:docMk/>
            <pc:sldMk cId="1559349601" sldId="286"/>
            <ac:spMk id="3" creationId="{00000000-0000-0000-0000-000000000000}"/>
          </ac:spMkLst>
        </pc:spChg>
        <pc:spChg chg="add del">
          <ac:chgData name="Андрей Бережков" userId="fe3b14b048df764d" providerId="LiveId" clId="{73B8D6D5-02DF-4E8F-9FD8-61EE98D4873F}" dt="2020-06-01T17:59:15.973" v="585"/>
          <ac:spMkLst>
            <pc:docMk/>
            <pc:sldMk cId="1559349601" sldId="286"/>
            <ac:spMk id="4" creationId="{B535F008-1209-4712-A444-F060A13B5730}"/>
          </ac:spMkLst>
        </pc:spChg>
        <pc:spChg chg="add del">
          <ac:chgData name="Андрей Бережков" userId="fe3b14b048df764d" providerId="LiveId" clId="{73B8D6D5-02DF-4E8F-9FD8-61EE98D4873F}" dt="2020-06-01T17:59:14.718" v="583"/>
          <ac:spMkLst>
            <pc:docMk/>
            <pc:sldMk cId="1559349601" sldId="286"/>
            <ac:spMk id="5" creationId="{CE114681-FDDB-4E6E-AE07-14044F9EECF8}"/>
          </ac:spMkLst>
        </pc:spChg>
      </pc:sldChg>
      <pc:sldChg chg="addSp delSp modSp add mod">
        <pc:chgData name="Андрей Бережков" userId="fe3b14b048df764d" providerId="LiveId" clId="{73B8D6D5-02DF-4E8F-9FD8-61EE98D4873F}" dt="2020-06-01T18:00:19.276" v="592" actId="207"/>
        <pc:sldMkLst>
          <pc:docMk/>
          <pc:sldMk cId="1004714686" sldId="287"/>
        </pc:sldMkLst>
        <pc:spChg chg="mod">
          <ac:chgData name="Андрей Бережков" userId="fe3b14b048df764d" providerId="LiveId" clId="{73B8D6D5-02DF-4E8F-9FD8-61EE98D4873F}" dt="2020-06-01T17:49:12.110" v="353" actId="20577"/>
          <ac:spMkLst>
            <pc:docMk/>
            <pc:sldMk cId="1004714686" sldId="287"/>
            <ac:spMk id="2" creationId="{00000000-0000-0000-0000-000000000000}"/>
          </ac:spMkLst>
        </pc:spChg>
        <pc:spChg chg="add del">
          <ac:chgData name="Андрей Бережков" userId="fe3b14b048df764d" providerId="LiveId" clId="{73B8D6D5-02DF-4E8F-9FD8-61EE98D4873F}" dt="2020-06-01T17:59:15.973" v="585"/>
          <ac:spMkLst>
            <pc:docMk/>
            <pc:sldMk cId="1004714686" sldId="287"/>
            <ac:spMk id="4" creationId="{37E9598F-63A4-4636-A160-4996B9CF112E}"/>
          </ac:spMkLst>
        </pc:spChg>
        <pc:spChg chg="add del">
          <ac:chgData name="Андрей Бережков" userId="fe3b14b048df764d" providerId="LiveId" clId="{73B8D6D5-02DF-4E8F-9FD8-61EE98D4873F}" dt="2020-06-01T17:59:14.718" v="583"/>
          <ac:spMkLst>
            <pc:docMk/>
            <pc:sldMk cId="1004714686" sldId="287"/>
            <ac:spMk id="5" creationId="{2BE8F5BD-161A-42D7-8231-7E88394418A7}"/>
          </ac:spMkLst>
        </pc:spChg>
        <pc:spChg chg="mod">
          <ac:chgData name="Андрей Бережков" userId="fe3b14b048df764d" providerId="LiveId" clId="{73B8D6D5-02DF-4E8F-9FD8-61EE98D4873F}" dt="2020-06-01T18:00:19.276" v="592" actId="207"/>
          <ac:spMkLst>
            <pc:docMk/>
            <pc:sldMk cId="1004714686" sldId="287"/>
            <ac:spMk id="6" creationId="{00000000-0000-0000-0000-000000000000}"/>
          </ac:spMkLst>
        </pc:spChg>
      </pc:sldChg>
      <pc:sldChg chg="new del">
        <pc:chgData name="Андрей Бережков" userId="fe3b14b048df764d" providerId="LiveId" clId="{73B8D6D5-02DF-4E8F-9FD8-61EE98D4873F}" dt="2020-06-01T17:49:33.647" v="357" actId="47"/>
        <pc:sldMkLst>
          <pc:docMk/>
          <pc:sldMk cId="4094893847" sldId="288"/>
        </pc:sldMkLst>
      </pc:sldChg>
      <pc:sldChg chg="addSp delSp modSp add mod">
        <pc:chgData name="Андрей Бережков" userId="fe3b14b048df764d" providerId="LiveId" clId="{73B8D6D5-02DF-4E8F-9FD8-61EE98D4873F}" dt="2020-06-01T17:59:15.973" v="585"/>
        <pc:sldMkLst>
          <pc:docMk/>
          <pc:sldMk cId="4084389333" sldId="289"/>
        </pc:sldMkLst>
        <pc:spChg chg="mod">
          <ac:chgData name="Андрей Бережков" userId="fe3b14b048df764d" providerId="LiveId" clId="{73B8D6D5-02DF-4E8F-9FD8-61EE98D4873F}" dt="2020-06-01T17:49:28.887" v="356" actId="20577"/>
          <ac:spMkLst>
            <pc:docMk/>
            <pc:sldMk cId="4084389333" sldId="289"/>
            <ac:spMk id="2" creationId="{00000000-0000-0000-0000-000000000000}"/>
          </ac:spMkLst>
        </pc:spChg>
        <pc:spChg chg="add del">
          <ac:chgData name="Андрей Бережков" userId="fe3b14b048df764d" providerId="LiveId" clId="{73B8D6D5-02DF-4E8F-9FD8-61EE98D4873F}" dt="2020-06-01T17:59:15.973" v="585"/>
          <ac:spMkLst>
            <pc:docMk/>
            <pc:sldMk cId="4084389333" sldId="289"/>
            <ac:spMk id="4" creationId="{56E1E95D-3AE3-4AC5-B0B8-B7F4EA5678C8}"/>
          </ac:spMkLst>
        </pc:spChg>
        <pc:spChg chg="add del">
          <ac:chgData name="Андрей Бережков" userId="fe3b14b048df764d" providerId="LiveId" clId="{73B8D6D5-02DF-4E8F-9FD8-61EE98D4873F}" dt="2020-06-01T17:59:14.718" v="583"/>
          <ac:spMkLst>
            <pc:docMk/>
            <pc:sldMk cId="4084389333" sldId="289"/>
            <ac:spMk id="5" creationId="{47B4E46A-7B29-4D68-BB2E-E5134765C7C6}"/>
          </ac:spMkLst>
        </pc:spChg>
      </pc:sldChg>
      <pc:sldChg chg="addSp delSp modSp add mod">
        <pc:chgData name="Андрей Бережков" userId="fe3b14b048df764d" providerId="LiveId" clId="{73B8D6D5-02DF-4E8F-9FD8-61EE98D4873F}" dt="2020-06-01T17:59:15.973" v="585"/>
        <pc:sldMkLst>
          <pc:docMk/>
          <pc:sldMk cId="1024822988" sldId="290"/>
        </pc:sldMkLst>
        <pc:spChg chg="mod">
          <ac:chgData name="Андрей Бережков" userId="fe3b14b048df764d" providerId="LiveId" clId="{73B8D6D5-02DF-4E8F-9FD8-61EE98D4873F}" dt="2020-06-01T17:49:44.726" v="382" actId="20577"/>
          <ac:spMkLst>
            <pc:docMk/>
            <pc:sldMk cId="1024822988" sldId="290"/>
            <ac:spMk id="2" creationId="{00000000-0000-0000-0000-000000000000}"/>
          </ac:spMkLst>
        </pc:spChg>
        <pc:spChg chg="mod">
          <ac:chgData name="Андрей Бережков" userId="fe3b14b048df764d" providerId="LiveId" clId="{73B8D6D5-02DF-4E8F-9FD8-61EE98D4873F}" dt="2020-06-01T17:50:42.721" v="542" actId="20577"/>
          <ac:spMkLst>
            <pc:docMk/>
            <pc:sldMk cId="1024822988" sldId="290"/>
            <ac:spMk id="3" creationId="{00000000-0000-0000-0000-000000000000}"/>
          </ac:spMkLst>
        </pc:spChg>
        <pc:spChg chg="add del">
          <ac:chgData name="Андрей Бережков" userId="fe3b14b048df764d" providerId="LiveId" clId="{73B8D6D5-02DF-4E8F-9FD8-61EE98D4873F}" dt="2020-06-01T17:59:15.973" v="585"/>
          <ac:spMkLst>
            <pc:docMk/>
            <pc:sldMk cId="1024822988" sldId="290"/>
            <ac:spMk id="4" creationId="{CDC05666-EEB2-4558-9E37-F6749CE21655}"/>
          </ac:spMkLst>
        </pc:spChg>
        <pc:spChg chg="add del">
          <ac:chgData name="Андрей Бережков" userId="fe3b14b048df764d" providerId="LiveId" clId="{73B8D6D5-02DF-4E8F-9FD8-61EE98D4873F}" dt="2020-06-01T17:59:14.718" v="583"/>
          <ac:spMkLst>
            <pc:docMk/>
            <pc:sldMk cId="1024822988" sldId="290"/>
            <ac:spMk id="5" creationId="{CCE3E213-8FB3-4ABA-9AB2-5E2B5A1755B1}"/>
          </ac:spMkLst>
        </pc:spChg>
      </pc:sldChg>
      <pc:sldChg chg="addSp delSp modSp add mod">
        <pc:chgData name="Андрей Бережков" userId="fe3b14b048df764d" providerId="LiveId" clId="{73B8D6D5-02DF-4E8F-9FD8-61EE98D4873F}" dt="2020-06-01T17:59:15.973" v="585"/>
        <pc:sldMkLst>
          <pc:docMk/>
          <pc:sldMk cId="3899515167" sldId="291"/>
        </pc:sldMkLst>
        <pc:spChg chg="mod">
          <ac:chgData name="Андрей Бережков" userId="fe3b14b048df764d" providerId="LiveId" clId="{73B8D6D5-02DF-4E8F-9FD8-61EE98D4873F}" dt="2020-06-01T17:50:52.724" v="553" actId="20577"/>
          <ac:spMkLst>
            <pc:docMk/>
            <pc:sldMk cId="3899515167" sldId="291"/>
            <ac:spMk id="2" creationId="{00000000-0000-0000-0000-000000000000}"/>
          </ac:spMkLst>
        </pc:spChg>
        <pc:spChg chg="add del">
          <ac:chgData name="Андрей Бережков" userId="fe3b14b048df764d" providerId="LiveId" clId="{73B8D6D5-02DF-4E8F-9FD8-61EE98D4873F}" dt="2020-06-01T17:59:15.973" v="585"/>
          <ac:spMkLst>
            <pc:docMk/>
            <pc:sldMk cId="3899515167" sldId="291"/>
            <ac:spMk id="4" creationId="{2E809D9F-AA38-45D7-87C7-3707BE2A1FD8}"/>
          </ac:spMkLst>
        </pc:spChg>
        <pc:spChg chg="add del">
          <ac:chgData name="Андрей Бережков" userId="fe3b14b048df764d" providerId="LiveId" clId="{73B8D6D5-02DF-4E8F-9FD8-61EE98D4873F}" dt="2020-06-01T17:59:14.718" v="583"/>
          <ac:spMkLst>
            <pc:docMk/>
            <pc:sldMk cId="3899515167" sldId="291"/>
            <ac:spMk id="5" creationId="{889479D7-C7D2-4578-8C91-FC8681A936DD}"/>
          </ac:spMkLst>
        </pc:spChg>
      </pc:sldChg>
      <pc:sldChg chg="addSp delSp add">
        <pc:chgData name="Андрей Бережков" userId="fe3b14b048df764d" providerId="LiveId" clId="{73B8D6D5-02DF-4E8F-9FD8-61EE98D4873F}" dt="2020-06-01T17:59:15.973" v="585"/>
        <pc:sldMkLst>
          <pc:docMk/>
          <pc:sldMk cId="3259588135" sldId="292"/>
        </pc:sldMkLst>
        <pc:spChg chg="add del">
          <ac:chgData name="Андрей Бережков" userId="fe3b14b048df764d" providerId="LiveId" clId="{73B8D6D5-02DF-4E8F-9FD8-61EE98D4873F}" dt="2020-06-01T17:59:15.973" v="585"/>
          <ac:spMkLst>
            <pc:docMk/>
            <pc:sldMk cId="3259588135" sldId="292"/>
            <ac:spMk id="4" creationId="{BBF083B9-F1E1-4DAA-B4B5-0E92DD432E38}"/>
          </ac:spMkLst>
        </pc:spChg>
        <pc:spChg chg="add del">
          <ac:chgData name="Андрей Бережков" userId="fe3b14b048df764d" providerId="LiveId" clId="{73B8D6D5-02DF-4E8F-9FD8-61EE98D4873F}" dt="2020-06-01T17:59:14.718" v="583"/>
          <ac:spMkLst>
            <pc:docMk/>
            <pc:sldMk cId="3259588135" sldId="292"/>
            <ac:spMk id="5" creationId="{78D95A73-229A-492A-984E-9364C2BBD518}"/>
          </ac:spMkLst>
        </pc:spChg>
      </pc:sldChg>
      <pc:sldMasterChg chg="modSldLayout">
        <pc:chgData name="Андрей Бережков" userId="fe3b14b048df764d" providerId="LiveId" clId="{73B8D6D5-02DF-4E8F-9FD8-61EE98D4873F}" dt="2020-06-01T18:02:46.131" v="603" actId="404"/>
        <pc:sldMasterMkLst>
          <pc:docMk/>
          <pc:sldMasterMk cId="2838193565" sldId="2147483648"/>
        </pc:sldMasterMkLst>
        <pc:sldLayoutChg chg="modSp">
          <pc:chgData name="Андрей Бережков" userId="fe3b14b048df764d" providerId="LiveId" clId="{73B8D6D5-02DF-4E8F-9FD8-61EE98D4873F}" dt="2020-06-01T18:02:46.131" v="603" actId="404"/>
          <pc:sldLayoutMkLst>
            <pc:docMk/>
            <pc:sldMasterMk cId="2838193565" sldId="2147483648"/>
            <pc:sldLayoutMk cId="3412616101" sldId="2147483650"/>
          </pc:sldLayoutMkLst>
          <pc:spChg chg="mod">
            <ac:chgData name="Андрей Бережков" userId="fe3b14b048df764d" providerId="LiveId" clId="{73B8D6D5-02DF-4E8F-9FD8-61EE98D4873F}" dt="2020-06-01T18:02:46.131" v="603" actId="404"/>
            <ac:spMkLst>
              <pc:docMk/>
              <pc:sldMasterMk cId="2838193565" sldId="2147483648"/>
              <pc:sldLayoutMk cId="3412616101" sldId="2147483650"/>
              <ac:spMk id="6" creationId="{00000000-0000-0000-0000-000000000000}"/>
            </ac:spMkLst>
          </pc:spChg>
        </pc:sldLayoutChg>
      </pc:sldMasterChg>
    </pc:docChg>
  </pc:docChgLst>
  <pc:docChgLst>
    <pc:chgData name="Андрей Бережков" userId="fe3b14b048df764d" providerId="LiveId" clId="{EC601229-6FDC-4B23-A982-37E950DE7AD8}"/>
    <pc:docChg chg="undo custSel addSld delSld modSld">
      <pc:chgData name="Андрей Бережков" userId="fe3b14b048df764d" providerId="LiveId" clId="{EC601229-6FDC-4B23-A982-37E950DE7AD8}" dt="2020-04-07T19:27:38.409" v="260" actId="27636"/>
      <pc:docMkLst>
        <pc:docMk/>
      </pc:docMkLst>
      <pc:sldChg chg="modSp">
        <pc:chgData name="Андрей Бережков" userId="fe3b14b048df764d" providerId="LiveId" clId="{EC601229-6FDC-4B23-A982-37E950DE7AD8}" dt="2020-04-07T18:30:15.246" v="59" actId="20577"/>
        <pc:sldMkLst>
          <pc:docMk/>
          <pc:sldMk cId="3906239907" sldId="256"/>
        </pc:sldMkLst>
        <pc:spChg chg="mod">
          <ac:chgData name="Андрей Бережков" userId="fe3b14b048df764d" providerId="LiveId" clId="{EC601229-6FDC-4B23-A982-37E950DE7AD8}" dt="2020-04-07T18:29:52.777" v="1"/>
          <ac:spMkLst>
            <pc:docMk/>
            <pc:sldMk cId="3906239907" sldId="256"/>
            <ac:spMk id="2" creationId="{00000000-0000-0000-0000-000000000000}"/>
          </ac:spMkLst>
        </pc:spChg>
        <pc:spChg chg="mod">
          <ac:chgData name="Андрей Бережков" userId="fe3b14b048df764d" providerId="LiveId" clId="{EC601229-6FDC-4B23-A982-37E950DE7AD8}" dt="2020-04-07T18:30:15.246" v="59" actId="20577"/>
          <ac:spMkLst>
            <pc:docMk/>
            <pc:sldMk cId="3906239907" sldId="256"/>
            <ac:spMk id="3" creationId="{00000000-0000-0000-0000-000000000000}"/>
          </ac:spMkLst>
        </pc:spChg>
      </pc:sldChg>
      <pc:sldChg chg="del">
        <pc:chgData name="Андрей Бережков" userId="fe3b14b048df764d" providerId="LiveId" clId="{EC601229-6FDC-4B23-A982-37E950DE7AD8}" dt="2020-04-07T18:46:38.277" v="234" actId="47"/>
        <pc:sldMkLst>
          <pc:docMk/>
          <pc:sldMk cId="3050968963" sldId="257"/>
        </pc:sldMkLst>
      </pc:sldChg>
      <pc:sldChg chg="del">
        <pc:chgData name="Андрей Бережков" userId="fe3b14b048df764d" providerId="LiveId" clId="{EC601229-6FDC-4B23-A982-37E950DE7AD8}" dt="2020-04-07T18:46:37.907" v="233" actId="47"/>
        <pc:sldMkLst>
          <pc:docMk/>
          <pc:sldMk cId="764366623" sldId="258"/>
        </pc:sldMkLst>
      </pc:sldChg>
      <pc:sldChg chg="del">
        <pc:chgData name="Андрей Бережков" userId="fe3b14b048df764d" providerId="LiveId" clId="{EC601229-6FDC-4B23-A982-37E950DE7AD8}" dt="2020-04-07T18:46:38.719" v="235" actId="47"/>
        <pc:sldMkLst>
          <pc:docMk/>
          <pc:sldMk cId="928848231" sldId="259"/>
        </pc:sldMkLst>
      </pc:sldChg>
      <pc:sldChg chg="delSp add del">
        <pc:chgData name="Андрей Бережков" userId="fe3b14b048df764d" providerId="LiveId" clId="{EC601229-6FDC-4B23-A982-37E950DE7AD8}" dt="2020-04-07T18:46:51.227" v="258" actId="47"/>
        <pc:sldMkLst>
          <pc:docMk/>
          <pc:sldMk cId="4275918089" sldId="261"/>
        </pc:sldMkLst>
        <pc:spChg chg="del">
          <ac:chgData name="Андрей Бережков" userId="fe3b14b048df764d" providerId="LiveId" clId="{EC601229-6FDC-4B23-A982-37E950DE7AD8}" dt="2020-04-07T18:46:44.504" v="245" actId="478"/>
          <ac:spMkLst>
            <pc:docMk/>
            <pc:sldMk cId="4275918089" sldId="261"/>
            <ac:spMk id="7" creationId="{00000000-0000-0000-0000-000000000000}"/>
          </ac:spMkLst>
        </pc:spChg>
        <pc:spChg chg="del">
          <ac:chgData name="Андрей Бережков" userId="fe3b14b048df764d" providerId="LiveId" clId="{EC601229-6FDC-4B23-A982-37E950DE7AD8}" dt="2020-04-07T18:46:46.650" v="247" actId="478"/>
          <ac:spMkLst>
            <pc:docMk/>
            <pc:sldMk cId="4275918089" sldId="261"/>
            <ac:spMk id="9" creationId="{00000000-0000-0000-0000-000000000000}"/>
          </ac:spMkLst>
        </pc:spChg>
        <pc:picChg chg="del">
          <ac:chgData name="Андрей Бережков" userId="fe3b14b048df764d" providerId="LiveId" clId="{EC601229-6FDC-4B23-A982-37E950DE7AD8}" dt="2020-04-07T18:46:45.018" v="246" actId="478"/>
          <ac:picMkLst>
            <pc:docMk/>
            <pc:sldMk cId="4275918089" sldId="261"/>
            <ac:picMk id="4101" creationId="{00000000-0000-0000-0000-000000000000}"/>
          </ac:picMkLst>
        </pc:picChg>
      </pc:sldChg>
      <pc:sldChg chg="modSp">
        <pc:chgData name="Андрей Бережков" userId="fe3b14b048df764d" providerId="LiveId" clId="{EC601229-6FDC-4B23-A982-37E950DE7AD8}" dt="2020-04-07T19:27:38.409" v="260" actId="27636"/>
        <pc:sldMkLst>
          <pc:docMk/>
          <pc:sldMk cId="1745481799" sldId="262"/>
        </pc:sldMkLst>
        <pc:spChg chg="mod">
          <ac:chgData name="Андрей Бережков" userId="fe3b14b048df764d" providerId="LiveId" clId="{EC601229-6FDC-4B23-A982-37E950DE7AD8}" dt="2020-04-07T19:27:38.409" v="260" actId="27636"/>
          <ac:spMkLst>
            <pc:docMk/>
            <pc:sldMk cId="1745481799" sldId="262"/>
            <ac:spMk id="3" creationId="{00000000-0000-0000-0000-000000000000}"/>
          </ac:spMkLst>
        </pc:spChg>
      </pc:sldChg>
      <pc:sldChg chg="del">
        <pc:chgData name="Андрей Бережков" userId="fe3b14b048df764d" providerId="LiveId" clId="{EC601229-6FDC-4B23-A982-37E950DE7AD8}" dt="2020-04-07T18:46:39.538" v="238" actId="47"/>
        <pc:sldMkLst>
          <pc:docMk/>
          <pc:sldMk cId="1167368341" sldId="263"/>
        </pc:sldMkLst>
      </pc:sldChg>
      <pc:sldChg chg="del">
        <pc:chgData name="Андрей Бережков" userId="fe3b14b048df764d" providerId="LiveId" clId="{EC601229-6FDC-4B23-A982-37E950DE7AD8}" dt="2020-04-07T18:46:39.729" v="239" actId="47"/>
        <pc:sldMkLst>
          <pc:docMk/>
          <pc:sldMk cId="2146071710" sldId="264"/>
        </pc:sldMkLst>
      </pc:sldChg>
      <pc:sldChg chg="del">
        <pc:chgData name="Андрей Бережков" userId="fe3b14b048df764d" providerId="LiveId" clId="{EC601229-6FDC-4B23-A982-37E950DE7AD8}" dt="2020-04-07T18:46:39.932" v="240" actId="47"/>
        <pc:sldMkLst>
          <pc:docMk/>
          <pc:sldMk cId="320337001" sldId="265"/>
        </pc:sldMkLst>
      </pc:sldChg>
      <pc:sldChg chg="del">
        <pc:chgData name="Андрей Бережков" userId="fe3b14b048df764d" providerId="LiveId" clId="{EC601229-6FDC-4B23-A982-37E950DE7AD8}" dt="2020-04-07T18:46:40.557" v="242" actId="47"/>
        <pc:sldMkLst>
          <pc:docMk/>
          <pc:sldMk cId="1208889744" sldId="266"/>
        </pc:sldMkLst>
      </pc:sldChg>
      <pc:sldChg chg="del">
        <pc:chgData name="Андрей Бережков" userId="fe3b14b048df764d" providerId="LiveId" clId="{EC601229-6FDC-4B23-A982-37E950DE7AD8}" dt="2020-04-07T18:46:40.765" v="243" actId="47"/>
        <pc:sldMkLst>
          <pc:docMk/>
          <pc:sldMk cId="4092457737" sldId="267"/>
        </pc:sldMkLst>
      </pc:sldChg>
      <pc:sldChg chg="del">
        <pc:chgData name="Андрей Бережков" userId="fe3b14b048df764d" providerId="LiveId" clId="{EC601229-6FDC-4B23-A982-37E950DE7AD8}" dt="2020-04-07T18:46:39.354" v="237" actId="47"/>
        <pc:sldMkLst>
          <pc:docMk/>
          <pc:sldMk cId="2892049537" sldId="268"/>
        </pc:sldMkLst>
      </pc:sldChg>
      <pc:sldChg chg="del">
        <pc:chgData name="Андрей Бережков" userId="fe3b14b048df764d" providerId="LiveId" clId="{EC601229-6FDC-4B23-A982-37E950DE7AD8}" dt="2020-04-07T18:46:39.101" v="236" actId="47"/>
        <pc:sldMkLst>
          <pc:docMk/>
          <pc:sldMk cId="1958966155" sldId="269"/>
        </pc:sldMkLst>
      </pc:sldChg>
      <pc:sldChg chg="del">
        <pc:chgData name="Андрей Бережков" userId="fe3b14b048df764d" providerId="LiveId" clId="{EC601229-6FDC-4B23-A982-37E950DE7AD8}" dt="2020-04-07T18:46:48.730" v="250" actId="47"/>
        <pc:sldMkLst>
          <pc:docMk/>
          <pc:sldMk cId="3050924210" sldId="270"/>
        </pc:sldMkLst>
      </pc:sldChg>
      <pc:sldChg chg="del">
        <pc:chgData name="Андрей Бережков" userId="fe3b14b048df764d" providerId="LiveId" clId="{EC601229-6FDC-4B23-A982-37E950DE7AD8}" dt="2020-04-07T18:46:48.907" v="251" actId="47"/>
        <pc:sldMkLst>
          <pc:docMk/>
          <pc:sldMk cId="1055053639" sldId="271"/>
        </pc:sldMkLst>
      </pc:sldChg>
      <pc:sldChg chg="del">
        <pc:chgData name="Андрей Бережков" userId="fe3b14b048df764d" providerId="LiveId" clId="{EC601229-6FDC-4B23-A982-37E950DE7AD8}" dt="2020-04-07T18:46:49.068" v="252" actId="47"/>
        <pc:sldMkLst>
          <pc:docMk/>
          <pc:sldMk cId="1737776515" sldId="272"/>
        </pc:sldMkLst>
      </pc:sldChg>
      <pc:sldChg chg="del">
        <pc:chgData name="Андрей Бережков" userId="fe3b14b048df764d" providerId="LiveId" clId="{EC601229-6FDC-4B23-A982-37E950DE7AD8}" dt="2020-04-07T18:46:47.469" v="248" actId="47"/>
        <pc:sldMkLst>
          <pc:docMk/>
          <pc:sldMk cId="1383205766" sldId="273"/>
        </pc:sldMkLst>
      </pc:sldChg>
      <pc:sldChg chg="del">
        <pc:chgData name="Андрей Бережков" userId="fe3b14b048df764d" providerId="LiveId" clId="{EC601229-6FDC-4B23-A982-37E950DE7AD8}" dt="2020-04-07T18:46:47.956" v="249" actId="47"/>
        <pc:sldMkLst>
          <pc:docMk/>
          <pc:sldMk cId="1001297529" sldId="274"/>
        </pc:sldMkLst>
      </pc:sldChg>
      <pc:sldChg chg="del">
        <pc:chgData name="Андрей Бережков" userId="fe3b14b048df764d" providerId="LiveId" clId="{EC601229-6FDC-4B23-A982-37E950DE7AD8}" dt="2020-04-07T18:46:40.367" v="241" actId="47"/>
        <pc:sldMkLst>
          <pc:docMk/>
          <pc:sldMk cId="2685782675" sldId="275"/>
        </pc:sldMkLst>
      </pc:sldChg>
      <pc:sldChg chg="modSp del">
        <pc:chgData name="Андрей Бережков" userId="fe3b14b048df764d" providerId="LiveId" clId="{EC601229-6FDC-4B23-A982-37E950DE7AD8}" dt="2020-04-07T18:40:17.776" v="182" actId="47"/>
        <pc:sldMkLst>
          <pc:docMk/>
          <pc:sldMk cId="3329620833" sldId="276"/>
        </pc:sldMkLst>
        <pc:spChg chg="mod">
          <ac:chgData name="Андрей Бережков" userId="fe3b14b048df764d" providerId="LiveId" clId="{EC601229-6FDC-4B23-A982-37E950DE7AD8}" dt="2020-04-07T18:32:44.707" v="132" actId="20577"/>
          <ac:spMkLst>
            <pc:docMk/>
            <pc:sldMk cId="3329620833" sldId="276"/>
            <ac:spMk id="5" creationId="{00000000-0000-0000-0000-000000000000}"/>
          </ac:spMkLst>
        </pc:spChg>
      </pc:sldChg>
      <pc:sldChg chg="del">
        <pc:chgData name="Андрей Бережков" userId="fe3b14b048df764d" providerId="LiveId" clId="{EC601229-6FDC-4B23-A982-37E950DE7AD8}" dt="2020-04-07T18:46:41.290" v="244" actId="47"/>
        <pc:sldMkLst>
          <pc:docMk/>
          <pc:sldMk cId="1755393045" sldId="277"/>
        </pc:sldMkLst>
      </pc:sldChg>
      <pc:sldChg chg="del">
        <pc:chgData name="Андрей Бережков" userId="fe3b14b048df764d" providerId="LiveId" clId="{EC601229-6FDC-4B23-A982-37E950DE7AD8}" dt="2020-04-07T18:46:36.987" v="232" actId="47"/>
        <pc:sldMkLst>
          <pc:docMk/>
          <pc:sldMk cId="3310842838" sldId="279"/>
        </pc:sldMkLst>
      </pc:sldChg>
      <pc:sldChg chg="addSp delSp modSp add del modNotesTx">
        <pc:chgData name="Андрей Бережков" userId="fe3b14b048df764d" providerId="LiveId" clId="{EC601229-6FDC-4B23-A982-37E950DE7AD8}" dt="2020-04-07T18:46:50.919" v="257" actId="47"/>
        <pc:sldMkLst>
          <pc:docMk/>
          <pc:sldMk cId="1786069295" sldId="280"/>
        </pc:sldMkLst>
        <pc:spChg chg="del">
          <ac:chgData name="Андрей Бережков" userId="fe3b14b048df764d" providerId="LiveId" clId="{EC601229-6FDC-4B23-A982-37E950DE7AD8}" dt="2020-04-07T18:40:22.612" v="184" actId="478"/>
          <ac:spMkLst>
            <pc:docMk/>
            <pc:sldMk cId="1786069295" sldId="280"/>
            <ac:spMk id="2" creationId="{00000000-0000-0000-0000-000000000000}"/>
          </ac:spMkLst>
        </pc:spChg>
        <pc:spChg chg="add mod">
          <ac:chgData name="Андрей Бережков" userId="fe3b14b048df764d" providerId="LiveId" clId="{EC601229-6FDC-4B23-A982-37E950DE7AD8}" dt="2020-04-07T18:45:43.751" v="211"/>
          <ac:spMkLst>
            <pc:docMk/>
            <pc:sldMk cId="1786069295" sldId="280"/>
            <ac:spMk id="3" creationId="{8525EE34-CB7E-44B5-8141-0E30FCF29310}"/>
          </ac:spMkLst>
        </pc:spChg>
        <pc:spChg chg="mod">
          <ac:chgData name="Андрей Бережков" userId="fe3b14b048df764d" providerId="LiveId" clId="{EC601229-6FDC-4B23-A982-37E950DE7AD8}" dt="2020-04-07T18:46:09.373" v="230" actId="20577"/>
          <ac:spMkLst>
            <pc:docMk/>
            <pc:sldMk cId="1786069295" sldId="280"/>
            <ac:spMk id="5" creationId="{00000000-0000-0000-0000-000000000000}"/>
          </ac:spMkLst>
        </pc:spChg>
        <pc:spChg chg="del">
          <ac:chgData name="Андрей Бережков" userId="fe3b14b048df764d" providerId="LiveId" clId="{EC601229-6FDC-4B23-A982-37E950DE7AD8}" dt="2020-04-07T18:40:22.612" v="184" actId="478"/>
          <ac:spMkLst>
            <pc:docMk/>
            <pc:sldMk cId="1786069295" sldId="280"/>
            <ac:spMk id="11" creationId="{00000000-0000-0000-0000-000000000000}"/>
          </ac:spMkLst>
        </pc:spChg>
        <pc:spChg chg="del">
          <ac:chgData name="Андрей Бережков" userId="fe3b14b048df764d" providerId="LiveId" clId="{EC601229-6FDC-4B23-A982-37E950DE7AD8}" dt="2020-04-07T18:40:22.612" v="184" actId="478"/>
          <ac:spMkLst>
            <pc:docMk/>
            <pc:sldMk cId="1786069295" sldId="280"/>
            <ac:spMk id="12" creationId="{00000000-0000-0000-0000-000000000000}"/>
          </ac:spMkLst>
        </pc:spChg>
        <pc:picChg chg="del">
          <ac:chgData name="Андрей Бережков" userId="fe3b14b048df764d" providerId="LiveId" clId="{EC601229-6FDC-4B23-A982-37E950DE7AD8}" dt="2020-04-07T18:40:21.259" v="183" actId="478"/>
          <ac:picMkLst>
            <pc:docMk/>
            <pc:sldMk cId="1786069295" sldId="280"/>
            <ac:picMk id="1026" creationId="{00000000-0000-0000-0000-000000000000}"/>
          </ac:picMkLst>
        </pc:picChg>
        <pc:picChg chg="del">
          <ac:chgData name="Андрей Бережков" userId="fe3b14b048df764d" providerId="LiveId" clId="{EC601229-6FDC-4B23-A982-37E950DE7AD8}" dt="2020-04-07T18:40:22.612" v="184" actId="478"/>
          <ac:picMkLst>
            <pc:docMk/>
            <pc:sldMk cId="1786069295" sldId="280"/>
            <ac:picMk id="1028" creationId="{00000000-0000-0000-0000-000000000000}"/>
          </ac:picMkLst>
        </pc:picChg>
        <pc:picChg chg="del">
          <ac:chgData name="Андрей Бережков" userId="fe3b14b048df764d" providerId="LiveId" clId="{EC601229-6FDC-4B23-A982-37E950DE7AD8}" dt="2020-04-07T18:40:22.612" v="184" actId="478"/>
          <ac:picMkLst>
            <pc:docMk/>
            <pc:sldMk cId="1786069295" sldId="280"/>
            <ac:picMk id="1030" creationId="{00000000-0000-0000-0000-000000000000}"/>
          </ac:picMkLst>
        </pc:picChg>
        <pc:picChg chg="del">
          <ac:chgData name="Андрей Бережков" userId="fe3b14b048df764d" providerId="LiveId" clId="{EC601229-6FDC-4B23-A982-37E950DE7AD8}" dt="2020-04-07T18:40:22.612" v="184" actId="478"/>
          <ac:picMkLst>
            <pc:docMk/>
            <pc:sldMk cId="1786069295" sldId="280"/>
            <ac:picMk id="1032" creationId="{00000000-0000-0000-0000-000000000000}"/>
          </ac:picMkLst>
        </pc:picChg>
      </pc:sldChg>
      <pc:sldChg chg="del">
        <pc:chgData name="Андрей Бережков" userId="fe3b14b048df764d" providerId="LiveId" clId="{EC601229-6FDC-4B23-A982-37E950DE7AD8}" dt="2020-04-07T18:46:49.227" v="253" actId="47"/>
        <pc:sldMkLst>
          <pc:docMk/>
          <pc:sldMk cId="3218576429" sldId="281"/>
        </pc:sldMkLst>
      </pc:sldChg>
      <pc:sldChg chg="del">
        <pc:chgData name="Андрей Бережков" userId="fe3b14b048df764d" providerId="LiveId" clId="{EC601229-6FDC-4B23-A982-37E950DE7AD8}" dt="2020-04-07T18:46:49.372" v="254" actId="47"/>
        <pc:sldMkLst>
          <pc:docMk/>
          <pc:sldMk cId="2883397588" sldId="282"/>
        </pc:sldMkLst>
      </pc:sldChg>
      <pc:sldChg chg="addSp delSp modSp add">
        <pc:chgData name="Андрей Бережков" userId="fe3b14b048df764d" providerId="LiveId" clId="{EC601229-6FDC-4B23-A982-37E950DE7AD8}" dt="2020-04-07T18:39:30.341" v="181" actId="1076"/>
        <pc:sldMkLst>
          <pc:docMk/>
          <pc:sldMk cId="4126424526" sldId="283"/>
        </pc:sldMkLst>
        <pc:spChg chg="mod">
          <ac:chgData name="Андрей Бережков" userId="fe3b14b048df764d" providerId="LiveId" clId="{EC601229-6FDC-4B23-A982-37E950DE7AD8}" dt="2020-04-07T18:39:30.341" v="181" actId="1076"/>
          <ac:spMkLst>
            <pc:docMk/>
            <pc:sldMk cId="4126424526" sldId="283"/>
            <ac:spMk id="2" creationId="{00000000-0000-0000-0000-000000000000}"/>
          </ac:spMkLst>
        </pc:spChg>
        <pc:spChg chg="del">
          <ac:chgData name="Андрей Бережков" userId="fe3b14b048df764d" providerId="LiveId" clId="{EC601229-6FDC-4B23-A982-37E950DE7AD8}" dt="2020-04-07T18:38:28.915" v="148" actId="478"/>
          <ac:spMkLst>
            <pc:docMk/>
            <pc:sldMk cId="4126424526" sldId="283"/>
            <ac:spMk id="3" creationId="{00000000-0000-0000-0000-000000000000}"/>
          </ac:spMkLst>
        </pc:spChg>
        <pc:spChg chg="add del mod">
          <ac:chgData name="Андрей Бережков" userId="fe3b14b048df764d" providerId="LiveId" clId="{EC601229-6FDC-4B23-A982-37E950DE7AD8}" dt="2020-04-07T18:38:30.811" v="149" actId="478"/>
          <ac:spMkLst>
            <pc:docMk/>
            <pc:sldMk cId="4126424526" sldId="283"/>
            <ac:spMk id="5" creationId="{F8DDA975-48C5-4265-B907-A669001E3B1E}"/>
          </ac:spMkLst>
        </pc:spChg>
        <pc:picChg chg="add mod">
          <ac:chgData name="Андрей Бережков" userId="fe3b14b048df764d" providerId="LiveId" clId="{EC601229-6FDC-4B23-A982-37E950DE7AD8}" dt="2020-04-07T18:39:27.243" v="180" actId="1076"/>
          <ac:picMkLst>
            <pc:docMk/>
            <pc:sldMk cId="4126424526" sldId="283"/>
            <ac:picMk id="7" creationId="{FE156920-1D1E-445F-AD8E-44A33CC58A4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B092E-6BA4-4C38-99CD-628E163448C7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0A077-D4E0-449F-B0B9-032EDA890F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090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0A077-D4E0-449F-B0B9-032EDA890F0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240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Основой для отбора аналогов служат:</a:t>
            </a:r>
          </a:p>
          <a:p>
            <a:r>
              <a:rPr lang="ru-RU" dirty="0"/>
              <a:t>1) техническое задание;</a:t>
            </a:r>
          </a:p>
          <a:p>
            <a:r>
              <a:rPr lang="ru-RU" dirty="0"/>
              <a:t>2) требования заказчика;</a:t>
            </a:r>
          </a:p>
          <a:p>
            <a:r>
              <a:rPr lang="ru-RU" dirty="0"/>
              <a:t>3) требования к информационному ресурсу, выявленные на этапе</a:t>
            </a:r>
          </a:p>
          <a:p>
            <a:r>
              <a:rPr lang="ru-RU" dirty="0"/>
              <a:t>анализа литературы.</a:t>
            </a:r>
          </a:p>
          <a:p>
            <a:r>
              <a:rPr lang="ru-RU" dirty="0"/>
              <a:t>Ищем аналогии (без затрагивания контента): по способам</a:t>
            </a:r>
          </a:p>
          <a:p>
            <a:r>
              <a:rPr lang="ru-RU" dirty="0"/>
              <a:t>реализации; либо конкретный продукт, средство реализации, язык</a:t>
            </a:r>
          </a:p>
          <a:p>
            <a:r>
              <a:rPr lang="ru-RU" dirty="0"/>
              <a:t>программирования и т.п.</a:t>
            </a:r>
          </a:p>
          <a:p>
            <a:r>
              <a:rPr lang="ru-RU" dirty="0"/>
              <a:t>В настоящее время нет как единого подхода к набору параметров для</a:t>
            </a:r>
          </a:p>
          <a:p>
            <a:r>
              <a:rPr lang="ru-RU" dirty="0"/>
              <a:t>оценки информационных ресурсов, так и способов количественной или</a:t>
            </a:r>
          </a:p>
          <a:p>
            <a:r>
              <a:rPr lang="ru-RU" dirty="0"/>
              <a:t>качественной характеристики этих параметров.</a:t>
            </a:r>
          </a:p>
          <a:p>
            <a:r>
              <a:rPr lang="ru-RU" dirty="0"/>
              <a:t>Анализ различных источников показывает, что в настоящее время</a:t>
            </a:r>
          </a:p>
          <a:p>
            <a:r>
              <a:rPr lang="ru-RU" dirty="0"/>
              <a:t>для оценки информационных ресурсов широко используются следующие</a:t>
            </a:r>
          </a:p>
          <a:p>
            <a:r>
              <a:rPr lang="ru-RU" dirty="0"/>
              <a:t>основные параметры:</a:t>
            </a:r>
          </a:p>
          <a:p>
            <a:r>
              <a:rPr lang="ru-RU" dirty="0"/>
              <a:t> содержание;</a:t>
            </a:r>
          </a:p>
          <a:p>
            <a:r>
              <a:rPr lang="ru-RU" dirty="0"/>
              <a:t> охват;</a:t>
            </a:r>
          </a:p>
          <a:p>
            <a:r>
              <a:rPr lang="ru-RU" dirty="0"/>
              <a:t> время;</a:t>
            </a:r>
          </a:p>
          <a:p>
            <a:r>
              <a:rPr lang="ru-RU" dirty="0"/>
              <a:t> источник;</a:t>
            </a:r>
          </a:p>
          <a:p>
            <a:r>
              <a:rPr lang="ru-RU" dirty="0"/>
              <a:t> качество;</a:t>
            </a:r>
          </a:p>
          <a:p>
            <a:r>
              <a:rPr lang="ru-RU" dirty="0"/>
              <a:t> соответствие потребностям;</a:t>
            </a:r>
          </a:p>
          <a:p>
            <a:r>
              <a:rPr lang="ru-RU" dirty="0"/>
              <a:t> способ фиксации;</a:t>
            </a:r>
          </a:p>
          <a:p>
            <a:r>
              <a:rPr lang="ru-RU" dirty="0"/>
              <a:t> язык;</a:t>
            </a:r>
          </a:p>
          <a:p>
            <a:r>
              <a:rPr lang="ru-RU" dirty="0"/>
              <a:t> стоимость.</a:t>
            </a:r>
          </a:p>
          <a:p>
            <a:r>
              <a:rPr lang="ru-RU" dirty="0"/>
              <a:t>Содержание (контент) определяет проблемную область,</a:t>
            </a:r>
          </a:p>
          <a:p>
            <a:r>
              <a:rPr lang="ru-RU" dirty="0"/>
              <a:t>охватываемую информационными ресурсами: тему, идею, теорию,</a:t>
            </a:r>
          </a:p>
          <a:p>
            <a:r>
              <a:rPr lang="ru-RU" dirty="0"/>
              <a:t>методику. Границы проблемной области зависят от задач, поставленных</a:t>
            </a:r>
          </a:p>
          <a:p>
            <a:r>
              <a:rPr lang="ru-RU" dirty="0"/>
              <a:t>перед пользователем.</a:t>
            </a:r>
          </a:p>
          <a:p>
            <a:r>
              <a:rPr lang="ru-RU" dirty="0"/>
              <a:t>Охват обычно характеризуют объемом, полнотой и достаточностью</a:t>
            </a:r>
          </a:p>
          <a:p>
            <a:r>
              <a:rPr lang="ru-RU" dirty="0"/>
              <a:t>информационных ресурсов.</a:t>
            </a:r>
          </a:p>
          <a:p>
            <a:r>
              <a:rPr lang="ru-RU" dirty="0"/>
              <a:t>Объем – это общее количество информации по проблеме, доступное</a:t>
            </a:r>
          </a:p>
          <a:p>
            <a:r>
              <a:rPr lang="ru-RU" dirty="0"/>
              <a:t>пользователю.</a:t>
            </a:r>
          </a:p>
          <a:p>
            <a:r>
              <a:rPr lang="ru-RU" dirty="0"/>
              <a:t>Полнота – это соотношение между всей имеющейся информацией</a:t>
            </a:r>
          </a:p>
          <a:p>
            <a:r>
              <a:rPr lang="ru-RU" dirty="0"/>
              <a:t>по проблеме и информацией, доступной пользователю (т.е. той частью,</a:t>
            </a:r>
          </a:p>
          <a:p>
            <a:r>
              <a:rPr lang="ru-RU" dirty="0"/>
              <a:t>которую он может получить).</a:t>
            </a:r>
          </a:p>
          <a:p>
            <a:r>
              <a:rPr lang="ru-RU" dirty="0"/>
              <a:t>Достаточность определяется возможностью достижения</a:t>
            </a:r>
          </a:p>
          <a:p>
            <a:r>
              <a:rPr lang="ru-RU" dirty="0"/>
              <a:t>пользователем поставленной цели при наличии доступной информации.</a:t>
            </a:r>
          </a:p>
          <a:p>
            <a:r>
              <a:rPr lang="ru-RU" dirty="0"/>
              <a:t>Время как характеристика информационных ресурсов</a:t>
            </a:r>
          </a:p>
          <a:p>
            <a:r>
              <a:rPr lang="ru-RU" dirty="0"/>
              <a:t>(информации) выступает в нескольких аспектах:</a:t>
            </a:r>
          </a:p>
          <a:p>
            <a:endParaRPr lang="ru-RU" dirty="0"/>
          </a:p>
          <a:p>
            <a:r>
              <a:rPr lang="ru-RU" dirty="0"/>
              <a:t>42</a:t>
            </a:r>
          </a:p>
          <a:p>
            <a:endParaRPr lang="ru-RU" dirty="0"/>
          </a:p>
          <a:p>
            <a:r>
              <a:rPr lang="ru-RU" dirty="0"/>
              <a:t> фиксирует момент или период, представленный данными</a:t>
            </a:r>
          </a:p>
          <a:p>
            <a:r>
              <a:rPr lang="ru-RU" dirty="0"/>
              <a:t>(календарный, налоговый, финансовый год, конец соответствующего года</a:t>
            </a:r>
          </a:p>
          <a:p>
            <a:r>
              <a:rPr lang="ru-RU" dirty="0"/>
              <a:t>и т.п.);</a:t>
            </a:r>
          </a:p>
          <a:p>
            <a:r>
              <a:rPr lang="ru-RU" dirty="0"/>
              <a:t> задает точку отсчета ввода конкретных информационных ресурсов в</a:t>
            </a:r>
          </a:p>
          <a:p>
            <a:r>
              <a:rPr lang="ru-RU" dirty="0"/>
              <a:t>обращение (в коммуникационные каналы);</a:t>
            </a:r>
          </a:p>
          <a:p>
            <a:r>
              <a:rPr lang="ru-RU" dirty="0"/>
              <a:t> является характеристикой, определяющей связь между информацией</a:t>
            </a:r>
          </a:p>
          <a:p>
            <a:r>
              <a:rPr lang="ru-RU" dirty="0"/>
              <a:t>об объекте и его реальным состоянием на текущий момент времени.</a:t>
            </a:r>
          </a:p>
          <a:p>
            <a:r>
              <a:rPr lang="ru-RU" dirty="0"/>
              <a:t>В качестве источника информации может выступать:</a:t>
            </a:r>
          </a:p>
          <a:p>
            <a:r>
              <a:rPr lang="ru-RU" dirty="0"/>
              <a:t> единичная публикация (текущая документация фирмы, энциклопедия,</a:t>
            </a:r>
          </a:p>
          <a:p>
            <a:r>
              <a:rPr lang="ru-RU" dirty="0"/>
              <a:t>официальные и научные отчеты, технологическая документация, статья,</a:t>
            </a:r>
          </a:p>
          <a:p>
            <a:r>
              <a:rPr lang="ru-RU" dirty="0"/>
              <a:t>книга, журнальная статья, личное дело и др.);</a:t>
            </a:r>
          </a:p>
          <a:p>
            <a:r>
              <a:rPr lang="ru-RU" dirty="0"/>
              <a:t> собрание документов (архив, библиотека, информационный центр,</a:t>
            </a:r>
          </a:p>
          <a:p>
            <a:r>
              <a:rPr lang="ru-RU" dirty="0"/>
              <a:t>база данных и др.);</a:t>
            </a:r>
          </a:p>
          <a:p>
            <a:r>
              <a:rPr lang="ru-RU" dirty="0"/>
              <a:t> конкретная персона или организационная единица, обладающая</a:t>
            </a:r>
          </a:p>
          <a:p>
            <a:r>
              <a:rPr lang="ru-RU" dirty="0"/>
              <a:t>информацией (информационными ресурсами) в конкретных проблемных</a:t>
            </a:r>
          </a:p>
          <a:p>
            <a:r>
              <a:rPr lang="ru-RU" dirty="0"/>
              <a:t>областях или научным инструментарием, позволяющим получать</a:t>
            </a:r>
          </a:p>
          <a:p>
            <a:r>
              <a:rPr lang="ru-RU" dirty="0"/>
              <a:t>необходимую информацию (создавать информационные ресурсы по</a:t>
            </a:r>
          </a:p>
          <a:p>
            <a:r>
              <a:rPr lang="ru-RU" dirty="0"/>
              <a:t>конкретным проблемам).</a:t>
            </a:r>
          </a:p>
          <a:p>
            <a:r>
              <a:rPr lang="ru-RU" dirty="0"/>
              <a:t>Понятие «качество» применительно к информационным ресурсам</a:t>
            </a:r>
          </a:p>
          <a:p>
            <a:r>
              <a:rPr lang="ru-RU" dirty="0"/>
              <a:t>(информации) определяет совокупность свойств, отражающих степень</a:t>
            </a:r>
          </a:p>
          <a:p>
            <a:r>
              <a:rPr lang="ru-RU" dirty="0"/>
              <a:t>пригодности конкретной информации об объектах и их взаимосвязях для</a:t>
            </a:r>
          </a:p>
          <a:p>
            <a:r>
              <a:rPr lang="ru-RU" dirty="0"/>
              <a:t>достижения целей, стоящих перед пользователем, при реализации тех или</a:t>
            </a:r>
          </a:p>
          <a:p>
            <a:r>
              <a:rPr lang="ru-RU" dirty="0"/>
              <a:t>иных видов деятельности.</a:t>
            </a:r>
          </a:p>
          <a:p>
            <a:r>
              <a:rPr lang="ru-RU" dirty="0"/>
              <a:t>В состав наиболее общих параметров, задающих качество</a:t>
            </a:r>
          </a:p>
          <a:p>
            <a:r>
              <a:rPr lang="ru-RU" dirty="0"/>
              <a:t>информации, входят:</a:t>
            </a:r>
          </a:p>
          <a:p>
            <a:r>
              <a:rPr lang="ru-RU" dirty="0"/>
              <a:t> достоверность;</a:t>
            </a:r>
          </a:p>
          <a:p>
            <a:r>
              <a:rPr lang="ru-RU" dirty="0"/>
              <a:t> своевременность;</a:t>
            </a:r>
          </a:p>
          <a:p>
            <a:r>
              <a:rPr lang="ru-RU" dirty="0"/>
              <a:t> новизна;</a:t>
            </a:r>
          </a:p>
          <a:p>
            <a:r>
              <a:rPr lang="ru-RU" dirty="0"/>
              <a:t> ценность;</a:t>
            </a:r>
          </a:p>
          <a:p>
            <a:r>
              <a:rPr lang="ru-RU" dirty="0"/>
              <a:t> полезность;</a:t>
            </a:r>
          </a:p>
          <a:p>
            <a:r>
              <a:rPr lang="ru-RU" dirty="0"/>
              <a:t> доступность.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0A077-D4E0-449F-B0B9-032EDA890F0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247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4750737"/>
            <a:ext cx="9144000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F599-AB30-4D40-A1A2-A14732C511A6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41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BA84-4F03-4DCC-8F25-605EADD99251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48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1DA68-3D57-4355-94FC-ECF48531B133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41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C9FE-A305-4582-9D32-8888496AA8F0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301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1954-1EDD-4A00-B7D8-3888DBD23480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84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84301"/>
            <a:ext cx="3703320" cy="30175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A212-0E82-454C-8EDE-46999440B0AE}" type="datetime1">
              <a:rPr lang="ru-RU" smtClean="0"/>
              <a:t>14.06.2021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62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46507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46507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55EC-1321-4A19-B452-0DA2D5B97E93}" type="datetime1">
              <a:rPr lang="ru-RU" smtClean="0"/>
              <a:t>14.06.2021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35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D9C5-505B-4DAD-90D7-CA4CD8583CB2}" type="datetime1">
              <a:rPr lang="ru-RU" smtClean="0"/>
              <a:t>14.06.2021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52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5406-239C-4729-91F6-BC81093520E1}" type="datetime1">
              <a:rPr lang="ru-RU" smtClean="0"/>
              <a:t>14.06.2021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89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4526936-7314-4D45-9A3F-E7D9456323B5}" type="datetime1">
              <a:rPr lang="ru-RU" smtClean="0"/>
              <a:t>14.06.2021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10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B6E7-EED2-40F9-966A-461027D7DEF5}" type="datetime1">
              <a:rPr lang="ru-RU" smtClean="0"/>
              <a:t>14.06.2021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372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4D8AD3EB-15D8-451D-BC78-720745FCD3AC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3BCD0B6A-FAA0-49AE-BE0B-111F9F9521B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17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piretours.online/?yclid=2680132531158289102" TargetMode="External"/><Relationship Id="rId7" Type="http://schemas.openxmlformats.org/officeDocument/2006/relationships/hyperlink" Target="https://www.coral.ru/?page=3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z-tourspb.ru/" TargetMode="External"/><Relationship Id="rId5" Type="http://schemas.openxmlformats.org/officeDocument/2006/relationships/hyperlink" Target="https://www.1001tur.ru/" TargetMode="External"/><Relationship Id="rId4" Type="http://schemas.openxmlformats.org/officeDocument/2006/relationships/hyperlink" Target="https://www.tui.r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9442" y="1995686"/>
            <a:ext cx="8712968" cy="1512167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latin typeface="Akrobat Black" pitchFamily="50" charset="-52"/>
              </a:rPr>
              <a:t>«Проектирование и разработка информационных систем на примере сайта турагентства </a:t>
            </a:r>
            <a:r>
              <a:rPr lang="en-US" sz="3200" dirty="0" err="1">
                <a:latin typeface="Akrobat Black" pitchFamily="50" charset="-52"/>
              </a:rPr>
              <a:t>HotTour</a:t>
            </a:r>
            <a:r>
              <a:rPr lang="ru-RU" sz="3200" dirty="0">
                <a:latin typeface="Akrobat Black" pitchFamily="50" charset="-52"/>
              </a:rPr>
              <a:t>»</a:t>
            </a:r>
            <a:br>
              <a:rPr lang="ru-RU" sz="3200" dirty="0">
                <a:latin typeface="Akrobat Black" pitchFamily="50" charset="-52"/>
              </a:rPr>
            </a:br>
            <a:endParaRPr lang="ru-RU" sz="3200" dirty="0">
              <a:latin typeface="Akrobat Black" pitchFamily="50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91880" y="3507854"/>
            <a:ext cx="4888632" cy="882402"/>
          </a:xfrm>
        </p:spPr>
        <p:txBody>
          <a:bodyPr>
            <a:normAutofit/>
          </a:bodyPr>
          <a:lstStyle/>
          <a:p>
            <a:pPr algn="r"/>
            <a:r>
              <a:rPr lang="ru-RU" sz="1400" dirty="0">
                <a:solidFill>
                  <a:schemeClr val="tx1"/>
                </a:solidFill>
                <a:latin typeface="Akrobat" pitchFamily="50" charset="-52"/>
              </a:rPr>
              <a:t>Выполнила студентка группы 101</a:t>
            </a:r>
          </a:p>
          <a:p>
            <a:pPr algn="r"/>
            <a:r>
              <a:rPr lang="ru-RU" sz="1400" dirty="0">
                <a:solidFill>
                  <a:schemeClr val="tx1"/>
                </a:solidFill>
                <a:latin typeface="Akrobat" pitchFamily="50" charset="-52"/>
              </a:rPr>
              <a:t>Хренова Анастасия Евгеньевна</a:t>
            </a:r>
          </a:p>
        </p:txBody>
      </p:sp>
      <p:pic>
        <p:nvPicPr>
          <p:cNvPr id="4" name="Picture 2" descr="C:\Users\dead1\Downloads\LOGO_CMY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068" y="411510"/>
            <a:ext cx="3421716" cy="101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239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362132"/>
            <a:ext cx="8157592" cy="624370"/>
          </a:xfrm>
        </p:spPr>
        <p:txBody>
          <a:bodyPr>
            <a:noAutofit/>
          </a:bodyPr>
          <a:lstStyle/>
          <a:p>
            <a:pPr algn="l"/>
            <a:r>
              <a:rPr lang="ru-RU" sz="3500" dirty="0">
                <a:latin typeface="Akrobat Black" pitchFamily="50" charset="-52"/>
              </a:rPr>
              <a:t>Решение «Описание ситуации»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1580" y="1097352"/>
            <a:ext cx="7560840" cy="3321932"/>
          </a:xfrm>
        </p:spPr>
        <p:txBody>
          <a:bodyPr>
            <a:no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На данный момент основной проблемой для заказчика является пандемия коронавируса, из-за которой клиенты не могут лично встречаться с сотрудниками компании. Также в разгар пандемии многие страны закрыты на карантин и клиенты не имеют возможности найти альтернативу их запланированным турам, из-за чего у заказчика снижается прибыль.</a:t>
            </a:r>
          </a:p>
          <a:p>
            <a:pPr marL="0" indent="0">
              <a:buNone/>
            </a:pPr>
            <a:r>
              <a:rPr lang="ru-RU" sz="1800" dirty="0"/>
              <a:t>Данные проблемы напрямую оказывают влияние как на клиента, так и на самого заказчика.</a:t>
            </a:r>
          </a:p>
          <a:p>
            <a:pPr marL="0" indent="0">
              <a:buNone/>
            </a:pPr>
            <a:r>
              <a:rPr lang="ru-RU" sz="1800" dirty="0"/>
              <a:t>Решением первой проблемы является создание сайта для удаленного оформления путевок. Решением второй проблемы является создание на сайте предложений и альтернатив закрытым странам.</a:t>
            </a:r>
          </a:p>
          <a:p>
            <a:pPr marL="0" indent="0">
              <a:buNone/>
            </a:pPr>
            <a:endParaRPr lang="ru-RU" sz="1800" dirty="0">
              <a:latin typeface="Akrobat" pitchFamily="50" charset="-52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10</a:t>
            </a:fld>
            <a:endParaRPr lang="ru-RU"/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389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362132"/>
            <a:ext cx="8157592" cy="624370"/>
          </a:xfrm>
        </p:spPr>
        <p:txBody>
          <a:bodyPr>
            <a:noAutofit/>
          </a:bodyPr>
          <a:lstStyle/>
          <a:p>
            <a:pPr algn="l"/>
            <a:r>
              <a:rPr lang="ru-RU" sz="3500" dirty="0">
                <a:latin typeface="Akrobat Black" pitchFamily="50" charset="-52"/>
              </a:rPr>
              <a:t>Решение «Описание ситуации»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5623" y="1764998"/>
            <a:ext cx="7560840" cy="3378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Проведённое обследование предметной области показало, что создание сайта положительно скажется на деятельности заказчика. Выполнение данного проекта принесёт пользу и выгоду всем заинтересованным сторонам: исполнителям (заработок), заказчику (привлечение новых клиентов и последующий заработок), клиентам заказчика (удобное оформление туров).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11</a:t>
            </a:fld>
            <a:endParaRPr lang="ru-RU"/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077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597507"/>
            <a:ext cx="8157592" cy="624370"/>
          </a:xfrm>
        </p:spPr>
        <p:txBody>
          <a:bodyPr>
            <a:noAutofit/>
          </a:bodyPr>
          <a:lstStyle/>
          <a:p>
            <a:pPr algn="l"/>
            <a:r>
              <a:rPr lang="ru-RU" sz="3500" dirty="0">
                <a:latin typeface="Akrobat Black" pitchFamily="50" charset="-52"/>
              </a:rPr>
              <a:t>Решение «Польз. Истории </a:t>
            </a:r>
            <a:br>
              <a:rPr lang="ru-RU" sz="3500" dirty="0">
                <a:latin typeface="Akrobat Black" pitchFamily="50" charset="-52"/>
              </a:rPr>
            </a:br>
            <a:r>
              <a:rPr lang="ru-RU" sz="3500" dirty="0">
                <a:latin typeface="Akrobat Black" pitchFamily="50" charset="-52"/>
              </a:rPr>
              <a:t>и сценарий»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131590"/>
            <a:ext cx="7560840" cy="3378502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24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2400" dirty="0">
              <a:latin typeface="Akrobat" pitchFamily="50" charset="-52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12</a:t>
            </a:fld>
            <a:endParaRPr lang="ru-RU"/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6213579-3B9F-4734-B58A-019120B00C83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" t="1582" r="1053" b="1843"/>
          <a:stretch/>
        </p:blipFill>
        <p:spPr bwMode="auto">
          <a:xfrm>
            <a:off x="2249742" y="1353488"/>
            <a:ext cx="4644516" cy="33785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1118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FB448F-9954-4E60-9D80-61801FC05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30B1527-670B-438C-940F-41B63C207562}"/>
              </a:ext>
            </a:extLst>
          </p:cNvPr>
          <p:cNvSpPr/>
          <p:nvPr/>
        </p:nvSpPr>
        <p:spPr>
          <a:xfrm>
            <a:off x="683568" y="771550"/>
            <a:ext cx="7920880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E581A1-5046-4860-8BDF-D019FFCBAB3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980" y="267494"/>
            <a:ext cx="5908040" cy="4086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0400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362132"/>
            <a:ext cx="8157592" cy="624370"/>
          </a:xfrm>
        </p:spPr>
        <p:txBody>
          <a:bodyPr>
            <a:noAutofit/>
          </a:bodyPr>
          <a:lstStyle/>
          <a:p>
            <a:pPr algn="l"/>
            <a:r>
              <a:rPr lang="ru-RU" sz="3500" dirty="0">
                <a:latin typeface="Akrobat Black" pitchFamily="50" charset="-52"/>
              </a:rPr>
              <a:t>Решение «Функции»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131590"/>
            <a:ext cx="7560840" cy="3378502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24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2400" dirty="0">
              <a:latin typeface="Akrobat" pitchFamily="50" charset="-52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14</a:t>
            </a:fld>
            <a:endParaRPr lang="ru-RU"/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F15F4C-50C6-4996-9BF8-0B49AE6D4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772"/>
          <a:stretch/>
        </p:blipFill>
        <p:spPr>
          <a:xfrm>
            <a:off x="191708" y="1203598"/>
            <a:ext cx="4476146" cy="274435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205667C-493D-4043-9529-F9636CA13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854" y="1036334"/>
            <a:ext cx="4476146" cy="280368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488F228-5F97-4291-91FB-648A45A9F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1031" y="3651870"/>
            <a:ext cx="4409792" cy="98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47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362132"/>
            <a:ext cx="8157592" cy="624370"/>
          </a:xfrm>
        </p:spPr>
        <p:txBody>
          <a:bodyPr>
            <a:noAutofit/>
          </a:bodyPr>
          <a:lstStyle/>
          <a:p>
            <a:pPr algn="l"/>
            <a:r>
              <a:rPr lang="ru-RU" sz="3500" dirty="0">
                <a:latin typeface="Akrobat Black" pitchFamily="50" charset="-52"/>
              </a:rPr>
              <a:t>Решение «Риски»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131590"/>
            <a:ext cx="7560840" cy="3378502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24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2400" dirty="0">
              <a:latin typeface="Akrobat" pitchFamily="50" charset="-52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15</a:t>
            </a:fld>
            <a:endParaRPr lang="ru-RU"/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17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651236"/>
            <a:ext cx="8157592" cy="624370"/>
          </a:xfrm>
        </p:spPr>
        <p:txBody>
          <a:bodyPr>
            <a:noAutofit/>
          </a:bodyPr>
          <a:lstStyle/>
          <a:p>
            <a:pPr algn="l"/>
            <a:r>
              <a:rPr lang="ru-RU" sz="3500" dirty="0">
                <a:latin typeface="Akrobat Black" pitchFamily="50" charset="-52"/>
              </a:rPr>
              <a:t>Решение «Техническая </a:t>
            </a:r>
            <a:br>
              <a:rPr lang="ru-RU" sz="3500" dirty="0">
                <a:latin typeface="Akrobat Black" pitchFamily="50" charset="-52"/>
              </a:rPr>
            </a:br>
            <a:r>
              <a:rPr lang="ru-RU" sz="3500" dirty="0">
                <a:latin typeface="Akrobat Black" pitchFamily="50" charset="-52"/>
              </a:rPr>
              <a:t>реализация»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131590"/>
            <a:ext cx="7560840" cy="3378502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24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2400" dirty="0">
              <a:latin typeface="Akrobat" pitchFamily="50" charset="-52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16</a:t>
            </a:fld>
            <a:endParaRPr lang="ru-RU"/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218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362132"/>
            <a:ext cx="8157592" cy="624370"/>
          </a:xfrm>
        </p:spPr>
        <p:txBody>
          <a:bodyPr>
            <a:noAutofit/>
          </a:bodyPr>
          <a:lstStyle/>
          <a:p>
            <a:pPr algn="l"/>
            <a:r>
              <a:rPr lang="ru-RU" sz="3500" dirty="0">
                <a:latin typeface="Akrobat Black" pitchFamily="50" charset="-52"/>
              </a:rPr>
              <a:t>Решение «Интерфейс»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131590"/>
            <a:ext cx="7560840" cy="3378502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24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2400" dirty="0">
              <a:latin typeface="Akrobat" pitchFamily="50" charset="-52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17</a:t>
            </a:fld>
            <a:endParaRPr lang="ru-RU"/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026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362132"/>
            <a:ext cx="8157592" cy="624370"/>
          </a:xfrm>
        </p:spPr>
        <p:txBody>
          <a:bodyPr>
            <a:noAutofit/>
          </a:bodyPr>
          <a:lstStyle/>
          <a:p>
            <a:pPr algn="l"/>
            <a:r>
              <a:rPr lang="ru-RU" sz="3500" dirty="0">
                <a:latin typeface="Akrobat Black" pitchFamily="50" charset="-52"/>
              </a:rPr>
              <a:t>Решение «База данных»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131590"/>
            <a:ext cx="7560840" cy="3378502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24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2400" dirty="0">
              <a:latin typeface="Akrobat" pitchFamily="50" charset="-52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18</a:t>
            </a:fld>
            <a:endParaRPr lang="ru-RU"/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475ABB-DDAB-421A-BE6A-0F6F5E4D5D6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1560" y="1832169"/>
            <a:ext cx="4734093" cy="2226746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AFA84FB-31B0-40F2-803F-158732FCE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966" y="1520973"/>
            <a:ext cx="2986391" cy="284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2022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362132"/>
            <a:ext cx="8157592" cy="624370"/>
          </a:xfrm>
        </p:spPr>
        <p:txBody>
          <a:bodyPr>
            <a:noAutofit/>
          </a:bodyPr>
          <a:lstStyle/>
          <a:p>
            <a:pPr algn="l"/>
            <a:r>
              <a:rPr lang="ru-RU" sz="3500" dirty="0">
                <a:latin typeface="Akrobat Black" pitchFamily="50" charset="-52"/>
              </a:rPr>
              <a:t>Решение «Реализация»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131590"/>
            <a:ext cx="7560840" cy="3378502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24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2400" dirty="0">
              <a:latin typeface="Akrobat" pitchFamily="50" charset="-52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19</a:t>
            </a:fld>
            <a:endParaRPr lang="ru-RU"/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79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362132"/>
            <a:ext cx="8157592" cy="624370"/>
          </a:xfrm>
        </p:spPr>
        <p:txBody>
          <a:bodyPr>
            <a:noAutofit/>
          </a:bodyPr>
          <a:lstStyle/>
          <a:p>
            <a:pPr algn="l"/>
            <a:r>
              <a:rPr lang="ru-RU" sz="3500" dirty="0">
                <a:latin typeface="Akrobat Black" pitchFamily="50" charset="-52"/>
              </a:rPr>
              <a:t>Актуальность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131590"/>
            <a:ext cx="7560840" cy="3378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Akrobat Black" pitchFamily="50" charset="-52"/>
              </a:rPr>
              <a:t> </a:t>
            </a:r>
            <a:endParaRPr lang="ru-RU" sz="24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2400" dirty="0">
              <a:latin typeface="Akrobat" pitchFamily="50" charset="-52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2</a:t>
            </a:fld>
            <a:endParaRPr lang="ru-RU" dirty="0"/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FFF1EC-B48C-4568-8D05-96757745C8A7}"/>
              </a:ext>
            </a:extLst>
          </p:cNvPr>
          <p:cNvSpPr txBox="1"/>
          <p:nvPr/>
        </p:nvSpPr>
        <p:spPr>
          <a:xfrm>
            <a:off x="827584" y="1635646"/>
            <a:ext cx="80368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современном мире</a:t>
            </a:r>
            <a:r>
              <a:rPr lang="en-US" dirty="0"/>
              <a:t> </a:t>
            </a:r>
            <a:r>
              <a:rPr lang="ru-RU" dirty="0"/>
              <a:t>сайты стали одной из важных частей бизнеса и рекламы. </a:t>
            </a:r>
          </a:p>
          <a:p>
            <a:r>
              <a:rPr lang="ru-RU" dirty="0"/>
              <a:t>Каждое турагентство, благодаря сайту, становится прибыльнее и поток</a:t>
            </a:r>
          </a:p>
          <a:p>
            <a:r>
              <a:rPr lang="ru-RU" dirty="0"/>
              <a:t>Покупателей возрастает вдвое. </a:t>
            </a:r>
          </a:p>
          <a:p>
            <a:r>
              <a:rPr lang="ru-RU" dirty="0"/>
              <a:t>Сайт для турагентства это путь на вершину.</a:t>
            </a:r>
          </a:p>
          <a:p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481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362132"/>
            <a:ext cx="8157592" cy="624370"/>
          </a:xfrm>
        </p:spPr>
        <p:txBody>
          <a:bodyPr>
            <a:noAutofit/>
          </a:bodyPr>
          <a:lstStyle/>
          <a:p>
            <a:pPr algn="l"/>
            <a:r>
              <a:rPr lang="ru-RU" sz="3500" dirty="0">
                <a:latin typeface="Akrobat Black" pitchFamily="50" charset="-52"/>
              </a:rPr>
              <a:t>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131590"/>
            <a:ext cx="7560840" cy="3378502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24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2400" dirty="0">
              <a:latin typeface="Akrobat" pitchFamily="50" charset="-52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20</a:t>
            </a:fld>
            <a:endParaRPr lang="ru-RU"/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515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362132"/>
            <a:ext cx="8157592" cy="624370"/>
          </a:xfrm>
        </p:spPr>
        <p:txBody>
          <a:bodyPr>
            <a:noAutofit/>
          </a:bodyPr>
          <a:lstStyle/>
          <a:p>
            <a:pPr algn="l"/>
            <a:r>
              <a:rPr lang="ru-RU" sz="3500" dirty="0">
                <a:latin typeface="Akrobat Black" pitchFamily="50" charset="-52"/>
              </a:rPr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1580" y="1036334"/>
            <a:ext cx="7560840" cy="3684297"/>
          </a:xfrm>
        </p:spPr>
        <p:txBody>
          <a:bodyPr>
            <a:normAutofit fontScale="62500" lnSpcReduction="20000"/>
          </a:bodyPr>
          <a:lstStyle/>
          <a:p>
            <a:pPr marL="0" indent="0">
              <a:buClr>
                <a:srgbClr val="E3051B"/>
              </a:buClr>
              <a:buNone/>
            </a:pPr>
            <a:r>
              <a:rPr lang="ru-RU" sz="2400" dirty="0">
                <a:latin typeface="Akrobat" pitchFamily="50" charset="-52"/>
              </a:rPr>
              <a:t>В ходе выполнения выпускной квалификационной работы решены задачи: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2400" dirty="0">
                <a:latin typeface="Akrobat Black" pitchFamily="50" charset="-52"/>
              </a:rPr>
              <a:t>Создать репозитория на </a:t>
            </a:r>
            <a:r>
              <a:rPr lang="en-US" sz="2400" dirty="0">
                <a:latin typeface="Akrobat Black" pitchFamily="50" charset="-52"/>
              </a:rPr>
              <a:t>GitHub,</a:t>
            </a:r>
            <a:endParaRPr lang="ru-RU" sz="2400" dirty="0">
              <a:latin typeface="Akrobat Black" pitchFamily="50" charset="-52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2400" dirty="0">
                <a:latin typeface="Akrobat Black" pitchFamily="50" charset="-52"/>
              </a:rPr>
              <a:t>Провести сравнительный анализ прототипов,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2400" dirty="0">
                <a:latin typeface="Akrobat Black" pitchFamily="50" charset="-52"/>
              </a:rPr>
              <a:t>Описать ситуацию (как было и как будет),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2400" dirty="0">
                <a:latin typeface="Akrobat Black" pitchFamily="50" charset="-52"/>
              </a:rPr>
              <a:t>Создать пользовательские истории и сценарий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2400" dirty="0">
                <a:latin typeface="Akrobat Black" pitchFamily="50" charset="-52"/>
              </a:rPr>
              <a:t>Описать функции,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2400" dirty="0">
                <a:latin typeface="Akrobat Black" pitchFamily="50" charset="-52"/>
              </a:rPr>
              <a:t>Проанализировать риски,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2400" dirty="0">
                <a:latin typeface="Akrobat Black" pitchFamily="50" charset="-52"/>
              </a:rPr>
              <a:t>Описать техническую реализацию,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2400" dirty="0">
                <a:latin typeface="Akrobat Black" pitchFamily="50" charset="-52"/>
              </a:rPr>
              <a:t>Спроектировать интерфейс,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2400" dirty="0">
                <a:latin typeface="Akrobat Black" pitchFamily="50" charset="-52"/>
              </a:rPr>
              <a:t>Спроектировать базу данных,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2400" dirty="0">
                <a:latin typeface="Akrobat Black" pitchFamily="50" charset="-52"/>
              </a:rPr>
              <a:t>Реализовать проект</a:t>
            </a:r>
            <a:endParaRPr lang="en-US" sz="2400" dirty="0">
              <a:latin typeface="Akrobat Black" pitchFamily="50" charset="-52"/>
            </a:endParaRPr>
          </a:p>
          <a:p>
            <a:pPr marL="0" indent="0">
              <a:buClr>
                <a:srgbClr val="E3051B"/>
              </a:buClr>
              <a:buNone/>
            </a:pPr>
            <a:r>
              <a:rPr lang="ru-RU" sz="2400" dirty="0">
                <a:latin typeface="Akrobat" pitchFamily="50" charset="-52"/>
              </a:rPr>
              <a:t>Все задачи выполнены цель достигнута.</a:t>
            </a:r>
          </a:p>
          <a:p>
            <a:pPr marL="0" indent="0">
              <a:buNone/>
            </a:pPr>
            <a:endParaRPr lang="ru-RU" sz="2400" dirty="0">
              <a:latin typeface="Akrobat" pitchFamily="50" charset="-52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21</a:t>
            </a:fld>
            <a:endParaRPr lang="ru-RU"/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822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775" y="1635646"/>
            <a:ext cx="8229600" cy="857250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22</a:t>
            </a:fld>
            <a:endParaRPr lang="ru-RU"/>
          </a:p>
        </p:txBody>
      </p:sp>
      <p:pic>
        <p:nvPicPr>
          <p:cNvPr id="5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068" y="411510"/>
            <a:ext cx="3421716" cy="101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data:image/png;base64,iVBORw0KGgoAAAANSUhEUgAAAMgAAADICAYAAACtWK6eAAANX0lEQVR4Xu2c0Xbjxg4E4///aOd4da9XkSkSBTVIyqw8g0NMowuYoZz9+Pz8/PzH/1RABRYV+BAQnaECzxUQEN2hAisKCIj2UAEB0QMq0FPACdLTzacuooCAXKTQbrOngID0dPOpiyggIBcptNvsKSAgPd186iIKCMhFCu02ewoISE83n7qIAgJykUK7zZ4CLUA+Pj56b9v5qWd/h5nKf3r9ablSf6ea0vOM+xWQF6oiIDfxBOTBRO8uSCp/ARGQxf6aMtgLzbv06LSBp9cvbfKFII9Y2+J5xNrW6GmEgDhBnCArAAmIgCBAUiObNvVnR75pA9P90jzPpgPVk+pD9/ssPqlz9Ij1LoKk7lB0v8nCLZmDrk91EJAiwrQQxWXbYTQfaoxniQnI+hGL6tM2QPEraycfJ8gLVaGCU5BpanR92iicIMWK0EIUl22H0XyoMZwgNwUEpGhRasjisu0wmo+A9L4+CUjRomczZCofaoCjJksK8HfPn9aLHom/9NnlDpIqaEqQFFDvbrB3zz/lh7W5ICB36lDB391g754/rZcT5KHiKQHpBKSFmJ5oxZPzd9i75J+qrxPkxe/kArKO2FGAC8jOE4EK/u5HlHfPn9aLTkYv6cWzR6oQdBKdzcDvogOdaB6xikcsakhaCAHp/f4yXRcBEZBFD0xPBLp+caBvfkygjUtABERAVv5URkAEREAE5KcHUiOerkPjU0eLZ+vQI8dR8SkdaP5OEKr8UDy9pJ8NtGkAqexUHz/zFn83oYVIxQuIX7EWvUSNceRnvRQMS+tQHWiHpLl3OirZ11H5e8QqXrpTBqDGo0eRVEOgeab0oYakjSKlT2e/l/xrXmqkVDw1xlEdmO5XQF7s2NQYR3YMag4ST3UQkHV1qT6nnSDERJ3YVAejAk4bftoAVDd6dKR6dmqfuBOtvXeXI1Zq46kCTRtjegJO50+Nncon5ZNkPgJyV5WUMQTkpgDVU0BSCgzdiWhBPWLdCpHs2AmLJPNxgjhBfngy1SjoOgk40sAKiIAIyAqZUUBSHSC1TuorEB3ZxqcqmF2nM9EEpDBBNPz6pZvexbK2r68mIA9aOUF6l+hUQ6hbd59IARGQRaelDE8bzj62r79FQAREQFZ4ERABEZAzAFIfau8VSY8iz3ZH16GXXHrUofHP9tXpwO/lgJ/Ztr5ivfumU8ZOrSMg53WUgNzVhnZ+ATmvsVOZCYiAlL3kEass1e8MdIKs11VAfqfvy7sSEAF5VKB1xEpdKukZvuz0/wVOd7xpHeh+jwKc1jH1VY3q0/GDgFCVC3eWoz6TCkh+AgqIgPxQ4CjQ6ESmpXOCPCjWEYSITgt6VD70vQLy1wVOEELEQ6yArItHQaN60tLRRvG1voBQlb2DlBW7LCBHfbWgHWC6QPRrDI0vO3Hjqx3VgdaX5nlUPPVPe4JQAVPGoBukxqAjnu6LxlMj0fVTetI8j4qn+xWQoTvFNJj0MzLNhzbAowxP3ysgRcPTTjttSDq5pvMRkBe/YlEBpw15tnxoxxYQOgt68U4QJ8iicyiwtOH07Lr/U4cDQoWlCac6LT2ipPaVyn96IlOg6L5o3SlKNP+19Vu/gxyVMC0EzZMWjhYilb+ArFeW1kVAiqQIyE0oajAKPtW5WL7vMJq/gBQVpoWjhaBGokdBuj6dRDSe5l8s02YYrYuAbEp6CxAQJ8ijVbyD3CkiIAISAYSOMDr6iw3/O2x69Kfyp3nSeKpb6giU0ofmQ99LG+Cf+9hn4ykB6VmRGp7G97L6+RS1BDUqzTOlA92XgDxUKlWIVCeczofm+SxeQB6UcYLQHrj+EeBd9BSQYt3fpaC0s013bLo+jS+WbzOMHkWozpsJDE12ui+PWEOFoEeXd2k4TpAi2rRjpDphap2zGbjT2Zb2QEFLGT6Vf9F+32Gp/a69N/oVK2W86XVS66eATRksZZhUA6SGp/Gp/QpIUXlqeBpPwSymHe+oAvJXeSfInQup4Wm8gFDk1+OdIBe5RHvE6oEjIAKCnJMyjEesF49Y018/jio0PQKl8pzWk65PJxoFClEfDKb7+np16w5CBT/KeKnC0btGpxBLGtH86XtTgNM8g55HS1F9BKQor4D0LstFeXcLE5AHqVOdTUAEJEIxNeS08Wg+Rx0Fp4+sdH3aaVM6R0y4sgjdl0esYkWmQaYGpiDT9amRBKRoJFoIWujpQlAQXpSl/XjKwEftN/Veug7VLT5BBKTtefQgLTT9WvUujUhAhi7dZ5tciI43+tdXpnUWEAFZ9JgT5CaLgAiIgDS+StEj5doEj/6S7h2EHpZ68U6Qk08QeolLFTR1pp3OJ5VnD5+fT9GjCH0v1ZOuP9144xNEQHolnjbqUWAKyIt3ASpgCsDUWZTmc5RRj3ovrW+vvfx8italk2frDjKdWGp9Aemd1amBO8aj71iKT/nEI9aDArSgtBBHdfKj3kv1TMDxtQatSydPJ0ihWrQQRxn1qPd2jFeQfTOE1qWTZxSQ6UsoXZ8KkhI8tc6mQ4p3w5QOR61Dv2LRPHc7YlEDUwPQ9alQKWOn1qH6TN+5UnrSdQSk6AQBWRdKQNY/ShRt9p8wj1h3cqQ6f2odWlABEZBFz0wbY/rye7Yjx7SeZ9uvd5BiK051/tQ6xbS/w85m7FQ+v+YOkuq0qQ5DDUbjqQFS8VTno/ZF30v3tUcjit5BUhsUkJuSexhgqWbTIFNw6McZ6sPdjlg0MVoIKux0PM0/FU91pjpM50nzEZAHxZwgTpB7SwiIgKCvc06Q/RqIdxA67+/iU0eRIzukd5B1A7QAoZ6il026/lEdlb43BRR9L9WT5knXp/E0Hxofv6SnNkjXofGpuwwFnE4EGi8gNwWobh0/OEEK1AnIuiELEr4UQicCjXeCvFSe3O8RtHApMOn2aZ50fRpP86HxAkIr8hCfMiotXOq9dPs0T7o+jaf50HgBoRURkEXFOmf4F6X/8zg1PI0/HJCESEmhUvnQdaYvlamJc7Z1numcylNAqJOH4gVkXVg6oQSkeNShxhvy/+ayNM+jDJMyXmodJ8imtW4B9GxJC1RMox0mIE6QtnkqDwrIukq0IVBgn719eh0nSIUOJ8imSgKSnVB/Ti2f9KB7wv+RZ9M5DwGNLaNX0EmHFl8JTr2XgpbKn04oOlk6dReQgeqmjEpTS71XQP4qLyDUhYX4lFELr/pPSOq9AiIg1HsoPmVU9NLGHY0eUWg+qXh6NErq7wRJVfFunWSBSHqp9zpBnCDEdzg2ZVT64tR7BeRFQGjhzhY/bST6u0DqCDGtM82THuHOuH7riDVdiOn1BaSn8BkNvLSTVH2/1haQO4WpAWghaDztwD3b15+i+tD8z7i+gAhImZAzGtgJUi5fPXC6k3sHWa9FSv89JpQTxAlS7ixOkKJUZ/sM+Czt6YIW5foOo/kc1WmpnjTPlH+mJ3X7kp7aIDUYjaeGpCN7Oh9qPJoPrWPKkPS908Cu6dY6YqU2SAtK4wWkdxeYNmTKPylgBYSS9RA/XVA6uY4CP2XIaT2Tk9cJUoBnuqACUijCQkgKWCdIT//vpwTkJkXKkNN6nnaCpEY/9TMVJBVPz+p0XzQ+ZbzpfVH96YRN5h89YgnIeqelhqfxArKuWMefAnKnKT1CJDsVhWEpXkAEZFEBOrJT8QLSw5rq7xGrp/PmJZpOBBovIL3CCUhPt/ZTVPBUvID0Skb1//UTJHU2ph2exqcMP20Aui8a37P93FOdy3Uqm10u6QLS+7pFQUvFp8yVWkdAikrSTkjjnSDFQuwcJiBFwanhabyAFAuxc5iAFAWnhqfxAlIsxM5hAlIUnBqexgtIsRA7hwlIUXBqeCps6pKbyjOVz9nAL5Z7M4x+/KF++Ergkl+x6Hf1sxme5iMgva+IAvLgnFTHpgaejhcQAVn0AB2pArJ+qqH6bJ6RXgzwiPUgYKrTesTqdVQBKRJNhaKk0yMBzUdABKRodS/p90KlQK6K//+41GSkjSK1X3qUpQ2K6kkb7Nr6fsW6UydlGFpQAbkpNq1/B2QBERDK84/4jvGWXiogL5Yi1WmPGvF09KeOTFQ3WiYBeVAsVbhUIWg+ApI90giIgFCWUTzt8NPxKPmVfy+LrnPZIxYVisbTCZKKp3nSTnuUYVLvpSCnjqB0ncO/YlEj0fiU4VMFTRUoZVSaT+q9KT2n1xGQkx8Rj7oTpYw3DWAqTzrB/3x6/mw8RTs2nQg0nuaTiqd5UqlTnXzawNPrCwh12tBESBWCGsYJsm6AVF1og3KCPNQlVQgBuSmQ0nN6nd3uIC8OgvjjRwlLj3B0gtB90c45fbSjhZ7er4AUj2TTnT9l1GnDCMhfJ0Qv6bQzTMdTIwnITQEBERDE5nTn94iVvaTTennE8oiFGoITxAmCDEM7kpd0JO9mMD0q03rFJ8jmjgxQgV+iQOuS/kv27jZUYFMBAdmUyIArKyAgV66+e99UQEA2JTLgygoIyJWr7943FRCQTYkMuLICAnLl6rv3TQUEZFMiA66sgIBcufrufVMBAdmUyIArKyAgV66+e99UQEA2JTLgygr8C14iurcArrfp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data:image/png;base64,iVBORw0KGgoAAAANSUhEUgAAAMgAAADICAYAAACtWK6eAAANX0lEQVR4Xu2c0Xbjxg4E4///aOd4da9XkSkSBTVIyqw8g0NMowuYoZz9+Pz8/PzH/1RABRYV+BAQnaECzxUQEN2hAisKCIj2UAEB0QMq0FPACdLTzacuooCAXKTQbrOngID0dPOpiyggIBcptNvsKSAgPd186iIKCMhFCu02ewoISE83n7qIAgJykUK7zZ4CLUA+Pj56b9v5qWd/h5nKf3r9ablSf6ea0vOM+xWQF6oiIDfxBOTBRO8uSCp/ARGQxf6aMtgLzbv06LSBp9cvbfKFII9Y2+J5xNrW6GmEgDhBnCArAAmIgCBAUiObNvVnR75pA9P90jzPpgPVk+pD9/ssPqlz9Ij1LoKk7lB0v8nCLZmDrk91EJAiwrQQxWXbYTQfaoxniQnI+hGL6tM2QPEraycfJ8gLVaGCU5BpanR92iicIMWK0EIUl22H0XyoMZwgNwUEpGhRasjisu0wmo+A9L4+CUjRomczZCofaoCjJksK8HfPn9aLHom/9NnlDpIqaEqQFFDvbrB3zz/lh7W5ICB36lDB391g754/rZcT5KHiKQHpBKSFmJ5oxZPzd9i75J+qrxPkxe/kArKO2FGAC8jOE4EK/u5HlHfPn9aLTkYv6cWzR6oQdBKdzcDvogOdaB6xikcsakhaCAHp/f4yXRcBEZBFD0xPBLp+caBvfkygjUtABERAVv5URkAEREAE5KcHUiOerkPjU0eLZ+vQI8dR8SkdaP5OEKr8UDy9pJ8NtGkAqexUHz/zFn83oYVIxQuIX7EWvUSNceRnvRQMS+tQHWiHpLl3OirZ11H5e8QqXrpTBqDGo0eRVEOgeab0oYakjSKlT2e/l/xrXmqkVDw1xlEdmO5XQF7s2NQYR3YMag4ST3UQkHV1qT6nnSDERJ3YVAejAk4bftoAVDd6dKR6dmqfuBOtvXeXI1Zq46kCTRtjegJO50+Nncon5ZNkPgJyV5WUMQTkpgDVU0BSCgzdiWhBPWLdCpHs2AmLJPNxgjhBfngy1SjoOgk40sAKiIAIyAqZUUBSHSC1TuorEB3ZxqcqmF2nM9EEpDBBNPz6pZvexbK2r68mIA9aOUF6l+hUQ6hbd59IARGQRaelDE8bzj62r79FQAREQFZ4ERABEZAzAFIfau8VSY8iz3ZH16GXXHrUofHP9tXpwO/lgJ/Ztr5ivfumU8ZOrSMg53WUgNzVhnZ+ATmvsVOZCYiAlL3kEass1e8MdIKs11VAfqfvy7sSEAF5VKB1xEpdKukZvuz0/wVOd7xpHeh+jwKc1jH1VY3q0/GDgFCVC3eWoz6TCkh+AgqIgPxQ4CjQ6ESmpXOCPCjWEYSITgt6VD70vQLy1wVOEELEQ6yArItHQaN60tLRRvG1voBQlb2DlBW7LCBHfbWgHWC6QPRrDI0vO3Hjqx3VgdaX5nlUPPVPe4JQAVPGoBukxqAjnu6LxlMj0fVTetI8j4qn+xWQoTvFNJj0MzLNhzbAowxP3ysgRcPTTjttSDq5pvMRkBe/YlEBpw15tnxoxxYQOgt68U4QJ8iicyiwtOH07Lr/U4cDQoWlCac6LT2ipPaVyn96IlOg6L5o3SlKNP+19Vu/gxyVMC0EzZMWjhYilb+ArFeW1kVAiqQIyE0oajAKPtW5WL7vMJq/gBQVpoWjhaBGokdBuj6dRDSe5l8s02YYrYuAbEp6CxAQJ8ijVbyD3CkiIAISAYSOMDr6iw3/O2x69Kfyp3nSeKpb6giU0ofmQ99LG+Cf+9hn4ykB6VmRGp7G97L6+RS1BDUqzTOlA92XgDxUKlWIVCeczofm+SxeQB6UcYLQHrj+EeBd9BSQYt3fpaC0s013bLo+jS+WbzOMHkWozpsJDE12ui+PWEOFoEeXd2k4TpAi2rRjpDphap2zGbjT2Zb2QEFLGT6Vf9F+32Gp/a69N/oVK2W86XVS66eATRksZZhUA6SGp/Gp/QpIUXlqeBpPwSymHe+oAvJXeSfInQup4Wm8gFDk1+OdIBe5RHvE6oEjIAKCnJMyjEesF49Y018/jio0PQKl8pzWk65PJxoFClEfDKb7+np16w5CBT/KeKnC0btGpxBLGtH86XtTgNM8g55HS1F9BKQor4D0LstFeXcLE5AHqVOdTUAEJEIxNeS08Wg+Rx0Fp4+sdH3aaVM6R0y4sgjdl0esYkWmQaYGpiDT9amRBKRoJFoIWujpQlAQXpSl/XjKwEftN/Veug7VLT5BBKTtefQgLTT9WvUujUhAhi7dZ5tciI43+tdXpnUWEAFZ9JgT5CaLgAiIgDS+StEj5doEj/6S7h2EHpZ68U6Qk08QeolLFTR1pp3OJ5VnD5+fT9GjCH0v1ZOuP9144xNEQHolnjbqUWAKyIt3ASpgCsDUWZTmc5RRj3ovrW+vvfx8italk2frDjKdWGp9Aemd1amBO8aj71iKT/nEI9aDArSgtBBHdfKj3kv1TMDxtQatSydPJ0ihWrQQRxn1qPd2jFeQfTOE1qWTZxSQ6UsoXZ8KkhI8tc6mQ4p3w5QOR61Dv2LRPHc7YlEDUwPQ9alQKWOn1qH6TN+5UnrSdQSk6AQBWRdKQNY/ShRt9p8wj1h3cqQ6f2odWlABEZBFz0wbY/rye7Yjx7SeZ9uvd5BiK051/tQ6xbS/w85m7FQ+v+YOkuq0qQ5DDUbjqQFS8VTno/ZF30v3tUcjit5BUhsUkJuSexhgqWbTIFNw6McZ6sPdjlg0MVoIKux0PM0/FU91pjpM50nzEZAHxZwgTpB7SwiIgKCvc06Q/RqIdxA67+/iU0eRIzukd5B1A7QAoZ6il026/lEdlb43BRR9L9WT5knXp/E0Hxofv6SnNkjXofGpuwwFnE4EGi8gNwWobh0/OEEK1AnIuiELEr4UQicCjXeCvFSe3O8RtHApMOn2aZ50fRpP86HxAkIr8hCfMiotXOq9dPs0T7o+jaf50HgBoRURkEXFOmf4F6X/8zg1PI0/HJCESEmhUvnQdaYvlamJc7Z1numcylNAqJOH4gVkXVg6oQSkeNShxhvy/+ayNM+jDJMyXmodJ8imtW4B9GxJC1RMox0mIE6QtnkqDwrIukq0IVBgn719eh0nSIUOJ8imSgKSnVB/Ti2f9KB7wv+RZ9M5DwGNLaNX0EmHFl8JTr2XgpbKn04oOlk6dReQgeqmjEpTS71XQP4qLyDUhYX4lFELr/pPSOq9AiIg1HsoPmVU9NLGHY0eUWg+qXh6NErq7wRJVfFunWSBSHqp9zpBnCDEdzg2ZVT64tR7BeRFQGjhzhY/bST6u0DqCDGtM82THuHOuH7riDVdiOn1BaSn8BkNvLSTVH2/1haQO4WpAWghaDztwD3b15+i+tD8z7i+gAhImZAzGtgJUi5fPXC6k3sHWa9FSv89JpQTxAlS7ixOkKJUZ/sM+Czt6YIW5foOo/kc1WmpnjTPlH+mJ3X7kp7aIDUYjaeGpCN7Oh9qPJoPrWPKkPS908Cu6dY6YqU2SAtK4wWkdxeYNmTKPylgBYSS9RA/XVA6uY4CP2XIaT2Tk9cJUoBnuqACUijCQkgKWCdIT//vpwTkJkXKkNN6nnaCpEY/9TMVJBVPz+p0XzQ+ZbzpfVH96YRN5h89YgnIeqelhqfxArKuWMefAnKnKT1CJDsVhWEpXkAEZFEBOrJT8QLSw5rq7xGrp/PmJZpOBBovIL3CCUhPt/ZTVPBUvID0Skb1//UTJHU2ph2exqcMP20Aui8a37P93FOdy3Uqm10u6QLS+7pFQUvFp8yVWkdAikrSTkjjnSDFQuwcJiBFwanhabyAFAuxc5iAFAWnhqfxAlIsxM5hAlIUnBqexgtIsRA7hwlIUXBqeCps6pKbyjOVz9nAL5Z7M4x+/KF++Ergkl+x6Hf1sxme5iMgva+IAvLgnFTHpgaejhcQAVn0AB2pArJ+qqH6bJ6RXgzwiPUgYKrTesTqdVQBKRJNhaKk0yMBzUdABKRodS/p90KlQK6K//+41GSkjSK1X3qUpQ2K6kkb7Nr6fsW6UydlGFpQAbkpNq1/B2QBERDK84/4jvGWXiogL5Yi1WmPGvF09KeOTFQ3WiYBeVAsVbhUIWg+ApI90giIgFCWUTzt8NPxKPmVfy+LrnPZIxYVisbTCZKKp3nSTnuUYVLvpSCnjqB0ncO/YlEj0fiU4VMFTRUoZVSaT+q9KT2n1xGQkx8Rj7oTpYw3DWAqTzrB/3x6/mw8RTs2nQg0nuaTiqd5UqlTnXzawNPrCwh12tBESBWCGsYJsm6AVF1og3KCPNQlVQgBuSmQ0nN6nd3uIC8OgvjjRwlLj3B0gtB90c45fbSjhZ7er4AUj2TTnT9l1GnDCMhfJ0Qv6bQzTMdTIwnITQEBERDE5nTn94iVvaTTennE8oiFGoITxAmCDEM7kpd0JO9mMD0q03rFJ8jmjgxQgV+iQOuS/kv27jZUYFMBAdmUyIArKyAgV66+e99UQEA2JTLgygoIyJWr7943FRCQTYkMuLICAnLl6rv3TQUEZFMiA66sgIBcufrufVMBAdmUyIArKyAgV66+e99UQEA2JTLgygr8C14iurcArrfp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91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362132"/>
            <a:ext cx="8157592" cy="624370"/>
          </a:xfrm>
        </p:spPr>
        <p:txBody>
          <a:bodyPr>
            <a:noAutofit/>
          </a:bodyPr>
          <a:lstStyle/>
          <a:p>
            <a:pPr algn="l"/>
            <a:r>
              <a:rPr lang="ru-RU" sz="3500" dirty="0">
                <a:latin typeface="Akrobat Black" pitchFamily="50" charset="-52"/>
              </a:rPr>
              <a:t>Цель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131590"/>
            <a:ext cx="7560840" cy="3378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Akrobat Black" pitchFamily="50" charset="-52"/>
              </a:rPr>
              <a:t> </a:t>
            </a:r>
            <a:endParaRPr lang="ru-RU" sz="24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2400" dirty="0">
              <a:latin typeface="Akrobat" pitchFamily="50" charset="-52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3</a:t>
            </a:fld>
            <a:endParaRPr lang="ru-RU"/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9F5806-C9D5-4F72-A608-5CF282240735}"/>
              </a:ext>
            </a:extLst>
          </p:cNvPr>
          <p:cNvSpPr txBox="1"/>
          <p:nvPr/>
        </p:nvSpPr>
        <p:spPr>
          <a:xfrm>
            <a:off x="827584" y="1563638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Цель моей работы заключается в создании и прототипировании сайта для турагентства.</a:t>
            </a:r>
          </a:p>
        </p:txBody>
      </p:sp>
    </p:spTree>
    <p:extLst>
      <p:ext uri="{BB962C8B-B14F-4D97-AF65-F5344CB8AC3E}">
        <p14:creationId xmlns:p14="http://schemas.microsoft.com/office/powerpoint/2010/main" val="325958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362132"/>
            <a:ext cx="8157592" cy="624370"/>
          </a:xfrm>
        </p:spPr>
        <p:txBody>
          <a:bodyPr>
            <a:noAutofit/>
          </a:bodyPr>
          <a:lstStyle/>
          <a:p>
            <a:pPr algn="l"/>
            <a:r>
              <a:rPr lang="ru-RU" sz="3500" dirty="0">
                <a:latin typeface="Akrobat Black" pitchFamily="50" charset="-52"/>
              </a:rPr>
              <a:t>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563638"/>
            <a:ext cx="7560840" cy="3018462"/>
          </a:xfrm>
        </p:spPr>
        <p:txBody>
          <a:bodyPr>
            <a:normAutofit fontScale="62500" lnSpcReduction="20000"/>
          </a:bodyPr>
          <a:lstStyle/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2400" dirty="0">
                <a:latin typeface="Akrobat Black" pitchFamily="50" charset="-52"/>
              </a:rPr>
              <a:t>Создать репозитория на </a:t>
            </a:r>
            <a:r>
              <a:rPr lang="en-US" sz="2400" dirty="0">
                <a:latin typeface="Akrobat Black" pitchFamily="50" charset="-52"/>
              </a:rPr>
              <a:t>GitHub,</a:t>
            </a:r>
            <a:endParaRPr lang="ru-RU" sz="2400" dirty="0">
              <a:latin typeface="Akrobat Black" pitchFamily="50" charset="-52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2400" dirty="0">
                <a:latin typeface="Akrobat Black" pitchFamily="50" charset="-52"/>
              </a:rPr>
              <a:t>Провести сравнительный анализ прототипов,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2400" dirty="0">
                <a:latin typeface="Akrobat Black" pitchFamily="50" charset="-52"/>
              </a:rPr>
              <a:t>Описать ситуацию (как было и как будет),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2400" dirty="0">
                <a:latin typeface="Akrobat Black" pitchFamily="50" charset="-52"/>
              </a:rPr>
              <a:t>Создать пользовательские истории и сценарий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2400" dirty="0">
                <a:latin typeface="Akrobat Black" pitchFamily="50" charset="-52"/>
              </a:rPr>
              <a:t>Описать функции,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2400" dirty="0">
                <a:latin typeface="Akrobat Black" pitchFamily="50" charset="-52"/>
              </a:rPr>
              <a:t>Проанализировать риски,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2400" dirty="0">
                <a:latin typeface="Akrobat Black" pitchFamily="50" charset="-52"/>
              </a:rPr>
              <a:t>Описать техническую реализацию,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2400" dirty="0">
                <a:latin typeface="Akrobat Black" pitchFamily="50" charset="-52"/>
              </a:rPr>
              <a:t>Спроектировать интерфейс,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2400" dirty="0">
                <a:latin typeface="Akrobat Black" pitchFamily="50" charset="-52"/>
              </a:rPr>
              <a:t>Спроектировать базу данных,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2400" dirty="0">
                <a:latin typeface="Akrobat Black" pitchFamily="50" charset="-52"/>
              </a:rPr>
              <a:t>Реализовать проект</a:t>
            </a:r>
            <a:endParaRPr lang="en-US" sz="2400" dirty="0">
              <a:latin typeface="Akrobat Black" pitchFamily="50" charset="-52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en-US" sz="2400" dirty="0">
              <a:latin typeface="Akrobat Black" pitchFamily="50" charset="-52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4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2400" dirty="0">
              <a:latin typeface="Akrobat" pitchFamily="50" charset="-52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4</a:t>
            </a:fld>
            <a:endParaRPr lang="ru-RU"/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7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362132"/>
            <a:ext cx="8157592" cy="624370"/>
          </a:xfrm>
        </p:spPr>
        <p:txBody>
          <a:bodyPr>
            <a:noAutofit/>
          </a:bodyPr>
          <a:lstStyle/>
          <a:p>
            <a:pPr algn="l"/>
            <a:r>
              <a:rPr lang="ru-RU" sz="3500" dirty="0">
                <a:latin typeface="Akrobat Black" pitchFamily="50" charset="-52"/>
              </a:rPr>
              <a:t>Обзор аналогов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5</a:t>
            </a:fld>
            <a:endParaRPr lang="ru-RU"/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Таблица 13">
            <a:extLst>
              <a:ext uri="{FF2B5EF4-FFF2-40B4-BE49-F238E27FC236}">
                <a16:creationId xmlns:a16="http://schemas.microsoft.com/office/drawing/2014/main" id="{8A32EBB2-AFB5-4163-811C-AE4834017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996979"/>
              </p:ext>
            </p:extLst>
          </p:nvPr>
        </p:nvGraphicFramePr>
        <p:xfrm>
          <a:off x="817113" y="1131590"/>
          <a:ext cx="7592250" cy="3395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75">
                  <a:extLst>
                    <a:ext uri="{9D8B030D-6E8A-4147-A177-3AD203B41FA5}">
                      <a16:colId xmlns:a16="http://schemas.microsoft.com/office/drawing/2014/main" val="3449359066"/>
                    </a:ext>
                  </a:extLst>
                </a:gridCol>
                <a:gridCol w="1265375">
                  <a:extLst>
                    <a:ext uri="{9D8B030D-6E8A-4147-A177-3AD203B41FA5}">
                      <a16:colId xmlns:a16="http://schemas.microsoft.com/office/drawing/2014/main" val="1323974988"/>
                    </a:ext>
                  </a:extLst>
                </a:gridCol>
                <a:gridCol w="1265375">
                  <a:extLst>
                    <a:ext uri="{9D8B030D-6E8A-4147-A177-3AD203B41FA5}">
                      <a16:colId xmlns:a16="http://schemas.microsoft.com/office/drawing/2014/main" val="2094110324"/>
                    </a:ext>
                  </a:extLst>
                </a:gridCol>
                <a:gridCol w="1265375">
                  <a:extLst>
                    <a:ext uri="{9D8B030D-6E8A-4147-A177-3AD203B41FA5}">
                      <a16:colId xmlns:a16="http://schemas.microsoft.com/office/drawing/2014/main" val="134559363"/>
                    </a:ext>
                  </a:extLst>
                </a:gridCol>
                <a:gridCol w="1265375">
                  <a:extLst>
                    <a:ext uri="{9D8B030D-6E8A-4147-A177-3AD203B41FA5}">
                      <a16:colId xmlns:a16="http://schemas.microsoft.com/office/drawing/2014/main" val="1572351035"/>
                    </a:ext>
                  </a:extLst>
                </a:gridCol>
                <a:gridCol w="1265375">
                  <a:extLst>
                    <a:ext uri="{9D8B030D-6E8A-4147-A177-3AD203B41FA5}">
                      <a16:colId xmlns:a16="http://schemas.microsoft.com/office/drawing/2014/main" val="2930118915"/>
                    </a:ext>
                  </a:extLst>
                </a:gridCol>
              </a:tblGrid>
              <a:tr h="400689">
                <a:tc>
                  <a:txBody>
                    <a:bodyPr/>
                    <a:lstStyle/>
                    <a:p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ИмперияТур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Tui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 Тур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TezTour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Coraltravel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630736"/>
                  </a:ext>
                </a:extLst>
              </a:tr>
              <a:tr h="40068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Скорость загрузки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0231730"/>
                  </a:ext>
                </a:extLst>
              </a:tr>
              <a:tr h="5548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Адаптивная верстка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7433784"/>
                  </a:ext>
                </a:extLst>
              </a:tr>
              <a:tr h="86302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Четкость взаимодействия с формами обратной связи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2463241"/>
                  </a:ext>
                </a:extLst>
              </a:tr>
              <a:tr h="375004">
                <a:tc>
                  <a:txBody>
                    <a:bodyPr/>
                    <a:lstStyle/>
                    <a:p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Поиск на сайте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2417855"/>
                  </a:ext>
                </a:extLst>
              </a:tr>
              <a:tr h="400689">
                <a:tc>
                  <a:txBody>
                    <a:bodyPr/>
                    <a:lstStyle/>
                    <a:p>
                      <a:r>
                        <a:rPr lang="ru-RU" sz="1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Больше двух шрифтов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17931474"/>
                  </a:ext>
                </a:extLst>
              </a:tr>
              <a:tr h="400689">
                <a:tc>
                  <a:txBody>
                    <a:bodyPr/>
                    <a:lstStyle/>
                    <a:p>
                      <a:r>
                        <a:rPr lang="ru-RU" sz="1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Текст легко читается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4641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378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50F9A2-84FA-4C78-9CDF-8A768460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pPr/>
              <a:t>6</a:t>
            </a:fld>
            <a:endParaRPr lang="ru-RU" dirty="0"/>
          </a:p>
        </p:txBody>
      </p:sp>
      <p:graphicFrame>
        <p:nvGraphicFramePr>
          <p:cNvPr id="8" name="Таблица 13">
            <a:extLst>
              <a:ext uri="{FF2B5EF4-FFF2-40B4-BE49-F238E27FC236}">
                <a16:creationId xmlns:a16="http://schemas.microsoft.com/office/drawing/2014/main" id="{3CDC9490-E0DB-4A73-9995-CC52D87A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769357"/>
              </p:ext>
            </p:extLst>
          </p:nvPr>
        </p:nvGraphicFramePr>
        <p:xfrm>
          <a:off x="817113" y="195486"/>
          <a:ext cx="7592250" cy="4374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75">
                  <a:extLst>
                    <a:ext uri="{9D8B030D-6E8A-4147-A177-3AD203B41FA5}">
                      <a16:colId xmlns:a16="http://schemas.microsoft.com/office/drawing/2014/main" val="3449359066"/>
                    </a:ext>
                  </a:extLst>
                </a:gridCol>
                <a:gridCol w="1265375">
                  <a:extLst>
                    <a:ext uri="{9D8B030D-6E8A-4147-A177-3AD203B41FA5}">
                      <a16:colId xmlns:a16="http://schemas.microsoft.com/office/drawing/2014/main" val="1323974988"/>
                    </a:ext>
                  </a:extLst>
                </a:gridCol>
                <a:gridCol w="1265375">
                  <a:extLst>
                    <a:ext uri="{9D8B030D-6E8A-4147-A177-3AD203B41FA5}">
                      <a16:colId xmlns:a16="http://schemas.microsoft.com/office/drawing/2014/main" val="2094110324"/>
                    </a:ext>
                  </a:extLst>
                </a:gridCol>
                <a:gridCol w="1265375">
                  <a:extLst>
                    <a:ext uri="{9D8B030D-6E8A-4147-A177-3AD203B41FA5}">
                      <a16:colId xmlns:a16="http://schemas.microsoft.com/office/drawing/2014/main" val="134559363"/>
                    </a:ext>
                  </a:extLst>
                </a:gridCol>
                <a:gridCol w="1265375">
                  <a:extLst>
                    <a:ext uri="{9D8B030D-6E8A-4147-A177-3AD203B41FA5}">
                      <a16:colId xmlns:a16="http://schemas.microsoft.com/office/drawing/2014/main" val="1572351035"/>
                    </a:ext>
                  </a:extLst>
                </a:gridCol>
                <a:gridCol w="1265375">
                  <a:extLst>
                    <a:ext uri="{9D8B030D-6E8A-4147-A177-3AD203B41FA5}">
                      <a16:colId xmlns:a16="http://schemas.microsoft.com/office/drawing/2014/main" val="2930118915"/>
                    </a:ext>
                  </a:extLst>
                </a:gridCol>
              </a:tblGrid>
              <a:tr h="400689">
                <a:tc>
                  <a:txBody>
                    <a:bodyPr/>
                    <a:lstStyle/>
                    <a:p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ИмперияТур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Tui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 Тур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TezTour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Coraltravel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630736"/>
                  </a:ext>
                </a:extLst>
              </a:tr>
              <a:tr h="40068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Возможность оставить отзыв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0231730"/>
                  </a:ext>
                </a:extLst>
              </a:tr>
              <a:tr h="5548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Тех. Поддержка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7433784"/>
                  </a:ext>
                </a:extLst>
              </a:tr>
              <a:tr h="86302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Работоспособность ссылок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2463241"/>
                  </a:ext>
                </a:extLst>
              </a:tr>
              <a:tr h="375004">
                <a:tc>
                  <a:txBody>
                    <a:bodyPr/>
                    <a:lstStyle/>
                    <a:p>
                      <a:r>
                        <a:rPr lang="ru-RU" sz="1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Удобная навигация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2417855"/>
                  </a:ext>
                </a:extLst>
              </a:tr>
              <a:tr h="400689">
                <a:tc>
                  <a:txBody>
                    <a:bodyPr/>
                    <a:lstStyle/>
                    <a:p>
                      <a:r>
                        <a:rPr lang="ru-RU" sz="1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Приятная цветовая гамма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17931474"/>
                  </a:ext>
                </a:extLst>
              </a:tr>
              <a:tr h="400689">
                <a:tc>
                  <a:txBody>
                    <a:bodyPr/>
                    <a:lstStyle/>
                    <a:p>
                      <a:r>
                        <a:rPr lang="ru-RU" sz="1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Акцент на ключевых элементах сайта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4641792"/>
                  </a:ext>
                </a:extLst>
              </a:tr>
              <a:tr h="400689">
                <a:tc>
                  <a:txBody>
                    <a:bodyPr/>
                    <a:lstStyle/>
                    <a:p>
                      <a:r>
                        <a:rPr lang="ru-RU" sz="1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Качество копирайтинга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9871074"/>
                  </a:ext>
                </a:extLst>
              </a:tr>
              <a:tr h="400689">
                <a:tc>
                  <a:txBody>
                    <a:bodyPr/>
                    <a:lstStyle/>
                    <a:p>
                      <a:pPr marR="45085" indent="0" algn="l">
                        <a:lnSpc>
                          <a:spcPct val="150000"/>
                        </a:lnSpc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Визуальная нагрузка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8324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745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CDE599-81D0-4C79-BFF4-F4AD0BF2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pPr/>
              <a:t>7</a:t>
            </a:fld>
            <a:endParaRPr lang="ru-RU" dirty="0"/>
          </a:p>
        </p:txBody>
      </p:sp>
      <p:graphicFrame>
        <p:nvGraphicFramePr>
          <p:cNvPr id="5" name="Таблица 13">
            <a:extLst>
              <a:ext uri="{FF2B5EF4-FFF2-40B4-BE49-F238E27FC236}">
                <a16:creationId xmlns:a16="http://schemas.microsoft.com/office/drawing/2014/main" id="{E981F1DA-371F-4EAA-A9AD-26BC2BBBC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82492"/>
              </p:ext>
            </p:extLst>
          </p:nvPr>
        </p:nvGraphicFramePr>
        <p:xfrm>
          <a:off x="817113" y="267494"/>
          <a:ext cx="7592250" cy="4194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75">
                  <a:extLst>
                    <a:ext uri="{9D8B030D-6E8A-4147-A177-3AD203B41FA5}">
                      <a16:colId xmlns:a16="http://schemas.microsoft.com/office/drawing/2014/main" val="3449359066"/>
                    </a:ext>
                  </a:extLst>
                </a:gridCol>
                <a:gridCol w="1265375">
                  <a:extLst>
                    <a:ext uri="{9D8B030D-6E8A-4147-A177-3AD203B41FA5}">
                      <a16:colId xmlns:a16="http://schemas.microsoft.com/office/drawing/2014/main" val="1323974988"/>
                    </a:ext>
                  </a:extLst>
                </a:gridCol>
                <a:gridCol w="1265375">
                  <a:extLst>
                    <a:ext uri="{9D8B030D-6E8A-4147-A177-3AD203B41FA5}">
                      <a16:colId xmlns:a16="http://schemas.microsoft.com/office/drawing/2014/main" val="2094110324"/>
                    </a:ext>
                  </a:extLst>
                </a:gridCol>
                <a:gridCol w="1265375">
                  <a:extLst>
                    <a:ext uri="{9D8B030D-6E8A-4147-A177-3AD203B41FA5}">
                      <a16:colId xmlns:a16="http://schemas.microsoft.com/office/drawing/2014/main" val="134559363"/>
                    </a:ext>
                  </a:extLst>
                </a:gridCol>
                <a:gridCol w="1265375">
                  <a:extLst>
                    <a:ext uri="{9D8B030D-6E8A-4147-A177-3AD203B41FA5}">
                      <a16:colId xmlns:a16="http://schemas.microsoft.com/office/drawing/2014/main" val="1572351035"/>
                    </a:ext>
                  </a:extLst>
                </a:gridCol>
                <a:gridCol w="1265375">
                  <a:extLst>
                    <a:ext uri="{9D8B030D-6E8A-4147-A177-3AD203B41FA5}">
                      <a16:colId xmlns:a16="http://schemas.microsoft.com/office/drawing/2014/main" val="2930118915"/>
                    </a:ext>
                  </a:extLst>
                </a:gridCol>
              </a:tblGrid>
              <a:tr h="400689">
                <a:tc>
                  <a:txBody>
                    <a:bodyPr/>
                    <a:lstStyle/>
                    <a:p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ИмперияТур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Tui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 Тур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TezTour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Coraltravel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630736"/>
                  </a:ext>
                </a:extLst>
              </a:tr>
              <a:tr h="400689">
                <a:tc>
                  <a:txBody>
                    <a:bodyPr/>
                    <a:lstStyle/>
                    <a:p>
                      <a:pPr marR="45085" indent="0" algn="l">
                        <a:lnSpc>
                          <a:spcPct val="150000"/>
                        </a:lnSpc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Мета-тэги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0231730"/>
                  </a:ext>
                </a:extLst>
              </a:tr>
              <a:tr h="554800">
                <a:tc>
                  <a:txBody>
                    <a:bodyPr/>
                    <a:lstStyle/>
                    <a:p>
                      <a:pPr marR="45085" indent="0" algn="l">
                        <a:lnSpc>
                          <a:spcPct val="150000"/>
                        </a:lnSpc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Качество картинок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7433784"/>
                  </a:ext>
                </a:extLst>
              </a:tr>
              <a:tr h="863023">
                <a:tc>
                  <a:txBody>
                    <a:bodyPr/>
                    <a:lstStyle/>
                    <a:p>
                      <a:pPr marR="45085" indent="0" algn="l">
                        <a:lnSpc>
                          <a:spcPct val="150000"/>
                        </a:lnSpc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Работа в разных браузерах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2463241"/>
                  </a:ext>
                </a:extLst>
              </a:tr>
              <a:tr h="375004">
                <a:tc>
                  <a:txBody>
                    <a:bodyPr/>
                    <a:lstStyle/>
                    <a:p>
                      <a:pPr marR="45085" indent="0" algn="l">
                        <a:lnSpc>
                          <a:spcPct val="150000"/>
                        </a:lnSpc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Логотип переход на главную страницу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2417855"/>
                  </a:ext>
                </a:extLst>
              </a:tr>
              <a:tr h="400689">
                <a:tc>
                  <a:txBody>
                    <a:bodyPr/>
                    <a:lstStyle/>
                    <a:p>
                      <a:pPr marR="45085" indent="0" algn="l">
                        <a:lnSpc>
                          <a:spcPct val="150000"/>
                        </a:lnSpc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Информация об авторах с почтовым адресом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17931474"/>
                  </a:ext>
                </a:extLst>
              </a:tr>
              <a:tr h="400689">
                <a:tc>
                  <a:txBody>
                    <a:bodyPr/>
                    <a:lstStyle/>
                    <a:p>
                      <a:pPr marR="45085" indent="0" algn="l">
                        <a:lnSpc>
                          <a:spcPct val="150000"/>
                        </a:lnSpc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Единое оформление страниц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5085" indent="450215"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4641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610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362132"/>
            <a:ext cx="8157592" cy="624370"/>
          </a:xfrm>
        </p:spPr>
        <p:txBody>
          <a:bodyPr>
            <a:noAutofit/>
          </a:bodyPr>
          <a:lstStyle/>
          <a:p>
            <a:pPr algn="l"/>
            <a:r>
              <a:rPr lang="ru-RU" sz="3500" dirty="0">
                <a:latin typeface="Akrobat Black" pitchFamily="50" charset="-52"/>
              </a:rPr>
              <a:t>Решение «Репозиторий </a:t>
            </a:r>
            <a:r>
              <a:rPr lang="en-US" sz="3500" dirty="0">
                <a:latin typeface="Akrobat Black" pitchFamily="50" charset="-52"/>
              </a:rPr>
              <a:t>GitHub</a:t>
            </a:r>
            <a:r>
              <a:rPr lang="ru-RU" sz="3500" dirty="0">
                <a:latin typeface="Akrobat Black" pitchFamily="50" charset="-52"/>
              </a:rPr>
              <a:t>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131590"/>
            <a:ext cx="7560840" cy="3378502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24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2400" dirty="0">
              <a:latin typeface="Akrobat" pitchFamily="50" charset="-52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8</a:t>
            </a:fld>
            <a:endParaRPr lang="ru-RU"/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715756-3682-4E6C-A572-3C7B6114AE43}"/>
              </a:ext>
            </a:extLst>
          </p:cNvPr>
          <p:cNvSpPr txBox="1"/>
          <p:nvPr/>
        </p:nvSpPr>
        <p:spPr>
          <a:xfrm>
            <a:off x="827584" y="1563638"/>
            <a:ext cx="5358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Репозиторий успешно создан.</a:t>
            </a:r>
          </a:p>
          <a:p>
            <a:r>
              <a:rPr lang="ru-RU" dirty="0"/>
              <a:t>Ссылка: https://github.com/nas-kh11/PracticPM0.5.git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4101055-EF14-4E2D-BDA8-00F8274CA90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58086" y="2514910"/>
            <a:ext cx="6299835" cy="209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49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362132"/>
            <a:ext cx="8157592" cy="624370"/>
          </a:xfrm>
        </p:spPr>
        <p:txBody>
          <a:bodyPr>
            <a:noAutofit/>
          </a:bodyPr>
          <a:lstStyle/>
          <a:p>
            <a:pPr algn="l"/>
            <a:r>
              <a:rPr lang="ru-RU" sz="3500" dirty="0">
                <a:latin typeface="Akrobat Black" pitchFamily="50" charset="-52"/>
              </a:rPr>
              <a:t>Решение «Прототипы»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9923" y="1067103"/>
            <a:ext cx="7560840" cy="2368743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2400" dirty="0">
              <a:latin typeface="Akrobat" pitchFamily="50" charset="-52"/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tx1"/>
                </a:solidFill>
              </a:rPr>
              <a:t>Исходя из таблицы выше и анализа аналогов, я выбрала “Tui.ru”. Сайт прост в восприятии, выполнен технически верно и имеет всю нужную и важную информацию по своей информационной системе. Акценты расставлены верно, навигация удобна в понимании. Есть возможность оставлять отзывы и связываться с туроператорами для выбора наилучшего тура.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9</a:t>
            </a:fld>
            <a:endParaRPr lang="ru-RU" dirty="0"/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12300"/>
            <a:ext cx="1743820" cy="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538028-95D7-4047-8F18-ADF76CC8D088}"/>
              </a:ext>
            </a:extLst>
          </p:cNvPr>
          <p:cNvSpPr txBox="1"/>
          <p:nvPr/>
        </p:nvSpPr>
        <p:spPr>
          <a:xfrm>
            <a:off x="1630016" y="4227934"/>
            <a:ext cx="6552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1800" dirty="0">
                <a:hlinkClick r:id="rId3"/>
              </a:rPr>
              <a:t>ИмперияТур.онлайн </a:t>
            </a:r>
            <a:r>
              <a:rPr lang="ru-RU" dirty="0"/>
              <a:t>  </a:t>
            </a:r>
            <a:r>
              <a:rPr lang="en-US" sz="1800" dirty="0">
                <a:hlinkClick r:id="rId4"/>
              </a:rPr>
              <a:t>Tui.ru </a:t>
            </a:r>
            <a:r>
              <a:rPr lang="ru-RU" sz="1800" dirty="0"/>
              <a:t> </a:t>
            </a:r>
            <a:r>
              <a:rPr lang="ru-RU" dirty="0"/>
              <a:t> </a:t>
            </a:r>
            <a:r>
              <a:rPr lang="en-US" sz="1800" dirty="0">
                <a:hlinkClick r:id="rId5"/>
              </a:rPr>
              <a:t>1001 </a:t>
            </a:r>
            <a:r>
              <a:rPr lang="ru-RU" sz="1800" dirty="0">
                <a:hlinkClick r:id="rId5"/>
              </a:rPr>
              <a:t>Тур</a:t>
            </a:r>
            <a:r>
              <a:rPr lang="ru-RU" sz="1800" dirty="0"/>
              <a:t>  </a:t>
            </a:r>
            <a:r>
              <a:rPr lang="en-US" sz="1800" dirty="0">
                <a:hlinkClick r:id="rId6"/>
              </a:rPr>
              <a:t>TezTour</a:t>
            </a:r>
            <a:r>
              <a:rPr lang="en-US" sz="1800" dirty="0"/>
              <a:t> </a:t>
            </a:r>
            <a:r>
              <a:rPr lang="ru-RU" sz="1800" dirty="0"/>
              <a:t> </a:t>
            </a:r>
            <a:r>
              <a:rPr lang="en-US" sz="1800" dirty="0">
                <a:hlinkClick r:id="rId7"/>
              </a:rPr>
              <a:t>Coraltravel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004714686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800</TotalTime>
  <Words>1113</Words>
  <Application>Microsoft Office PowerPoint</Application>
  <PresentationFormat>Экран (16:9)</PresentationFormat>
  <Paragraphs>295</Paragraphs>
  <Slides>22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Akrobat</vt:lpstr>
      <vt:lpstr>Akrobat Black</vt:lpstr>
      <vt:lpstr>Calibri</vt:lpstr>
      <vt:lpstr>Calibri Light</vt:lpstr>
      <vt:lpstr>Times New Roman</vt:lpstr>
      <vt:lpstr>Wingdings</vt:lpstr>
      <vt:lpstr>Ретро</vt:lpstr>
      <vt:lpstr>«Проектирование и разработка информационных систем на примере сайта турагентства HotTour» </vt:lpstr>
      <vt:lpstr>Актуальность работы</vt:lpstr>
      <vt:lpstr>Цель работы</vt:lpstr>
      <vt:lpstr>Задачи</vt:lpstr>
      <vt:lpstr>Обзор аналогов</vt:lpstr>
      <vt:lpstr>Презентация PowerPoint</vt:lpstr>
      <vt:lpstr>Презентация PowerPoint</vt:lpstr>
      <vt:lpstr>Решение «Репозиторий GitHub»</vt:lpstr>
      <vt:lpstr>Решение «Прототипы»</vt:lpstr>
      <vt:lpstr>Решение «Описание ситуации»</vt:lpstr>
      <vt:lpstr>Решение «Описание ситуации»</vt:lpstr>
      <vt:lpstr>Решение «Польз. Истории  и сценарий»</vt:lpstr>
      <vt:lpstr>Презентация PowerPoint</vt:lpstr>
      <vt:lpstr>Решение «Функции»</vt:lpstr>
      <vt:lpstr>Решение «Риски»</vt:lpstr>
      <vt:lpstr>Решение «Техническая  реализация»</vt:lpstr>
      <vt:lpstr>Решение «Интерфейс»</vt:lpstr>
      <vt:lpstr>Решение «База данных»</vt:lpstr>
      <vt:lpstr>Решение «Реализация»</vt:lpstr>
      <vt:lpstr>Результаты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методов машинного зрения  с распределением нагрузки для контроля посещаемости занятий</dc:title>
  <dc:creator>Андрей Бережков</dc:creator>
  <cp:lastModifiedBy>Анастасия Хренова</cp:lastModifiedBy>
  <cp:revision>50</cp:revision>
  <dcterms:created xsi:type="dcterms:W3CDTF">2020-02-25T08:02:49Z</dcterms:created>
  <dcterms:modified xsi:type="dcterms:W3CDTF">2021-06-14T11:38:15Z</dcterms:modified>
</cp:coreProperties>
</file>