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74" r:id="rId5"/>
    <p:sldId id="307" r:id="rId6"/>
    <p:sldId id="308" r:id="rId7"/>
    <p:sldId id="315" r:id="rId8"/>
    <p:sldId id="309" r:id="rId9"/>
    <p:sldId id="310" r:id="rId10"/>
    <p:sldId id="314" r:id="rId11"/>
    <p:sldId id="313" r:id="rId12"/>
    <p:sldId id="312" r:id="rId13"/>
    <p:sldId id="31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19" autoAdjust="0"/>
  </p:normalViewPr>
  <p:slideViewPr>
    <p:cSldViewPr snapToGrid="0">
      <p:cViewPr varScale="1">
        <p:scale>
          <a:sx n="69" d="100"/>
          <a:sy n="69" d="100"/>
        </p:scale>
        <p:origin x="6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dirty="0"/>
            <a:t>Collection </a:t>
          </a:r>
        </a:p>
        <a:p>
          <a:pPr>
            <a:lnSpc>
              <a:spcPct val="100000"/>
            </a:lnSpc>
            <a:defRPr cap="all"/>
          </a:pPr>
          <a:r>
            <a:rPr lang="en-US" sz="2400" dirty="0"/>
            <a:t>&amp; </a:t>
          </a:r>
        </a:p>
        <a:p>
          <a:pPr>
            <a:lnSpc>
              <a:spcPct val="100000"/>
            </a:lnSpc>
            <a:defRPr cap="all"/>
          </a:pPr>
          <a:r>
            <a:rPr lang="en-US" sz="2400" dirty="0"/>
            <a:t>analysis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  <a:p>
          <a:pPr>
            <a:lnSpc>
              <a:spcPct val="100000"/>
            </a:lnSpc>
            <a:defRPr cap="all"/>
          </a:pPr>
          <a:r>
            <a:rPr lang="en-US" dirty="0"/>
            <a:t>Diagnosing insights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Polishing 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&amp; 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Presenting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ScaleX="16348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 custLinFactX="132500" custLinFactNeighborX="200000" custLinFactNeighborY="14364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 custLinFactX="273568" custLinFactNeighborX="300000" custLinFactNeighborY="2545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w prints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ScaleX="153553" custLinFactNeighborX="-557" custLinFactNeighborY="-185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 custLinFactX="-115707" custLinFactNeighborX="-200000" custLinFactNeighborY="14307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 custLinFactX="-250231" custLinFactNeighborX="-300000" custLinFactNeighborY="2493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terinarian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 custScaleX="186347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1101487" y="365643"/>
          <a:ext cx="1235250" cy="1235250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364737" y="628893"/>
          <a:ext cx="708750" cy="708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63847" y="1985643"/>
          <a:ext cx="3310530" cy="128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Collection 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&amp; 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analysis</a:t>
          </a:r>
        </a:p>
      </dsp:txBody>
      <dsp:txXfrm>
        <a:off x="63847" y="1985643"/>
        <a:ext cx="3310530" cy="1282500"/>
      </dsp:txXfrm>
    </dsp:sp>
    <dsp:sp modelId="{BCD8CDD9-0C56-4401-ADB1-8B48DAB2C96F}">
      <dsp:nvSpPr>
        <dsp:cNvPr id="0" name=""/>
        <dsp:cNvSpPr/>
      </dsp:nvSpPr>
      <dsp:spPr>
        <a:xfrm>
          <a:off x="8773058" y="543074"/>
          <a:ext cx="1235250" cy="1235250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8994265" y="809334"/>
          <a:ext cx="708750" cy="708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717473" y="1983270"/>
          <a:ext cx="3109448" cy="128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400" kern="1200" dirty="0"/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Diagnosing insights</a:t>
          </a:r>
        </a:p>
      </dsp:txBody>
      <dsp:txXfrm>
        <a:off x="3717473" y="1983270"/>
        <a:ext cx="3109448" cy="1282500"/>
      </dsp:txXfrm>
    </dsp:sp>
    <dsp:sp modelId="{FF93E135-77D6-48A0-8871-9BC93D705D06}">
      <dsp:nvSpPr>
        <dsp:cNvPr id="0" name=""/>
        <dsp:cNvSpPr/>
      </dsp:nvSpPr>
      <dsp:spPr>
        <a:xfrm>
          <a:off x="4561943" y="542370"/>
          <a:ext cx="1235250" cy="1235250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4825202" y="805627"/>
          <a:ext cx="708750" cy="708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192576" y="1985643"/>
          <a:ext cx="3773526" cy="128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Polishing 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&amp; 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Presenting</a:t>
          </a:r>
        </a:p>
      </dsp:txBody>
      <dsp:txXfrm>
        <a:off x="7192576" y="1985643"/>
        <a:ext cx="3773526" cy="128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68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pic>
        <p:nvPicPr>
          <p:cNvPr id="8" name="Picture 7" descr="A dog looking at the camera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Doggo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Dog breed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E117B-3A4C-B64E-7755-D6B55D24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194" y="174440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18D893B-763F-BAEF-E876-AC95FE343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710" y="2392095"/>
            <a:ext cx="2371951" cy="248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73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65AA958D-239A-4E9F-9880-A6024BBB0D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362880"/>
              </p:ext>
            </p:extLst>
          </p:nvPr>
        </p:nvGraphicFramePr>
        <p:xfrm>
          <a:off x="581025" y="2341563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3327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FBC75CB-7D0F-4FA6-8CF0-B4D3F6B60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B2B7FE1-7C65-43D0-B408-6986D65B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7E90FFC-D91A-4F4A-88DC-42BF266F8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038FB0B-EBC4-4A9F-9698-4C81FC8CA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62B090-582E-C86D-F0F1-CDCEA34B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anchor="ctr"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118F7-6AC1-1A61-98C2-8C17C237A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38399"/>
            <a:ext cx="3415074" cy="3564467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Gathered data from Kaggle, Google research, API</a:t>
            </a:r>
          </a:p>
          <a:p>
            <a:r>
              <a:rPr lang="en-CA">
                <a:solidFill>
                  <a:srgbClr val="FFFFFF"/>
                </a:solidFill>
              </a:rPr>
              <a:t>Exploratory techniques</a:t>
            </a:r>
          </a:p>
          <a:p>
            <a:r>
              <a:rPr lang="en-CA">
                <a:solidFill>
                  <a:srgbClr val="FFFFFF"/>
                </a:solidFill>
              </a:rPr>
              <a:t>Tech stack – Excel, Jupyter lab- python + various libraries Pandas, Numpy, MatplotLib/Seaborn</a:t>
            </a:r>
          </a:p>
          <a:p>
            <a:r>
              <a:rPr lang="en-CA">
                <a:solidFill>
                  <a:srgbClr val="FFFFFF"/>
                </a:solidFill>
              </a:rPr>
              <a:t>Data Cleaning &amp; Wrangling</a:t>
            </a:r>
          </a:p>
          <a:p>
            <a:endParaRPr lang="en-CA">
              <a:solidFill>
                <a:srgbClr val="FFFFFF"/>
              </a:solidFill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791C48C-0F57-1228-0AC2-509BD2681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935" y="1171707"/>
            <a:ext cx="3480900" cy="4675453"/>
          </a:xfrm>
          <a:prstGeom prst="rect">
            <a:avLst/>
          </a:prstGeom>
        </p:spPr>
      </p:pic>
      <p:pic>
        <p:nvPicPr>
          <p:cNvPr id="5" name="Picture 4" descr="A dog on a kayak in the water">
            <a:extLst>
              <a:ext uri="{FF2B5EF4-FFF2-40B4-BE49-F238E27FC236}">
                <a16:creationId xmlns:a16="http://schemas.microsoft.com/office/drawing/2014/main" id="{4F5945D9-0706-6A45-4134-82C73525ED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91" r="9091"/>
          <a:stretch/>
        </p:blipFill>
        <p:spPr>
          <a:xfrm>
            <a:off x="8264569" y="2379133"/>
            <a:ext cx="3343232" cy="2440917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19647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55DC0D-F398-3085-C8FC-F9A0C22BE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14" y="723502"/>
            <a:ext cx="9107171" cy="5696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E07FD2-33AD-7645-C51C-C11D6CB7B1A0}"/>
              </a:ext>
            </a:extLst>
          </p:cNvPr>
          <p:cNvSpPr txBox="1"/>
          <p:nvPr/>
        </p:nvSpPr>
        <p:spPr>
          <a:xfrm>
            <a:off x="257175" y="1095375"/>
            <a:ext cx="180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EDA Continued…</a:t>
            </a:r>
          </a:p>
        </p:txBody>
      </p:sp>
    </p:spTree>
    <p:extLst>
      <p:ext uri="{BB962C8B-B14F-4D97-AF65-F5344CB8AC3E}">
        <p14:creationId xmlns:p14="http://schemas.microsoft.com/office/powerpoint/2010/main" val="245939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417C5-8324-F455-1B2B-968C319E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Statistical model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2EA82F-ED1A-149A-9818-DF8433E7F505}"/>
              </a:ext>
            </a:extLst>
          </p:cNvPr>
          <p:cNvSpPr txBox="1"/>
          <p:nvPr/>
        </p:nvSpPr>
        <p:spPr>
          <a:xfrm>
            <a:off x="581194" y="1896533"/>
            <a:ext cx="6309003" cy="1532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>
                <a:solidFill>
                  <a:schemeClr val="tx2"/>
                </a:solidFill>
              </a:rPr>
              <a:t>Does the size of a dog affect their predisposition to get cancer?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Content Placeholder 10" descr="A dog holding a rose in its mouth&#10;&#10;Description automatically generated">
            <a:extLst>
              <a:ext uri="{FF2B5EF4-FFF2-40B4-BE49-F238E27FC236}">
                <a16:creationId xmlns:a16="http://schemas.microsoft.com/office/drawing/2014/main" id="{E64AB49B-1757-E1D0-CD86-CF5E5EC40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401" r="9493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  <a:noFill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3F43D6-F6B7-AC55-3E1B-9DE11DD4B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72" y="2320169"/>
            <a:ext cx="6516821" cy="410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C8D01-C2F0-C51D-EEFB-E6BFAAB5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experience -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B6FED-2A8F-14A6-70C6-413DF4C4F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54932"/>
            <a:ext cx="11029615" cy="3634486"/>
          </a:xfrm>
        </p:spPr>
        <p:txBody>
          <a:bodyPr/>
          <a:lstStyle/>
          <a:p>
            <a:r>
              <a:rPr lang="en-CA" dirty="0"/>
              <a:t>Dashboard 1 – Cost Breakdown</a:t>
            </a:r>
          </a:p>
          <a:p>
            <a:pPr lvl="1"/>
            <a:r>
              <a:rPr lang="en-CA" dirty="0"/>
              <a:t>prospective buyers shortlisting breeds can see associated costs</a:t>
            </a:r>
          </a:p>
          <a:p>
            <a:r>
              <a:rPr lang="en-CA" dirty="0"/>
              <a:t>Dashboard 2 – Character traits &amp; ailments in breed selection</a:t>
            </a:r>
          </a:p>
          <a:p>
            <a:pPr lvl="1"/>
            <a:r>
              <a:rPr lang="en-CA" dirty="0"/>
              <a:t>prospective buyers can view and filter traits/health risks</a:t>
            </a:r>
          </a:p>
        </p:txBody>
      </p:sp>
    </p:spTree>
    <p:extLst>
      <p:ext uri="{BB962C8B-B14F-4D97-AF65-F5344CB8AC3E}">
        <p14:creationId xmlns:p14="http://schemas.microsoft.com/office/powerpoint/2010/main" val="881525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7481EDB-AC98-4B97-3517-D95B4B308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93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9418CAEE-E2AE-CE24-EBCF-E44E0DA041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40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67C87-458D-DCCE-F224-CDAD681C02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Future 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1CDA8-3171-ACD3-A066-E8D9CF493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improve and enhance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EFE1F5-4AC2-D302-696A-82686232E32F}"/>
              </a:ext>
            </a:extLst>
          </p:cNvPr>
          <p:cNvSpPr txBox="1"/>
          <p:nvPr/>
        </p:nvSpPr>
        <p:spPr>
          <a:xfrm>
            <a:off x="781538" y="3337169"/>
            <a:ext cx="8418906" cy="2776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More robust data gathering/clean i.e. standardization via breed code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More statistical modelling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Code quality – modular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API integration – request pull in images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08716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{50CB4296-7CAE-4EC7-AE94-3374B20DE482}tf56535239_win32</Template>
  <TotalTime>318</TotalTime>
  <Words>142</Words>
  <Application>Microsoft Office PowerPoint</Application>
  <PresentationFormat>Widescreen</PresentationFormat>
  <Paragraphs>33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Franklin Gothic Book</vt:lpstr>
      <vt:lpstr>Franklin Gothic Demi</vt:lpstr>
      <vt:lpstr>Gill Sans MT</vt:lpstr>
      <vt:lpstr>Wingdings 2</vt:lpstr>
      <vt:lpstr>DividendVTI</vt:lpstr>
      <vt:lpstr>Doggo Data</vt:lpstr>
      <vt:lpstr>introduction</vt:lpstr>
      <vt:lpstr>Exploratory data analysis</vt:lpstr>
      <vt:lpstr>PowerPoint Presentation</vt:lpstr>
      <vt:lpstr>Statistical model </vt:lpstr>
      <vt:lpstr>User experience - tableau</vt:lpstr>
      <vt:lpstr>PowerPoint Presentation</vt:lpstr>
      <vt:lpstr>PowerPoint Presentation</vt:lpstr>
      <vt:lpstr>Future goals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Doggo Data</dc:title>
  <dc:creator>Nastasia Ryckman</dc:creator>
  <cp:lastModifiedBy>Nastasia Ryckman</cp:lastModifiedBy>
  <cp:revision>23</cp:revision>
  <dcterms:created xsi:type="dcterms:W3CDTF">2024-01-31T02:25:32Z</dcterms:created>
  <dcterms:modified xsi:type="dcterms:W3CDTF">2024-02-01T04:30:04Z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