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d3d0b8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d3d0b8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Hunch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Hunch admins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Hunch Mascot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NASA Hunch Dog Mascot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599" y="2052150"/>
            <a:ext cx="3640801" cy="2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