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00"/>
    <p:restoredTop sz="96405"/>
  </p:normalViewPr>
  <p:slideViewPr>
    <p:cSldViewPr snapToGrid="0" snapToObjects="1">
      <p:cViewPr varScale="1">
        <p:scale>
          <a:sx n="133" d="100"/>
          <a:sy n="133" d="100"/>
        </p:scale>
        <p:origin x="20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C2C0-FBB9-ED40-B137-B4866B762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D9834-68FB-6B40-8D87-791ED966C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9BE4B-B3DA-594D-8FE4-7EC86C6F9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292-F99A-4C48-A80E-0652AEF07707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E50D9-3F8D-5B47-813F-01222159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6DBE8-5EE6-FF4A-958D-159DE786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83EB-491B-964F-A3CF-BDFC73D85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69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C83-7FE5-FB49-A9BF-F33E5662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F8F4D-19EA-9B4D-8417-8B2F3FDEA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9665A-C168-1848-97A1-FB98D814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292-F99A-4C48-A80E-0652AEF07707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0C3B7-127B-E14F-BF02-62D2C2B9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5E47E-59DB-CE47-97A8-BFD4BEF7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83EB-491B-964F-A3CF-BDFC73D85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76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250DD-0D31-4E48-B408-DE734C178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B0845-0A15-1A43-B866-52BF67E1D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AC483-06AC-5D4F-8E3E-61F394E2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292-F99A-4C48-A80E-0652AEF07707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53F4F-38EC-D54D-987D-384D7972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D443D-78AD-B043-874C-F7DF2537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83EB-491B-964F-A3CF-BDFC73D85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2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BF72-D615-1C45-9667-B118B9F3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3A9DB-6D96-4744-993E-00CD2025D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8CA2B-2624-C042-8E23-B7C8D4A6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292-F99A-4C48-A80E-0652AEF07707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63420-149B-C147-B287-8463B23C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56AC4-326C-BE47-A8B9-990860A0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83EB-491B-964F-A3CF-BDFC73D85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1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B8175-7459-9947-9D02-5B5637539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0E28C-A084-FE4E-A36D-37151A553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2F9EE-46D7-A549-ACA2-E55E5D57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292-F99A-4C48-A80E-0652AEF07707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2E2AA-4B50-454A-B440-782DB031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F7258-4938-BC42-A354-34679065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83EB-491B-964F-A3CF-BDFC73D85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7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A987B-3170-E84C-82FF-A596F489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4BA3A-A0B0-9543-A04A-AC955960D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E9234-82D5-C046-A489-7905984B2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06B48-99C5-1D44-ACB1-6CFFC98C8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292-F99A-4C48-A80E-0652AEF07707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EE357-805E-4D4B-8050-D602D2E50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EC6A6-7322-4B4B-8091-32EBA2A3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83EB-491B-964F-A3CF-BDFC73D85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C482-BFC8-3D40-A58D-5B91AF42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93B7A-8B4A-F049-A1D6-6EB6FC786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3E6F-934A-914D-A17E-920B12AC4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2DF13E-F79E-4043-8284-F7D34208E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E2989-FA43-5242-BAEF-E098E1C21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EB59B6-37DD-E240-96B7-770C560AA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292-F99A-4C48-A80E-0652AEF07707}" type="datetimeFigureOut">
              <a:rPr lang="en-US" smtClean="0"/>
              <a:t>11/8/21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C39F33-A608-E746-BE24-16CD2085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FEC172-CEA8-6F46-B23E-72551A9C1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83EB-491B-964F-A3CF-BDFC73D85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91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2C0D-5E0C-5C48-8164-0B8015FB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83BADE-AEE9-AB49-A812-E3A1941D1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292-F99A-4C48-A80E-0652AEF07707}" type="datetimeFigureOut">
              <a:rPr lang="en-US" smtClean="0"/>
              <a:t>11/8/21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A0699-78BB-E44A-B84F-6CA2CF99A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85A73-9327-FD4E-9C5E-02CE7EE8F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83EB-491B-964F-A3CF-BDFC73D85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9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8B6B1F-8E3A-A044-8752-E5FE14FB2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292-F99A-4C48-A80E-0652AEF07707}" type="datetimeFigureOut">
              <a:rPr lang="en-US" smtClean="0"/>
              <a:t>11/8/21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5C3FEE-8F71-1349-911E-8E40E9C7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611C4-CD3B-0E46-A047-11512CEA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83EB-491B-964F-A3CF-BDFC73D85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2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D6B5-0361-2F43-996F-7F8021160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A66E8-12F1-014C-8F10-7CE60821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CCA39-9DA5-E54D-A3FD-CD6345A12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7804B-8792-344E-A999-1CFA8A364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292-F99A-4C48-A80E-0652AEF07707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EA988-0C46-AC42-AA49-F7998530E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90074-3317-5F41-915C-BB42F224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83EB-491B-964F-A3CF-BDFC73D85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3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7BEF-4A79-3A46-8A29-E2EBF49B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9BFD53-A760-8148-8F8E-06994690B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6C3FA3-C476-5E4B-9E8A-A3AE89C99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29C05-18C3-6A47-8CF2-83CE9B17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292-F99A-4C48-A80E-0652AEF07707}" type="datetimeFigureOut">
              <a:rPr lang="en-US" smtClean="0"/>
              <a:t>11/8/21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40EA6-1AD2-834F-9045-97E7AD69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AD6FE-32B4-7346-AB66-54A52EA1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E83EB-491B-964F-A3CF-BDFC73D85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1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ED11FA-962C-4D4C-B20C-482D43BA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EAA4F-1A12-724A-9E68-93F971C88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D389B-FFF5-864B-9762-DB47F5FBF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55292-F99A-4C48-A80E-0652AEF07707}" type="datetimeFigureOut">
              <a:rPr lang="en-US" smtClean="0"/>
              <a:t>11/8/21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DC00E-486A-4443-8853-3380846C7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5D28A-021B-3C4F-B2A1-0577681B3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E83EB-491B-964F-A3CF-BDFC73D85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8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35BD-1755-B849-98FD-5A637462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IonConfig </a:t>
            </a:r>
            <a:r>
              <a:rPr lang="en-US" dirty="0" err="1"/>
              <a:t>Commandline</a:t>
            </a:r>
            <a:r>
              <a:rPr lang="en-US" dirty="0"/>
              <a:t>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26410-9897-6A49-BF6A-7E9CD990A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tools written in JSX, Javascript, React </a:t>
            </a:r>
          </a:p>
          <a:p>
            <a:pPr marL="914400" lvl="2" indent="0">
              <a:buNone/>
            </a:pPr>
            <a:r>
              <a:rPr lang="en-US" dirty="0"/>
              <a:t>(</a:t>
            </a:r>
            <a:r>
              <a:rPr lang="en-US" dirty="0" err="1"/>
              <a:t>DtnModel</a:t>
            </a:r>
            <a:r>
              <a:rPr lang="en-US" dirty="0"/>
              <a:t>, IonConfig)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1371600" lvl="3" indent="0">
              <a:buNone/>
            </a:pPr>
            <a:r>
              <a:rPr lang="en-US" sz="3200" dirty="0"/>
              <a:t>GOALS</a:t>
            </a:r>
          </a:p>
          <a:p>
            <a:r>
              <a:rPr lang="en-US" dirty="0"/>
              <a:t>Equivalent </a:t>
            </a:r>
            <a:r>
              <a:rPr lang="en-US" dirty="0" err="1"/>
              <a:t>commandline</a:t>
            </a:r>
            <a:r>
              <a:rPr lang="en-US" dirty="0"/>
              <a:t> tools written in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Re-use </a:t>
            </a:r>
            <a:r>
              <a:rPr lang="en-US" dirty="0" err="1"/>
              <a:t>javascript</a:t>
            </a:r>
            <a:r>
              <a:rPr lang="en-US" dirty="0"/>
              <a:t> routines directly from IonConfig</a:t>
            </a:r>
          </a:p>
          <a:p>
            <a:r>
              <a:rPr lang="en-US" dirty="0"/>
              <a:t>Improve regression testing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9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30CB-7412-644E-B4C5-DDCA39A3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 Prototype: </a:t>
            </a:r>
            <a:r>
              <a:rPr lang="en-US" dirty="0" err="1"/>
              <a:t>checkdtn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5C39D-0472-0C47-87BE-E120ADCB1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568CAEED-4B10-EA4B-8C92-2A56761E2695}"/>
              </a:ext>
            </a:extLst>
          </p:cNvPr>
          <p:cNvSpPr/>
          <p:nvPr/>
        </p:nvSpPr>
        <p:spPr>
          <a:xfrm>
            <a:off x="2373550" y="3268492"/>
            <a:ext cx="680936" cy="817123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dtn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7CC2E32-2C8B-A545-AD6C-C3853094162F}"/>
              </a:ext>
            </a:extLst>
          </p:cNvPr>
          <p:cNvSpPr/>
          <p:nvPr/>
        </p:nvSpPr>
        <p:spPr>
          <a:xfrm>
            <a:off x="4143983" y="3268493"/>
            <a:ext cx="1498059" cy="8171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checkdtn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EEDDCC9E-235A-7342-AD4C-AB81F232DE57}"/>
              </a:ext>
            </a:extLst>
          </p:cNvPr>
          <p:cNvSpPr/>
          <p:nvPr/>
        </p:nvSpPr>
        <p:spPr>
          <a:xfrm>
            <a:off x="6449438" y="3268494"/>
            <a:ext cx="1031132" cy="700391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error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report</a:t>
            </a: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22A69516-81E5-FB43-B5E4-5604BFAD91AD}"/>
              </a:ext>
            </a:extLst>
          </p:cNvPr>
          <p:cNvSpPr/>
          <p:nvPr/>
        </p:nvSpPr>
        <p:spPr>
          <a:xfrm>
            <a:off x="6449438" y="4361453"/>
            <a:ext cx="1031132" cy="700391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 echo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04524E-2512-0B4A-9BFE-02D7D907522F}"/>
              </a:ext>
            </a:extLst>
          </p:cNvPr>
          <p:cNvCxnSpPr>
            <a:stCxn id="4" idx="4"/>
            <a:endCxn id="5" idx="1"/>
          </p:cNvCxnSpPr>
          <p:nvPr/>
        </p:nvCxnSpPr>
        <p:spPr>
          <a:xfrm>
            <a:off x="3054486" y="3677054"/>
            <a:ext cx="108949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64FF18-BB7E-1041-B91A-DE451B0A82ED}"/>
              </a:ext>
            </a:extLst>
          </p:cNvPr>
          <p:cNvCxnSpPr>
            <a:cxnSpLocks/>
          </p:cNvCxnSpPr>
          <p:nvPr/>
        </p:nvCxnSpPr>
        <p:spPr>
          <a:xfrm>
            <a:off x="5642042" y="3677054"/>
            <a:ext cx="80739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81BB3E-8F92-BA41-AB5A-1F2B6B8ECCB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642042" y="3665975"/>
            <a:ext cx="807396" cy="1045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18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835BD-1755-B849-98FD-5A637462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26410-9897-6A49-BF6A-7E9CD990A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0239"/>
            <a:ext cx="10515600" cy="4351338"/>
          </a:xfrm>
        </p:spPr>
        <p:txBody>
          <a:bodyPr>
            <a:normAutofit lnSpcReduction="10000"/>
          </a:bodyPr>
          <a:lstStyle/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Implemented </a:t>
            </a:r>
            <a:r>
              <a:rPr lang="en-US" b="1" dirty="0" err="1"/>
              <a:t>checkdtn</a:t>
            </a:r>
            <a:r>
              <a:rPr lang="en-US" b="1" dirty="0"/>
              <a:t> </a:t>
            </a:r>
            <a:r>
              <a:rPr lang="en-US" dirty="0"/>
              <a:t>in </a:t>
            </a:r>
            <a:r>
              <a:rPr lang="en-US" dirty="0" err="1"/>
              <a:t>javascript</a:t>
            </a:r>
            <a:r>
              <a:rPr lang="en-US" dirty="0"/>
              <a:t> + node</a:t>
            </a:r>
          </a:p>
          <a:p>
            <a:r>
              <a:rPr lang="en-US" dirty="0"/>
              <a:t>Some learning curve, but not terrible (still a newbie)</a:t>
            </a:r>
          </a:p>
          <a:p>
            <a:r>
              <a:rPr lang="en-US" dirty="0"/>
              <a:t>The new tool works…it is the simplest case</a:t>
            </a:r>
          </a:p>
          <a:p>
            <a:r>
              <a:rPr lang="en-US" dirty="0"/>
              <a:t>The diagnostics are better</a:t>
            </a:r>
          </a:p>
          <a:p>
            <a:r>
              <a:rPr lang="en-US" dirty="0"/>
              <a:t>Much smaller program</a:t>
            </a:r>
          </a:p>
          <a:p>
            <a:r>
              <a:rPr lang="en-US" dirty="0"/>
              <a:t>Could not use the JSX routines directly, though close</a:t>
            </a:r>
          </a:p>
          <a:p>
            <a:pPr lvl="1"/>
            <a:r>
              <a:rPr lang="en-US" dirty="0"/>
              <a:t>A few browser details leak in</a:t>
            </a:r>
          </a:p>
          <a:p>
            <a:pPr lvl="1"/>
            <a:r>
              <a:rPr lang="en-US" dirty="0"/>
              <a:t>Overall program structure different</a:t>
            </a:r>
          </a:p>
          <a:p>
            <a:r>
              <a:rPr lang="en-US" dirty="0"/>
              <a:t>Easy to build regression tests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2321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F04C1-4E3B-D648-818F-6859F5B0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A5ABB-7056-534E-8F81-EBD02831A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</a:t>
            </a:r>
            <a:r>
              <a:rPr lang="en-US" b="1" dirty="0"/>
              <a:t>dtn2ion</a:t>
            </a:r>
            <a:r>
              <a:rPr lang="en-US" dirty="0"/>
              <a:t> to build ion model from </a:t>
            </a:r>
            <a:r>
              <a:rPr lang="en-US" dirty="0" err="1"/>
              <a:t>dtn</a:t>
            </a:r>
            <a:r>
              <a:rPr lang="en-US" dirty="0"/>
              <a:t> model</a:t>
            </a:r>
          </a:p>
          <a:p>
            <a:r>
              <a:rPr lang="en-US" dirty="0"/>
              <a:t>More challenging</a:t>
            </a:r>
          </a:p>
          <a:p>
            <a:pPr lvl="1"/>
            <a:r>
              <a:rPr lang="en-US" dirty="0"/>
              <a:t>Main routine more complex</a:t>
            </a:r>
          </a:p>
          <a:p>
            <a:pPr lvl="1"/>
            <a:r>
              <a:rPr lang="en-US" dirty="0"/>
              <a:t>Uses several IonConfig parameter files</a:t>
            </a:r>
          </a:p>
          <a:p>
            <a:r>
              <a:rPr lang="en-US" dirty="0"/>
              <a:t>Coming: </a:t>
            </a:r>
            <a:r>
              <a:rPr lang="en-US" b="1" dirty="0" err="1"/>
              <a:t>checkion</a:t>
            </a:r>
            <a:r>
              <a:rPr lang="en-US" dirty="0"/>
              <a:t> &amp; </a:t>
            </a:r>
            <a:r>
              <a:rPr lang="en-US" b="1" dirty="0" err="1"/>
              <a:t>ionconfig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 a test volunteer</a:t>
            </a:r>
          </a:p>
        </p:txBody>
      </p:sp>
    </p:spTree>
    <p:extLst>
      <p:ext uri="{BB962C8B-B14F-4D97-AF65-F5344CB8AC3E}">
        <p14:creationId xmlns:p14="http://schemas.microsoft.com/office/powerpoint/2010/main" val="2837013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136</Words>
  <Application>Microsoft Macintosh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IonConfig Commandline Tools</vt:lpstr>
      <vt:lpstr>First Prototype: checkdtn</vt:lpstr>
      <vt:lpstr>Results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IonConfig Commandline Tools</dc:title>
  <dc:creator>Microsoft Office User</dc:creator>
  <cp:lastModifiedBy>Microsoft Office User</cp:lastModifiedBy>
  <cp:revision>2</cp:revision>
  <dcterms:created xsi:type="dcterms:W3CDTF">2021-11-08T17:47:02Z</dcterms:created>
  <dcterms:modified xsi:type="dcterms:W3CDTF">2021-11-08T19:02:51Z</dcterms:modified>
</cp:coreProperties>
</file>