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72" r:id="rId6"/>
    <p:sldId id="263" r:id="rId7"/>
    <p:sldId id="274" r:id="rId8"/>
    <p:sldId id="264" r:id="rId9"/>
    <p:sldId id="266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8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4880-9DDF-9048-97CD-A3D06D32FC11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E8A2-AAE0-5B4B-9017-24644053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1E8A2-AAE0-5B4B-9017-246440534E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6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1E8A2-AAE0-5B4B-9017-246440534E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6FCE-6ECE-354A-B876-EBFB5557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23B3-2708-B942-BAEB-0925FF6A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6B4D4-56F5-1641-8653-75ACBD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F951-44E0-6A49-B606-252EA088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695F-C57A-284D-89E3-48350D07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41C-941D-8B4B-8A91-4BFE789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805F-B1A5-5D49-B910-102AA872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C6FC-8572-0C45-BD60-32E3F4F4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43D3-E64E-4E40-96E9-4BCDD4FA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02B5-2704-C54F-AFEB-A6074E4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642CC-4FE8-604F-8AF9-5B8B1F9A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0689B-CC7F-6747-942B-D226C83F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2BCB-A1E5-0E4D-9179-D967069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119C-1885-FA4E-B67D-C99ABE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89DF-5677-484F-AA0B-6605325F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879-BD92-5D4A-9806-6D530FFB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9CE4-06CB-1047-BCD8-C4AEB40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DA2A-DC33-AC4A-BAE0-44F6D3D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9226-D430-A749-A97D-E8651354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D4DA-A79B-9F44-B637-6C6FDF32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1B3-BA2D-1348-AEAB-EAE10BB3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0D22-F4E0-8D4A-A8F7-7AA7F6DF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91B0-F744-BF42-9FA3-5754ED7B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59F0-9B39-C54B-872C-969FE853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5E0A-1829-0B4E-B94A-4B04AC1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6BF7-41BB-9E48-BFB1-BB01A06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7A86-42E9-2B40-990F-23B5DC28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5C9C7-8B52-8245-B76D-E9226FB1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C1D5-145C-CC4B-A217-2CF17B6A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E53A-EF40-0248-A39E-DE8F665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B5EA-0F20-3A44-928D-66C47281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488D-E91E-D740-886E-158BFBCD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68F4-9891-DE43-B6C8-A56A2070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31C7-DA8B-5544-A62A-3C2D5DF8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D92A3-B9BA-F241-B953-8D2B3D0DB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F8E9-F396-FB45-A174-B95043FAE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C8130-BD99-AE4C-96A1-B85B7980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B4A3F-4D1A-234C-8BF7-42D11D6A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1E1DA-BA91-FB43-B7F1-CADDD8AB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FDFB-6CF3-8742-A107-D48C9E17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23D45-2887-4947-A8A0-AF70273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759B8-F278-4C45-BB26-F1758674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2D5D-828E-2F47-AB88-0E757ED1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5A348-BB7A-D24D-B72E-C790B532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5E9CF-895A-574B-BF27-356DDD17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B53F-6203-EC45-9AB6-16EFDFF8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5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75AC-C0DD-FF48-AA52-8FF44F4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589B-40B3-5D44-BD81-87698096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1C809-EC55-E448-A360-C9AA1F07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A2AF-2E0F-0A4F-8AB0-F5134939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259B-47D2-FB4B-849F-5D5FE879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68DF9-CBC3-2E4F-9E68-45F6ED7D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69E-4B89-B445-98FA-AEA080AC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479A1-D612-5447-9614-A569D4484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5918-3454-E148-AE76-C5A87FD4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BBFB-E1F9-184A-B2BA-D07583E0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69BD3-64CE-3B4D-A3F8-D7E4F5D2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AA0C-6165-BD49-A7CA-371AEEF3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129E-3CB2-E640-98D4-3807B397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D470-90E5-3944-9D32-2533EC65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A749-2E24-A14C-8EE2-877B73D9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BCA8D778-E6EB-2F49-8FCC-79885F032BE8}" type="datetimeFigureOut">
              <a:rPr lang="en-US" smtClean="0"/>
              <a:pPr/>
              <a:t>1/12/21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BE18-9347-5E4B-94D0-E5AEF5808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A088-A12F-664C-A493-D14EBA111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1C08687B-B4CD-4745-887D-06A5019AA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7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0F3C-4C06-294B-AE48-F8CE2B4C9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DtnModel</a:t>
            </a:r>
            <a:r>
              <a:rPr lang="en-US" b="1" dirty="0"/>
              <a:t>/IonConfig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EA648-6280-2D4C-AD83-933B92B43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Rick Borgen</a:t>
            </a:r>
          </a:p>
          <a:p>
            <a:r>
              <a:rPr lang="en-US" dirty="0"/>
              <a:t>13 Jan 2021</a:t>
            </a:r>
          </a:p>
        </p:txBody>
      </p:sp>
    </p:spTree>
    <p:extLst>
      <p:ext uri="{BB962C8B-B14F-4D97-AF65-F5344CB8AC3E}">
        <p14:creationId xmlns:p14="http://schemas.microsoft.com/office/powerpoint/2010/main" val="43206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Largely recovered from ION 4.0 shock</a:t>
            </a:r>
          </a:p>
          <a:p>
            <a:pPr marL="457200" lvl="1" indent="0">
              <a:buNone/>
            </a:pPr>
            <a:r>
              <a:rPr lang="en-US" dirty="0"/>
              <a:t>(now a 3.x series and 4.x series for IonConfig)</a:t>
            </a:r>
          </a:p>
          <a:p>
            <a:endParaRPr lang="en-US" dirty="0"/>
          </a:p>
          <a:p>
            <a:r>
              <a:rPr lang="en-US" dirty="0" err="1"/>
              <a:t>DtnModel</a:t>
            </a:r>
            <a:r>
              <a:rPr lang="en-US" dirty="0"/>
              <a:t> &amp; IonConfig Tools working together</a:t>
            </a:r>
          </a:p>
          <a:p>
            <a:pPr lvl="1"/>
            <a:endParaRPr lang="en-US" dirty="0"/>
          </a:p>
          <a:p>
            <a:r>
              <a:rPr lang="en-US" dirty="0"/>
              <a:t>Coming…</a:t>
            </a:r>
          </a:p>
          <a:p>
            <a:pPr lvl="1"/>
            <a:r>
              <a:rPr lang="en-US" dirty="0"/>
              <a:t>Shifting closer to maintenance mode</a:t>
            </a:r>
          </a:p>
          <a:p>
            <a:pPr lvl="1"/>
            <a:r>
              <a:rPr lang="en-US" dirty="0"/>
              <a:t>Should distribute model tools (with ION?)</a:t>
            </a:r>
          </a:p>
          <a:p>
            <a:pPr lvl="1"/>
            <a:r>
              <a:rPr lang="en-US" dirty="0"/>
              <a:t>Investigating command-line variants of model tools</a:t>
            </a:r>
          </a:p>
          <a:p>
            <a:pPr marL="914400" lvl="2" indent="0">
              <a:buNone/>
            </a:pPr>
            <a:r>
              <a:rPr lang="en-US" dirty="0"/>
              <a:t>(better for regression testing and scripting)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8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Previous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Believed substantially complete with significant new features</a:t>
            </a:r>
          </a:p>
          <a:p>
            <a:endParaRPr lang="en-US" dirty="0"/>
          </a:p>
          <a:p>
            <a:pPr lvl="1"/>
            <a:r>
              <a:rPr lang="en-US" dirty="0"/>
              <a:t>Simple net model feature accelerates config 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multiple ION versions concurrently, per node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Current with ION 3.7.1 and all versions back to ION 3.5.0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Shifting to a maintenance/small feature mode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Release of ION 4.0.0 was the major impact on IonConfig this past year</a:t>
            </a:r>
          </a:p>
          <a:p>
            <a:pPr lvl="1"/>
            <a:r>
              <a:rPr lang="en-US" dirty="0"/>
              <a:t>Chose to echo ION approach by forking the IonConfig tool</a:t>
            </a:r>
          </a:p>
          <a:p>
            <a:pPr lvl="1"/>
            <a:r>
              <a:rPr lang="en-US" dirty="0"/>
              <a:t>Re-baselined with a new 4x series tool beginning with ION 4.0.0</a:t>
            </a:r>
          </a:p>
          <a:p>
            <a:pPr lvl="1"/>
            <a:r>
              <a:rPr lang="en-US" dirty="0"/>
              <a:t>Branched a 3x series tool for all prior versions 3.5.0 to 3.7.x</a:t>
            </a:r>
          </a:p>
          <a:p>
            <a:pPr lvl="1"/>
            <a:endParaRPr lang="en-US" dirty="0"/>
          </a:p>
          <a:p>
            <a:r>
              <a:rPr lang="en-US" dirty="0"/>
              <a:t>Other work…</a:t>
            </a:r>
          </a:p>
          <a:p>
            <a:pPr lvl="1"/>
            <a:r>
              <a:rPr lang="en-US" dirty="0"/>
              <a:t>Revived the Network Model visualization tool (</a:t>
            </a:r>
            <a:r>
              <a:rPr lang="en-US" dirty="0" err="1"/>
              <a:t>DtnModel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Aligned the JSON model exchange between the two tools</a:t>
            </a:r>
          </a:p>
          <a:p>
            <a:pPr marL="914400" lvl="2" indent="0">
              <a:buNone/>
            </a:pPr>
            <a:r>
              <a:rPr lang="en-US" dirty="0"/>
              <a:t> (</a:t>
            </a:r>
            <a:r>
              <a:rPr lang="en-US" dirty="0" err="1"/>
              <a:t>DtnModel</a:t>
            </a:r>
            <a:r>
              <a:rPr lang="en-US" dirty="0"/>
              <a:t> vs. IonConfig)</a:t>
            </a:r>
          </a:p>
          <a:p>
            <a:pPr lvl="1"/>
            <a:r>
              <a:rPr lang="en-US" dirty="0"/>
              <a:t>Added </a:t>
            </a:r>
            <a:r>
              <a:rPr lang="en-US" dirty="0" err="1"/>
              <a:t>bssp</a:t>
            </a:r>
            <a:r>
              <a:rPr lang="en-US" dirty="0"/>
              <a:t> support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 bug fixes and alert improvements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Modeling Tools Work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559"/>
            <a:ext cx="10515600" cy="4925869"/>
          </a:xfrm>
        </p:spPr>
        <p:txBody>
          <a:bodyPr>
            <a:normAutofit/>
          </a:bodyPr>
          <a:lstStyle/>
          <a:p>
            <a:r>
              <a:rPr lang="en-US" dirty="0" err="1"/>
              <a:t>DtnModel</a:t>
            </a:r>
            <a:r>
              <a:rPr lang="en-US" dirty="0"/>
              <a:t> Visualization Tool</a:t>
            </a:r>
          </a:p>
          <a:p>
            <a:pPr lvl="1"/>
            <a:r>
              <a:rPr lang="en-US" dirty="0"/>
              <a:t>Displays 3D image of network nodes and hops</a:t>
            </a:r>
          </a:p>
          <a:p>
            <a:pPr lvl="1"/>
            <a:r>
              <a:rPr lang="en-US" dirty="0"/>
              <a:t>Provides editing features of general network parameters</a:t>
            </a:r>
          </a:p>
          <a:p>
            <a:pPr lvl="1"/>
            <a:r>
              <a:rPr lang="en-US" dirty="0"/>
              <a:t>Is provider-agnostic (e.g. , no ION specific details)</a:t>
            </a:r>
          </a:p>
          <a:p>
            <a:pPr lvl="1"/>
            <a:r>
              <a:rPr lang="en-US" dirty="0"/>
              <a:t>Captures parameters and visualization details in json network model</a:t>
            </a:r>
          </a:p>
          <a:p>
            <a:pPr lvl="1"/>
            <a:endParaRPr lang="en-US" dirty="0"/>
          </a:p>
          <a:p>
            <a:r>
              <a:rPr lang="en-US" dirty="0"/>
              <a:t>IonConfig Editor</a:t>
            </a:r>
          </a:p>
          <a:p>
            <a:pPr lvl="1"/>
            <a:r>
              <a:rPr lang="en-US" dirty="0"/>
              <a:t>Specialized for configuring ION networks</a:t>
            </a:r>
          </a:p>
          <a:p>
            <a:pPr lvl="1"/>
            <a:r>
              <a:rPr lang="en-US" dirty="0"/>
              <a:t>Provides structured editing of ION commands</a:t>
            </a:r>
          </a:p>
          <a:p>
            <a:pPr lvl="1"/>
            <a:r>
              <a:rPr lang="en-US" dirty="0"/>
              <a:t>Generates complete annotated ION config files</a:t>
            </a:r>
          </a:p>
          <a:p>
            <a:pPr lvl="1"/>
            <a:r>
              <a:rPr lang="en-US" dirty="0"/>
              <a:t>Captures ION command details in json ion model</a:t>
            </a:r>
          </a:p>
          <a:p>
            <a:pPr lvl="1"/>
            <a:r>
              <a:rPr lang="en-US" dirty="0"/>
              <a:t>Can ingest/edit network model &amp; auto-generate basic ION configuration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0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997" y="788593"/>
            <a:ext cx="8229600" cy="1344862"/>
          </a:xfrm>
        </p:spPr>
        <p:txBody>
          <a:bodyPr/>
          <a:lstStyle/>
          <a:p>
            <a:pPr algn="ctr"/>
            <a:r>
              <a:rPr lang="en-US" b="1" dirty="0" err="1"/>
              <a:t>DtnModel</a:t>
            </a:r>
            <a:r>
              <a:rPr lang="en-US" b="1" dirty="0"/>
              <a:t> &amp; IonConfig Tools (Browser-based)</a:t>
            </a:r>
          </a:p>
        </p:txBody>
      </p:sp>
      <p:sp>
        <p:nvSpPr>
          <p:cNvPr id="4" name="Multidocument 3"/>
          <p:cNvSpPr/>
          <p:nvPr/>
        </p:nvSpPr>
        <p:spPr>
          <a:xfrm>
            <a:off x="9707308" y="2755217"/>
            <a:ext cx="1514756" cy="11849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 Config</a:t>
            </a:r>
          </a:p>
          <a:p>
            <a:pPr algn="ctr"/>
            <a:r>
              <a:rPr lang="en-US" dirty="0"/>
              <a:t>Files</a:t>
            </a:r>
          </a:p>
          <a:p>
            <a:pPr algn="ctr"/>
            <a:r>
              <a:rPr lang="en-US" dirty="0"/>
              <a:t>(text)</a:t>
            </a:r>
          </a:p>
        </p:txBody>
      </p:sp>
      <p:sp>
        <p:nvSpPr>
          <p:cNvPr id="6" name="Manual Input 5"/>
          <p:cNvSpPr/>
          <p:nvPr/>
        </p:nvSpPr>
        <p:spPr>
          <a:xfrm>
            <a:off x="5120221" y="3081378"/>
            <a:ext cx="1531874" cy="568605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7" name="Alternate Process 6"/>
          <p:cNvSpPr/>
          <p:nvPr/>
        </p:nvSpPr>
        <p:spPr>
          <a:xfrm>
            <a:off x="7234891" y="2791192"/>
            <a:ext cx="1889621" cy="11489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IonConfig</a:t>
            </a:r>
          </a:p>
          <a:p>
            <a:pPr algn="ctr"/>
            <a:r>
              <a:rPr lang="en-US" dirty="0"/>
              <a:t>GUI Editor</a:t>
            </a:r>
          </a:p>
        </p:txBody>
      </p:sp>
      <p:sp>
        <p:nvSpPr>
          <p:cNvPr id="8" name="Magnetic Disk 7"/>
          <p:cNvSpPr/>
          <p:nvPr/>
        </p:nvSpPr>
        <p:spPr>
          <a:xfrm>
            <a:off x="8451610" y="4597907"/>
            <a:ext cx="1222410" cy="156675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ION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10" name="Straight Arrow Connector 9"/>
          <p:cNvCxnSpPr>
            <a:cxnSpLocks/>
            <a:endCxn id="8" idx="1"/>
          </p:cNvCxnSpPr>
          <p:nvPr/>
        </p:nvCxnSpPr>
        <p:spPr>
          <a:xfrm>
            <a:off x="8352422" y="3972800"/>
            <a:ext cx="710393" cy="6251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4" idx="1"/>
          </p:cNvCxnSpPr>
          <p:nvPr/>
        </p:nvCxnSpPr>
        <p:spPr>
          <a:xfrm flipV="1">
            <a:off x="9124512" y="3347694"/>
            <a:ext cx="582796" cy="17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652095" y="3365681"/>
            <a:ext cx="5827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agnetic Disk 15"/>
          <p:cNvSpPr/>
          <p:nvPr/>
        </p:nvSpPr>
        <p:spPr>
          <a:xfrm>
            <a:off x="6386331" y="4597907"/>
            <a:ext cx="1222410" cy="156675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28" idx="4"/>
          </p:cNvCxnSpPr>
          <p:nvPr/>
        </p:nvCxnSpPr>
        <p:spPr>
          <a:xfrm flipH="1">
            <a:off x="4064781" y="5381284"/>
            <a:ext cx="2321550" cy="0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anual Input 18">
            <a:extLst>
              <a:ext uri="{FF2B5EF4-FFF2-40B4-BE49-F238E27FC236}">
                <a16:creationId xmlns:a16="http://schemas.microsoft.com/office/drawing/2014/main" id="{18BA70CC-2CB9-4841-B9FF-AB5BFDC2C982}"/>
              </a:ext>
            </a:extLst>
          </p:cNvPr>
          <p:cNvSpPr/>
          <p:nvPr/>
        </p:nvSpPr>
        <p:spPr>
          <a:xfrm>
            <a:off x="374035" y="3063390"/>
            <a:ext cx="1531874" cy="568605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CCC538E1-0FC3-3648-8DE6-A7481ED95110}"/>
              </a:ext>
            </a:extLst>
          </p:cNvPr>
          <p:cNvSpPr/>
          <p:nvPr/>
        </p:nvSpPr>
        <p:spPr>
          <a:xfrm>
            <a:off x="2508766" y="2854511"/>
            <a:ext cx="1889621" cy="11489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DtnModel</a:t>
            </a:r>
            <a:endParaRPr lang="en-US" dirty="0"/>
          </a:p>
          <a:p>
            <a:pPr algn="ctr"/>
            <a:r>
              <a:rPr lang="en-US" dirty="0"/>
              <a:t>Visual Editor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EEEED25F-1E6F-AC4E-B7A6-A32A82BD481C}"/>
              </a:ext>
            </a:extLst>
          </p:cNvPr>
          <p:cNvSpPr/>
          <p:nvPr/>
        </p:nvSpPr>
        <p:spPr>
          <a:xfrm>
            <a:off x="2842371" y="4597907"/>
            <a:ext cx="1222410" cy="156675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555031-7D71-3D46-A51E-AC06B47F7A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05909" y="3429000"/>
            <a:ext cx="602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E90DA9-80BD-E24F-9DD6-F16C950DAC62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6997536" y="3940170"/>
            <a:ext cx="910611" cy="6577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129B26-2C4B-6742-878F-011BAACB5A77}"/>
              </a:ext>
            </a:extLst>
          </p:cNvPr>
          <p:cNvCxnSpPr>
            <a:cxnSpLocks/>
            <a:stCxn id="24" idx="2"/>
            <a:endCxn id="28" idx="1"/>
          </p:cNvCxnSpPr>
          <p:nvPr/>
        </p:nvCxnSpPr>
        <p:spPr>
          <a:xfrm flipH="1">
            <a:off x="3453576" y="4003489"/>
            <a:ext cx="1" cy="5944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CD29D-F3FE-FA40-9DE5-1FA3EB9A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319" y="133564"/>
            <a:ext cx="9803411" cy="6422925"/>
          </a:xfrm>
        </p:spPr>
      </p:pic>
    </p:spTree>
    <p:extLst>
      <p:ext uri="{BB962C8B-B14F-4D97-AF65-F5344CB8AC3E}">
        <p14:creationId xmlns:p14="http://schemas.microsoft.com/office/powerpoint/2010/main" val="12753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A70A70-6C31-5649-AA6D-FE6B0311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5" y="770562"/>
            <a:ext cx="9159213" cy="5553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422B7-8C3A-494E-8BC9-3BBE361E1782}"/>
              </a:ext>
            </a:extLst>
          </p:cNvPr>
          <p:cNvSpPr txBox="1"/>
          <p:nvPr/>
        </p:nvSpPr>
        <p:spPr>
          <a:xfrm>
            <a:off x="3872025" y="0"/>
            <a:ext cx="3711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Net Model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7A724-5E8B-2F4E-83B4-DB84D6674F43}"/>
              </a:ext>
            </a:extLst>
          </p:cNvPr>
          <p:cNvSpPr txBox="1"/>
          <p:nvPr/>
        </p:nvSpPr>
        <p:spPr>
          <a:xfrm>
            <a:off x="8072776" y="1561672"/>
            <a:ext cx="3718532" cy="120032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graphical sketch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SCT or Mission Ops without need for having detailed ION Configuration knowledge</a:t>
            </a:r>
          </a:p>
        </p:txBody>
      </p:sp>
    </p:spTree>
    <p:extLst>
      <p:ext uri="{BB962C8B-B14F-4D97-AF65-F5344CB8AC3E}">
        <p14:creationId xmlns:p14="http://schemas.microsoft.com/office/powerpoint/2010/main" val="389891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16604"/>
            <a:ext cx="8229600" cy="1183596"/>
          </a:xfrm>
        </p:spPr>
        <p:txBody>
          <a:bodyPr/>
          <a:lstStyle/>
          <a:p>
            <a:pPr algn="ctr"/>
            <a:r>
              <a:rPr lang="en-US" b="1" dirty="0"/>
              <a:t>ION Model - </a:t>
            </a:r>
            <a:r>
              <a:rPr lang="en-US" b="1" dirty="0" err="1"/>
              <a:t>IonConfig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Runs on modern web browsers (HTML5)</a:t>
            </a:r>
          </a:p>
          <a:p>
            <a:r>
              <a:rPr lang="en-US" dirty="0"/>
              <a:t>Built with JavaScript, React &amp; others</a:t>
            </a:r>
          </a:p>
          <a:p>
            <a:r>
              <a:rPr lang="en-US" dirty="0"/>
              <a:t>Single-page Application</a:t>
            </a:r>
          </a:p>
          <a:p>
            <a:pPr lvl="1"/>
            <a:r>
              <a:rPr lang="en-US" dirty="0"/>
              <a:t>Load program file &amp; run locally</a:t>
            </a:r>
          </a:p>
          <a:p>
            <a:pPr lvl="1"/>
            <a:r>
              <a:rPr lang="en-US" dirty="0"/>
              <a:t>Easy to distribute &amp; install</a:t>
            </a:r>
          </a:p>
          <a:p>
            <a:r>
              <a:rPr lang="en-US" dirty="0"/>
              <a:t>No dependence on a web server</a:t>
            </a:r>
          </a:p>
          <a:p>
            <a:r>
              <a:rPr lang="en-US" dirty="0"/>
              <a:t>ION 4.0.0 (and easy to adapt new versions)</a:t>
            </a:r>
          </a:p>
          <a:p>
            <a:r>
              <a:rPr lang="en-US" dirty="0"/>
              <a:t>Supports most ION config file types:</a:t>
            </a:r>
          </a:p>
          <a:p>
            <a:pPr marL="457200" lvl="1" indent="0">
              <a:buNone/>
            </a:pPr>
            <a:r>
              <a:rPr lang="en-US" sz="1800" dirty="0" err="1"/>
              <a:t>ionconfig</a:t>
            </a:r>
            <a:r>
              <a:rPr lang="en-US" sz="1800" dirty="0"/>
              <a:t>, ionrc, bpv6rc, bpv7rc, </a:t>
            </a:r>
            <a:r>
              <a:rPr lang="en-US" sz="1800" dirty="0" err="1"/>
              <a:t>ipnrc</a:t>
            </a:r>
            <a:r>
              <a:rPr lang="en-US" sz="1800" dirty="0"/>
              <a:t>, ltprc,</a:t>
            </a:r>
          </a:p>
          <a:p>
            <a:pPr marL="457200" lvl="1" indent="0">
              <a:buNone/>
            </a:pPr>
            <a:r>
              <a:rPr lang="en-US" sz="1800" dirty="0"/>
              <a:t>cfdprc, acsrc, </a:t>
            </a:r>
            <a:r>
              <a:rPr lang="en-US" sz="1800" dirty="0" err="1"/>
              <a:t>biberc</a:t>
            </a:r>
            <a:r>
              <a:rPr lang="en-US" sz="1800" dirty="0"/>
              <a:t>, </a:t>
            </a:r>
            <a:r>
              <a:rPr lang="en-US" sz="1800" dirty="0" err="1"/>
              <a:t>bssprc</a:t>
            </a:r>
            <a:r>
              <a:rPr lang="en-US" sz="1800" dirty="0"/>
              <a:t>, imcrc, </a:t>
            </a:r>
            <a:r>
              <a:rPr lang="en-US" sz="1800" dirty="0" err="1"/>
              <a:t>dtprc</a:t>
            </a:r>
            <a:r>
              <a:rPr lang="en-US" sz="1800" dirty="0"/>
              <a:t>, </a:t>
            </a:r>
          </a:p>
          <a:p>
            <a:pPr marL="457200" lvl="1" indent="0">
              <a:buNone/>
            </a:pPr>
            <a:r>
              <a:rPr lang="en-US" sz="1800" dirty="0"/>
              <a:t>bpsecv6rc, bpsecr7rc, ionsecrc, </a:t>
            </a:r>
            <a:r>
              <a:rPr lang="en-US" sz="1800" dirty="0" err="1"/>
              <a:t>ltpsecrc</a:t>
            </a:r>
            <a:r>
              <a:rPr lang="en-US" sz="1800" dirty="0"/>
              <a:t> &amp; contact graphs</a:t>
            </a:r>
          </a:p>
        </p:txBody>
      </p:sp>
    </p:spTree>
    <p:extLst>
      <p:ext uri="{BB962C8B-B14F-4D97-AF65-F5344CB8AC3E}">
        <p14:creationId xmlns:p14="http://schemas.microsoft.com/office/powerpoint/2010/main" val="128150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4F9C5-5102-9A48-9DC2-1EFCFA8B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721710" y="-1100989"/>
            <a:ext cx="6278677" cy="9639301"/>
          </a:xfrm>
        </p:spPr>
      </p:pic>
    </p:spTree>
    <p:extLst>
      <p:ext uri="{BB962C8B-B14F-4D97-AF65-F5344CB8AC3E}">
        <p14:creationId xmlns:p14="http://schemas.microsoft.com/office/powerpoint/2010/main" val="30940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431</Words>
  <Application>Microsoft Macintosh PowerPoint</Application>
  <PresentationFormat>Widescreen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Calibri Regular</vt:lpstr>
      <vt:lpstr>Office Theme</vt:lpstr>
      <vt:lpstr>DtnModel/IonConfig Tools</vt:lpstr>
      <vt:lpstr>Previous Status</vt:lpstr>
      <vt:lpstr>Current Status</vt:lpstr>
      <vt:lpstr>Two Modeling Tools Work Together</vt:lpstr>
      <vt:lpstr>DtnModel &amp; IonConfig Tools (Browser-based)</vt:lpstr>
      <vt:lpstr>PowerPoint Presentation</vt:lpstr>
      <vt:lpstr>PowerPoint Presentation</vt:lpstr>
      <vt:lpstr>ION Model - IonConfig Overview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IonConfig Tool</dc:title>
  <dc:creator>Microsoft Office User</dc:creator>
  <cp:lastModifiedBy>Microsoft Office User</cp:lastModifiedBy>
  <cp:revision>44</cp:revision>
  <dcterms:created xsi:type="dcterms:W3CDTF">2018-07-08T22:18:08Z</dcterms:created>
  <dcterms:modified xsi:type="dcterms:W3CDTF">2021-01-12T23:50:03Z</dcterms:modified>
</cp:coreProperties>
</file>