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6FCE-6ECE-354A-B876-EBFB5557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23B3-2708-B942-BAEB-0925FF6A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B4D4-56F5-1641-8653-75ACBD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F951-44E0-6A49-B606-252EA088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695F-C57A-284D-89E3-48350D07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41C-941D-8B4B-8A91-4BFE789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805F-B1A5-5D49-B910-102AA872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C6FC-8572-0C45-BD60-32E3F4F4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43D3-E64E-4E40-96E9-4BCDD4FA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02B5-2704-C54F-AFEB-A6074E4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642CC-4FE8-604F-8AF9-5B8B1F9A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689B-CC7F-6747-942B-D226C83F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2BCB-A1E5-0E4D-9179-D967069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119C-1885-FA4E-B67D-C99ABE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89DF-5677-484F-AA0B-6605325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879-BD92-5D4A-9806-6D530FF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9CE4-06CB-1047-BCD8-C4AEB40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DA2A-DC33-AC4A-BAE0-44F6D3D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26-D430-A749-A97D-E8651354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D4DA-A79B-9F44-B637-6C6FDF32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1B3-BA2D-1348-AEAB-EAE10BB3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0D22-F4E0-8D4A-A8F7-7AA7F6D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91B0-F744-BF42-9FA3-5754ED7B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59F0-9B39-C54B-872C-969FE853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5E0A-1829-0B4E-B94A-4B04AC1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6BF7-41BB-9E48-BFB1-BB01A06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7A86-42E9-2B40-990F-23B5DC28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5C9C7-8B52-8245-B76D-E9226FB1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C1D5-145C-CC4B-A217-2CF17B6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E53A-EF40-0248-A39E-DE8F665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B5EA-0F20-3A44-928D-66C47281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488D-E91E-D740-886E-158BFBCD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68F4-9891-DE43-B6C8-A56A2070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31C7-DA8B-5544-A62A-3C2D5DF8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D92A3-B9BA-F241-B953-8D2B3D0D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F8E9-F396-FB45-A174-B95043FA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C8130-BD99-AE4C-96A1-B85B798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4A3F-4D1A-234C-8BF7-42D11D6A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1E1DA-BA91-FB43-B7F1-CADDD8AB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DFB-6CF3-8742-A107-D48C9E17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23D45-2887-4947-A8A0-AF70273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759B8-F278-4C45-BB26-F1758674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2D5D-828E-2F47-AB88-0E757ED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5A348-BB7A-D24D-B72E-C790B532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E9CF-895A-574B-BF27-356DDD1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53F-6203-EC45-9AB6-16EFDFF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5AC-C0DD-FF48-AA52-8FF44F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589B-40B3-5D44-BD81-87698096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1C809-EC55-E448-A360-C9AA1F07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A2AF-2E0F-0A4F-8AB0-F5134939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259B-47D2-FB4B-849F-5D5FE87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68DF9-CBC3-2E4F-9E68-45F6ED7D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69E-4B89-B445-98FA-AEA080A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479A1-D612-5447-9614-A569D448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5918-3454-E148-AE76-C5A87FD4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BBFB-E1F9-184A-B2BA-D07583E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9BD3-64CE-3B4D-A3F8-D7E4F5D2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AA0C-6165-BD49-A7CA-371AEEF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129E-3CB2-E640-98D4-3807B397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D470-90E5-3944-9D32-2533EC65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A749-2E24-A14C-8EE2-877B73D9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BCA8D778-E6EB-2F49-8FCC-79885F032BE8}" type="datetimeFigureOut">
              <a:rPr lang="en-US" smtClean="0"/>
              <a:pPr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BE18-9347-5E4B-94D0-E5AEF5808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A088-A12F-664C-A493-D14EBA11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1C08687B-B4CD-4745-887D-06A5019AA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0F3C-4C06-294B-AE48-F8CE2B4C9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IonConfig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A648-6280-2D4C-AD83-933B92B43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 Borgen</a:t>
            </a:r>
          </a:p>
          <a:p>
            <a:r>
              <a:rPr lang="en-US" dirty="0"/>
              <a:t>10 July 2018</a:t>
            </a:r>
          </a:p>
        </p:txBody>
      </p:sp>
    </p:spTree>
    <p:extLst>
      <p:ext uri="{BB962C8B-B14F-4D97-AF65-F5344CB8AC3E}">
        <p14:creationId xmlns:p14="http://schemas.microsoft.com/office/powerpoint/2010/main" val="4320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Status/Forecast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2018 – Complete enough to configure working network</a:t>
            </a:r>
          </a:p>
          <a:p>
            <a:endParaRPr lang="en-US" dirty="0"/>
          </a:p>
          <a:p>
            <a:r>
              <a:rPr lang="en-US" dirty="0"/>
              <a:t>Mid 2018 – More complete (more file types, commands, functions)</a:t>
            </a:r>
          </a:p>
          <a:p>
            <a:endParaRPr lang="en-US" dirty="0"/>
          </a:p>
          <a:p>
            <a:r>
              <a:rPr lang="en-US" dirty="0"/>
              <a:t>End of 2018 – Substantially complete</a:t>
            </a:r>
          </a:p>
          <a:p>
            <a:endParaRPr lang="en-US" dirty="0"/>
          </a:p>
          <a:p>
            <a:r>
              <a:rPr lang="en-US" dirty="0"/>
              <a:t>2019 – Work bugs, refinements, regression tests, performance</a:t>
            </a:r>
          </a:p>
        </p:txBody>
      </p:sp>
    </p:spTree>
    <p:extLst>
      <p:ext uri="{BB962C8B-B14F-4D97-AF65-F5344CB8AC3E}">
        <p14:creationId xmlns:p14="http://schemas.microsoft.com/office/powerpoint/2010/main" val="5199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9CEF-5251-3A41-AFA7-9347D784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F423-BA62-0848-8A5B-5035A6AC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Auto-generate node start script</a:t>
            </a:r>
          </a:p>
          <a:p>
            <a:r>
              <a:rPr lang="en-US" dirty="0"/>
              <a:t>Extended config file types &amp; commands</a:t>
            </a:r>
          </a:p>
          <a:p>
            <a:pPr marL="457200" lvl="1" indent="0">
              <a:buNone/>
            </a:pPr>
            <a:r>
              <a:rPr lang="en-US" dirty="0"/>
              <a:t>acsrc, cfdprc, dtpcrc, imcrc, ionsecrc, ltprc</a:t>
            </a:r>
          </a:p>
          <a:p>
            <a:r>
              <a:rPr lang="en-US" dirty="0"/>
              <a:t>Added delete actions</a:t>
            </a:r>
          </a:p>
          <a:p>
            <a:r>
              <a:rPr lang="en-US" dirty="0"/>
              <a:t>Modeling host entities separately</a:t>
            </a:r>
          </a:p>
          <a:p>
            <a:pPr marL="457200" lvl="1" indent="0">
              <a:buNone/>
            </a:pPr>
            <a:r>
              <a:rPr lang="en-US" dirty="0"/>
              <a:t>Necessary to handle node sharing of hosts correctly</a:t>
            </a:r>
          </a:p>
          <a:p>
            <a:r>
              <a:rPr lang="en-US" dirty="0"/>
              <a:t>Documentation (html)</a:t>
            </a:r>
          </a:p>
          <a:p>
            <a:pPr lvl="1"/>
            <a:r>
              <a:rPr lang="en-US" dirty="0"/>
              <a:t>User’s Manual </a:t>
            </a:r>
          </a:p>
          <a:p>
            <a:pPr lvl="1"/>
            <a:r>
              <a:rPr lang="en-US" dirty="0"/>
              <a:t>Command Dictionaries</a:t>
            </a:r>
          </a:p>
          <a:p>
            <a:pPr lvl="1"/>
            <a:r>
              <a:rPr lang="en-US" dirty="0"/>
              <a:t>Version Deltas</a:t>
            </a:r>
          </a:p>
        </p:txBody>
      </p:sp>
    </p:spTree>
    <p:extLst>
      <p:ext uri="{BB962C8B-B14F-4D97-AF65-F5344CB8AC3E}">
        <p14:creationId xmlns:p14="http://schemas.microsoft.com/office/powerpoint/2010/main" val="409836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2701-E56F-A545-8BD4-74F20F5E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In-Progress/Coming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F893-39A6-4B4A-AAE9-EC576D79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Completing development of visual network modeler (intern)</a:t>
            </a:r>
          </a:p>
          <a:p>
            <a:r>
              <a:rPr lang="en-US" dirty="0"/>
              <a:t>Developing ionizing procedure…</a:t>
            </a:r>
          </a:p>
          <a:p>
            <a:pPr marL="457200" lvl="1" indent="0">
              <a:buNone/>
            </a:pPr>
            <a:r>
              <a:rPr lang="en-US" dirty="0"/>
              <a:t>Builds skeleton ion model from simple network model</a:t>
            </a:r>
          </a:p>
          <a:p>
            <a:r>
              <a:rPr lang="en-US" dirty="0"/>
              <a:t>Extend model-checking rules</a:t>
            </a:r>
          </a:p>
          <a:p>
            <a:r>
              <a:rPr lang="en-US" dirty="0"/>
              <a:t>Develop versioning solution</a:t>
            </a:r>
          </a:p>
          <a:p>
            <a:r>
              <a:rPr lang="en-US" dirty="0"/>
              <a:t>Catch up with latest ION releases</a:t>
            </a:r>
          </a:p>
          <a:p>
            <a:pPr lvl="1"/>
            <a:r>
              <a:rPr lang="en-US" dirty="0"/>
              <a:t>Tool based on ION 3.5.0</a:t>
            </a:r>
          </a:p>
          <a:p>
            <a:pPr lvl="1"/>
            <a:r>
              <a:rPr lang="en-US" dirty="0"/>
              <a:t>Newer versions: 3.6.0, 3.6.0b, 3.6.1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0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CF25-C6B1-A44A-87F3-6B006E0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Version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93BB-E004-0C48-976A-19949316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800" b="1" dirty="0"/>
              <a:t>Issues</a:t>
            </a:r>
          </a:p>
          <a:p>
            <a:r>
              <a:rPr lang="en-US" dirty="0"/>
              <a:t>How to support multiple ION versions?</a:t>
            </a:r>
          </a:p>
          <a:p>
            <a:r>
              <a:rPr lang="en-US" dirty="0"/>
              <a:t>How to deal with network nodes at different versions?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Approach</a:t>
            </a:r>
          </a:p>
          <a:p>
            <a:r>
              <a:rPr lang="en-US" dirty="0"/>
              <a:t>Leverage command-centric design</a:t>
            </a:r>
          </a:p>
          <a:p>
            <a:r>
              <a:rPr lang="en-US" dirty="0"/>
              <a:t>Restructure dictionary</a:t>
            </a:r>
          </a:p>
          <a:p>
            <a:r>
              <a:rPr lang="en-US" dirty="0"/>
              <a:t>Normalize versions</a:t>
            </a:r>
          </a:p>
          <a:p>
            <a:r>
              <a:rPr lang="en-US" dirty="0"/>
              <a:t>Map commands with version effectivity</a:t>
            </a:r>
          </a:p>
        </p:txBody>
      </p:sp>
    </p:spTree>
    <p:extLst>
      <p:ext uri="{BB962C8B-B14F-4D97-AF65-F5344CB8AC3E}">
        <p14:creationId xmlns:p14="http://schemas.microsoft.com/office/powerpoint/2010/main" val="176964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4A1F96-B76D-374F-BE11-2BCDD95D8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6" y="539885"/>
            <a:ext cx="4643336" cy="613815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800" dirty="0">
                <a:latin typeface="Courier" pitchFamily="2" charset="0"/>
              </a:rPr>
              <a:t>       "10"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10,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"3.5.0",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3.5.0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"2016-09-08"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"11"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11,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"3.6.0",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3.6.0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"2017-04-21"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"12"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12,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"3.6.0b",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3.6.0b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"2017-08-16"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"13"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13,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"3.6.1",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3.6.1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"2018-01-31"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F5D2771-651A-2B48-A7B8-D103307B6BEE}"/>
              </a:ext>
            </a:extLst>
          </p:cNvPr>
          <p:cNvSpPr txBox="1">
            <a:spLocks/>
          </p:cNvSpPr>
          <p:nvPr/>
        </p:nvSpPr>
        <p:spPr>
          <a:xfrm>
            <a:off x="6423498" y="539885"/>
            <a:ext cx="4156953" cy="6498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latin typeface="Courier" pitchFamily="2" charset="0"/>
              </a:rPr>
              <a:t>  "acsrc_mincustodyid":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"acsrc",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"mincustodyid",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1,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10,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999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"bprc_add_plan":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"bprc",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"multiple": true,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"add_plan",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2,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11,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999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"ipnrc_plan_udp":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"ipnrc",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"plan_udp",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2,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"pickClone": true,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10,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10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endParaRPr lang="en-US" dirty="0">
              <a:latin typeface="Courier" pitchFamily="2" charset="0"/>
            </a:endParaRPr>
          </a:p>
          <a:p>
            <a:pPr algn="l"/>
            <a:r>
              <a:rPr lang="en-US" dirty="0">
                <a:latin typeface="Courier" pitchFamily="2" charset="0"/>
              </a:rPr>
              <a:t>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63CA9-B790-174D-BF61-019B184BBB33}"/>
              </a:ext>
            </a:extLst>
          </p:cNvPr>
          <p:cNvSpPr txBox="1"/>
          <p:nvPr/>
        </p:nvSpPr>
        <p:spPr>
          <a:xfrm>
            <a:off x="1400782" y="73277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ION version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A82A5-EC69-D541-A4B5-8349479590D6}"/>
              </a:ext>
            </a:extLst>
          </p:cNvPr>
          <p:cNvSpPr txBox="1"/>
          <p:nvPr/>
        </p:nvSpPr>
        <p:spPr>
          <a:xfrm>
            <a:off x="6815294" y="7327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JSON</a:t>
            </a:r>
          </a:p>
        </p:txBody>
      </p:sp>
    </p:spTree>
    <p:extLst>
      <p:ext uri="{BB962C8B-B14F-4D97-AF65-F5344CB8AC3E}">
        <p14:creationId xmlns:p14="http://schemas.microsoft.com/office/powerpoint/2010/main" val="15761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189</Words>
  <Application>Microsoft Macintosh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Calibri Regular</vt:lpstr>
      <vt:lpstr>Courier</vt:lpstr>
      <vt:lpstr>Office Theme</vt:lpstr>
      <vt:lpstr>IonConfig Tool</vt:lpstr>
      <vt:lpstr>General Status/Forecast</vt:lpstr>
      <vt:lpstr>Recent Progress</vt:lpstr>
      <vt:lpstr>Work In-Progress/Coming</vt:lpstr>
      <vt:lpstr>The Version Problem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IonConfig Tool</dc:title>
  <dc:creator>Microsoft Office User</dc:creator>
  <cp:lastModifiedBy>Microsoft Office User</cp:lastModifiedBy>
  <cp:revision>11</cp:revision>
  <dcterms:created xsi:type="dcterms:W3CDTF">2018-07-08T22:18:08Z</dcterms:created>
  <dcterms:modified xsi:type="dcterms:W3CDTF">2018-07-10T03:16:10Z</dcterms:modified>
</cp:coreProperties>
</file>