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4" r:id="rId5"/>
    <p:sldId id="266" r:id="rId6"/>
    <p:sldId id="263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8"/>
    <p:restoredTop sz="94647"/>
  </p:normalViewPr>
  <p:slideViewPr>
    <p:cSldViewPr snapToGrid="0" snapToObjects="1">
      <p:cViewPr varScale="1">
        <p:scale>
          <a:sx n="101" d="100"/>
          <a:sy n="101" d="100"/>
        </p:scale>
        <p:origin x="23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A4880-9DDF-9048-97CD-A3D06D32FC11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51E8A2-AAE0-5B4B-9017-246440534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25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6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6FCE-6ECE-354A-B876-EBFB55578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323B3-2708-B942-BAEB-0925FF6A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6B4D4-56F5-1641-8653-75ACBD5B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F951-44E0-6A49-B606-252EA088F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695F-C57A-284D-89E3-48350D07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393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841C-941D-8B4B-8A91-4BFE7893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805F-B1A5-5D49-B910-102AA8724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9C6FC-8572-0C45-BD60-32E3F4F4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543D3-E64E-4E40-96E9-4BCDD4FA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02B5-2704-C54F-AFEB-A6074E4A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32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2642CC-4FE8-604F-8AF9-5B8B1F9A91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0689B-CC7F-6747-942B-D226C83F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C2BCB-A1E5-0E4D-9179-D96706956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9119C-1885-FA4E-B67D-C99ABE16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89DF-5677-484F-AA0B-6605325F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65879-BD92-5D4A-9806-6D530FFB5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D9CE4-06CB-1047-BCD8-C4AEB402F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BDA2A-DC33-AC4A-BAE0-44F6D3D16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59226-D430-A749-A97D-E8651354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D4DA-A79B-9F44-B637-6C6FDF32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13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61B3-BA2D-1348-AEAB-EAE10BB3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50D22-F4E0-8D4A-A8F7-7AA7F6DFA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C91B0-F744-BF42-9FA3-5754ED7B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C59F0-9B39-C54B-872C-969FE853F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25E0A-1829-0B4E-B94A-4B04AC10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646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6BF7-41BB-9E48-BFB1-BB01A064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57A86-42E9-2B40-990F-23B5DC2813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5C9C7-8B52-8245-B76D-E9226FB1E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7C1D5-145C-CC4B-A217-2CF17B6A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6E53A-EF40-0248-A39E-DE8F6652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CB5EA-0F20-3A44-928D-66C472812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488D-E91E-D740-886E-158BFBCD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A68F4-9891-DE43-B6C8-A56A20704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31C7-DA8B-5544-A62A-3C2D5DF81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D92A3-B9BA-F241-B953-8D2B3D0DBC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F8E9-F396-FB45-A174-B95043FAE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C8130-BD99-AE4C-96A1-B85B7980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B4A3F-4D1A-234C-8BF7-42D11D6A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1E1DA-BA91-FB43-B7F1-CADDD8AB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DFDFB-6CF3-8742-A107-D48C9E17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623D45-2887-4947-A8A0-AF70273E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759B8-F278-4C45-BB26-F1758674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D2D5D-828E-2F47-AB88-0E757ED19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255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5A348-BB7A-D24D-B72E-C790B5329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5E9CF-895A-574B-BF27-356DDD17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53F-6203-EC45-9AB6-16EFDFF8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5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75AC-C0DD-FF48-AA52-8FF44F40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589B-40B3-5D44-BD81-87698096C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1C809-EC55-E448-A360-C9AA1F07A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2A2AF-2E0F-0A4F-8AB0-F5134939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259B-47D2-FB4B-849F-5D5FE879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68DF9-CBC3-2E4F-9E68-45F6ED7D1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7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F69E-4B89-B445-98FA-AEA080AC9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79A1-D612-5447-9614-A569D44845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5918-3454-E148-AE76-C5A87FD4C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1BBFB-E1F9-184A-B2BA-D07583E0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D778-E6EB-2F49-8FCC-79885F032BE8}" type="datetimeFigureOut">
              <a:rPr lang="en-US" smtClean="0"/>
              <a:t>6/24/19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9BD3-64CE-3B4D-A3F8-D7E4F5D2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4CAA0C-6165-BD49-A7CA-371AEEF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687B-B4CD-4745-887D-06A5019AA1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94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DE129E-3CB2-E640-98D4-3807B3972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D470-90E5-3944-9D32-2533EC65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BA749-2E24-A14C-8EE2-877B73D9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BCA8D778-E6EB-2F49-8FCC-79885F032BE8}" type="datetimeFigureOut">
              <a:rPr lang="en-US" smtClean="0"/>
              <a:pPr/>
              <a:t>6/24/19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2BE18-9347-5E4B-94D0-E5AEF5808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AA088-A12F-664C-A493-D14EBA111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 Regular"/>
              </a:defRPr>
            </a:lvl1pPr>
          </a:lstStyle>
          <a:p>
            <a:fld id="{1C08687B-B4CD-4745-887D-06A5019AA1F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7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E0F3C-4C06-294B-AE48-F8CE2B4C9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IonConfig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EA648-6280-2D4C-AD83-933B92B43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Rick Borgen</a:t>
            </a:r>
          </a:p>
          <a:p>
            <a:r>
              <a:rPr lang="en-US" dirty="0"/>
              <a:t>24 June 2019</a:t>
            </a:r>
          </a:p>
        </p:txBody>
      </p:sp>
    </p:spTree>
    <p:extLst>
      <p:ext uri="{BB962C8B-B14F-4D97-AF65-F5344CB8AC3E}">
        <p14:creationId xmlns:p14="http://schemas.microsoft.com/office/powerpoint/2010/main" val="432066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General Status/Forecast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88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Previously</a:t>
            </a:r>
          </a:p>
          <a:p>
            <a:pPr lvl="1"/>
            <a:r>
              <a:rPr lang="en-US" dirty="0"/>
              <a:t>simple net model feature accelerates config development</a:t>
            </a:r>
          </a:p>
          <a:p>
            <a:pPr lvl="1"/>
            <a:r>
              <a:rPr lang="en-US" dirty="0"/>
              <a:t>hosts feature enables port de-confliction</a:t>
            </a:r>
          </a:p>
          <a:p>
            <a:pPr lvl="1"/>
            <a:endParaRPr lang="en-US" dirty="0"/>
          </a:p>
          <a:p>
            <a:r>
              <a:rPr lang="en-US" dirty="0"/>
              <a:t>Now – Substantially complete</a:t>
            </a:r>
          </a:p>
          <a:p>
            <a:pPr lvl="1"/>
            <a:r>
              <a:rPr lang="en-US" dirty="0"/>
              <a:t>supports multiple ION versions concurrently, per node</a:t>
            </a:r>
          </a:p>
          <a:p>
            <a:pPr lvl="1"/>
            <a:r>
              <a:rPr lang="en-US" dirty="0"/>
              <a:t>is current with latest ION version (3.5.0, 3.6.0, 3.6.0b, 3.6.1, 3.6.2)</a:t>
            </a:r>
          </a:p>
          <a:p>
            <a:pPr lvl="1"/>
            <a:r>
              <a:rPr lang="en-US" dirty="0"/>
              <a:t>relatively easy to extend to new ION versions</a:t>
            </a:r>
          </a:p>
          <a:p>
            <a:pPr lvl="1"/>
            <a:endParaRPr lang="en-US" dirty="0"/>
          </a:p>
          <a:p>
            <a:r>
              <a:rPr lang="en-US" dirty="0"/>
              <a:t>Coming</a:t>
            </a:r>
          </a:p>
          <a:p>
            <a:pPr lvl="1"/>
            <a:r>
              <a:rPr lang="en-US" dirty="0"/>
              <a:t>recommend incorporation of </a:t>
            </a:r>
            <a:r>
              <a:rPr lang="en-US"/>
              <a:t>ionconfig </a:t>
            </a:r>
            <a:r>
              <a:rPr lang="en-US" dirty="0"/>
              <a:t>into standard ION distribution</a:t>
            </a:r>
          </a:p>
          <a:p>
            <a:pPr lvl="1"/>
            <a:r>
              <a:rPr lang="en-US" dirty="0"/>
              <a:t>pivot to bug fixes, refinements, regression tests, performance, …</a:t>
            </a:r>
          </a:p>
          <a:p>
            <a:pPr lvl="1"/>
            <a:r>
              <a:rPr lang="en-US" dirty="0"/>
              <a:t>revive visualization tool for network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56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4997" y="788593"/>
            <a:ext cx="8229600" cy="1344862"/>
          </a:xfrm>
        </p:spPr>
        <p:txBody>
          <a:bodyPr/>
          <a:lstStyle/>
          <a:p>
            <a:pPr algn="ctr"/>
            <a:r>
              <a:rPr lang="en-US" b="1" dirty="0"/>
              <a:t>IonConfig Tool (Browser-based)</a:t>
            </a:r>
          </a:p>
        </p:txBody>
      </p:sp>
      <p:sp>
        <p:nvSpPr>
          <p:cNvPr id="4" name="Multidocument 3"/>
          <p:cNvSpPr/>
          <p:nvPr/>
        </p:nvSpPr>
        <p:spPr>
          <a:xfrm>
            <a:off x="8279200" y="2782864"/>
            <a:ext cx="1514756" cy="1184953"/>
          </a:xfrm>
          <a:prstGeom prst="flowChartMultidocumen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 Config</a:t>
            </a:r>
          </a:p>
          <a:p>
            <a:pPr algn="ctr"/>
            <a:r>
              <a:rPr lang="en-US" dirty="0"/>
              <a:t>Files</a:t>
            </a:r>
          </a:p>
          <a:p>
            <a:pPr algn="ctr"/>
            <a:r>
              <a:rPr lang="en-US" dirty="0"/>
              <a:t>(text)</a:t>
            </a:r>
          </a:p>
        </p:txBody>
      </p:sp>
      <p:sp>
        <p:nvSpPr>
          <p:cNvPr id="6" name="Manual Input 5"/>
          <p:cNvSpPr/>
          <p:nvPr/>
        </p:nvSpPr>
        <p:spPr>
          <a:xfrm>
            <a:off x="2738577" y="3081379"/>
            <a:ext cx="1531874" cy="568605"/>
          </a:xfrm>
          <a:prstGeom prst="flowChartManualInp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sp>
        <p:nvSpPr>
          <p:cNvPr id="7" name="Alternate Process 6"/>
          <p:cNvSpPr/>
          <p:nvPr/>
        </p:nvSpPr>
        <p:spPr>
          <a:xfrm>
            <a:off x="5264988" y="2791192"/>
            <a:ext cx="1889621" cy="114897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IonConfig</a:t>
            </a:r>
          </a:p>
          <a:p>
            <a:pPr algn="ctr"/>
            <a:r>
              <a:rPr lang="en-US" dirty="0"/>
              <a:t>GUI Editor</a:t>
            </a:r>
          </a:p>
        </p:txBody>
      </p:sp>
      <p:sp>
        <p:nvSpPr>
          <p:cNvPr id="8" name="Magnetic Disk 7"/>
          <p:cNvSpPr/>
          <p:nvPr/>
        </p:nvSpPr>
        <p:spPr>
          <a:xfrm>
            <a:off x="5598592" y="4551495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ION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0" name="Straight Arrow Connector 9"/>
          <p:cNvCxnSpPr>
            <a:stCxn id="7" idx="2"/>
            <a:endCxn id="8" idx="1"/>
          </p:cNvCxnSpPr>
          <p:nvPr/>
        </p:nvCxnSpPr>
        <p:spPr>
          <a:xfrm flipH="1">
            <a:off x="6209798" y="3940170"/>
            <a:ext cx="1" cy="6113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4" idx="1"/>
          </p:cNvCxnSpPr>
          <p:nvPr/>
        </p:nvCxnSpPr>
        <p:spPr>
          <a:xfrm>
            <a:off x="7154608" y="3365682"/>
            <a:ext cx="1124592" cy="96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3"/>
            <a:endCxn id="7" idx="1"/>
          </p:cNvCxnSpPr>
          <p:nvPr/>
        </p:nvCxnSpPr>
        <p:spPr>
          <a:xfrm>
            <a:off x="4270451" y="3365681"/>
            <a:ext cx="9945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Magnetic Disk 15"/>
          <p:cNvSpPr/>
          <p:nvPr/>
        </p:nvSpPr>
        <p:spPr>
          <a:xfrm>
            <a:off x="3431372" y="4551494"/>
            <a:ext cx="1222410" cy="1566753"/>
          </a:xfrm>
          <a:prstGeom prst="flowChartMagneticDisk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Network</a:t>
            </a:r>
          </a:p>
          <a:p>
            <a:pPr algn="ctr"/>
            <a:r>
              <a:rPr lang="en-US" dirty="0"/>
              <a:t>Model</a:t>
            </a:r>
          </a:p>
          <a:p>
            <a:pPr algn="ctr"/>
            <a:r>
              <a:rPr lang="en-US" dirty="0"/>
              <a:t>(json)</a:t>
            </a:r>
          </a:p>
        </p:txBody>
      </p:sp>
      <p:cxnSp>
        <p:nvCxnSpPr>
          <p:cNvPr id="18" name="Straight Arrow Connector 17"/>
          <p:cNvCxnSpPr>
            <a:endCxn id="16" idx="1"/>
          </p:cNvCxnSpPr>
          <p:nvPr/>
        </p:nvCxnSpPr>
        <p:spPr>
          <a:xfrm flipH="1">
            <a:off x="4042577" y="3910783"/>
            <a:ext cx="1344506" cy="640711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04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16604"/>
            <a:ext cx="8229600" cy="1183596"/>
          </a:xfrm>
        </p:spPr>
        <p:txBody>
          <a:bodyPr/>
          <a:lstStyle/>
          <a:p>
            <a:pPr algn="ctr"/>
            <a:r>
              <a:rPr lang="en-US" b="1" dirty="0"/>
              <a:t>Browser-based IonConfig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Runs on modern web browsers (HTML5)</a:t>
            </a:r>
          </a:p>
          <a:p>
            <a:r>
              <a:rPr lang="en-US" dirty="0"/>
              <a:t>Built with JavaScript, React &amp; others</a:t>
            </a:r>
          </a:p>
          <a:p>
            <a:r>
              <a:rPr lang="en-US" dirty="0"/>
              <a:t>Single-page Application</a:t>
            </a:r>
          </a:p>
          <a:p>
            <a:pPr lvl="1"/>
            <a:r>
              <a:rPr lang="en-US" dirty="0"/>
              <a:t>Load program file &amp; run locally</a:t>
            </a:r>
          </a:p>
          <a:p>
            <a:pPr lvl="1"/>
            <a:r>
              <a:rPr lang="en-US" dirty="0"/>
              <a:t>Easy to distribute &amp; install</a:t>
            </a:r>
          </a:p>
          <a:p>
            <a:r>
              <a:rPr lang="en-US" dirty="0"/>
              <a:t>No dependence on a web server</a:t>
            </a:r>
          </a:p>
          <a:p>
            <a:r>
              <a:rPr lang="en-US" dirty="0"/>
              <a:t>ION 3.6.2 (and easy to adapt new versions)</a:t>
            </a:r>
          </a:p>
          <a:p>
            <a:r>
              <a:rPr lang="en-US" dirty="0"/>
              <a:t>Supports ionconfig, ionrc, bprc, ipnrc, ltprc, cfdprc,</a:t>
            </a:r>
          </a:p>
          <a:p>
            <a:pPr marL="457200" lvl="1" indent="0">
              <a:buNone/>
            </a:pPr>
            <a:r>
              <a:rPr lang="en-US" sz="2800" dirty="0"/>
              <a:t>             acsrc, imcrc, </a:t>
            </a:r>
            <a:r>
              <a:rPr lang="en-US" sz="2800" dirty="0" err="1"/>
              <a:t>dtprc</a:t>
            </a:r>
            <a:r>
              <a:rPr lang="en-US" sz="2800" dirty="0"/>
              <a:t>, ionsecrc &amp; contact graphs</a:t>
            </a:r>
          </a:p>
        </p:txBody>
      </p:sp>
    </p:spTree>
    <p:extLst>
      <p:ext uri="{BB962C8B-B14F-4D97-AF65-F5344CB8AC3E}">
        <p14:creationId xmlns:p14="http://schemas.microsoft.com/office/powerpoint/2010/main" val="128150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4F9C5-5102-9A48-9DC2-1EFCFA8B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721710" y="-1100989"/>
            <a:ext cx="6278677" cy="9639301"/>
          </a:xfrm>
        </p:spPr>
      </p:pic>
    </p:spTree>
    <p:extLst>
      <p:ext uri="{BB962C8B-B14F-4D97-AF65-F5344CB8AC3E}">
        <p14:creationId xmlns:p14="http://schemas.microsoft.com/office/powerpoint/2010/main" val="30940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1CD29D-F3FE-FA40-9DE5-1FA3EB9A4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3674" y="174662"/>
            <a:ext cx="9803411" cy="6422925"/>
          </a:xfrm>
        </p:spPr>
      </p:pic>
    </p:spTree>
    <p:extLst>
      <p:ext uri="{BB962C8B-B14F-4D97-AF65-F5344CB8AC3E}">
        <p14:creationId xmlns:p14="http://schemas.microsoft.com/office/powerpoint/2010/main" val="127538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8438A1-6ACE-244A-A7B5-7DBA89502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804840" y="-1386793"/>
            <a:ext cx="5566951" cy="980503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C6251D-A661-274D-AF46-471E0DABF082}"/>
              </a:ext>
            </a:extLst>
          </p:cNvPr>
          <p:cNvSpPr txBox="1"/>
          <p:nvPr/>
        </p:nvSpPr>
        <p:spPr>
          <a:xfrm>
            <a:off x="1473200" y="5976035"/>
            <a:ext cx="513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5619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187</Words>
  <Application>Microsoft Macintosh PowerPoint</Application>
  <PresentationFormat>Widescreen</PresentationFormat>
  <Paragraphs>42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Calibri Regular</vt:lpstr>
      <vt:lpstr>Office Theme</vt:lpstr>
      <vt:lpstr>IonConfig Tool</vt:lpstr>
      <vt:lpstr>General Status/Forecast</vt:lpstr>
      <vt:lpstr>IonConfig Tool (Browser-based)</vt:lpstr>
      <vt:lpstr>Browser-based IonConfig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IonConfig Tool</dc:title>
  <dc:creator>Microsoft Office User</dc:creator>
  <cp:lastModifiedBy>Microsoft Office User</cp:lastModifiedBy>
  <cp:revision>29</cp:revision>
  <dcterms:created xsi:type="dcterms:W3CDTF">2018-07-08T22:18:08Z</dcterms:created>
  <dcterms:modified xsi:type="dcterms:W3CDTF">2019-06-24T18:59:18Z</dcterms:modified>
</cp:coreProperties>
</file>