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3699-11CB-E64B-AA03-D30413839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4979A-1B6D-0147-A610-471582EE6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FC0E1-859C-434B-8CA0-F9F5E307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C9B2-A3D9-144F-9F5A-EC554F05EAF7}" type="datetimeFigureOut">
              <a:rPr lang="en-US" smtClean="0"/>
              <a:t>2/8/19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359D0-7F87-7046-B7CD-38B201C3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96EB-19BD-1049-A5A0-B96D0FA7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4AB4-3514-7D4C-A34C-8B3F5E7BF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7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D6C4-886A-BC47-AACB-2903D671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AC376-23AF-2848-803A-48EFA1B7E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8C2F7-42C3-654E-BB26-8F99C1DB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C9B2-A3D9-144F-9F5A-EC554F05EAF7}" type="datetimeFigureOut">
              <a:rPr lang="en-US" smtClean="0"/>
              <a:t>2/8/19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94A2-45E9-694F-A227-A0C3FA16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E4E78-F29F-E140-9CF3-350884E3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4AB4-3514-7D4C-A34C-8B3F5E7BF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9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72FF5-F93C-C240-8EB4-AF5EA0063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DBEA9-0659-3C45-91DA-D919D1D1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E6E1-83C4-B645-BD45-29E0E6CD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C9B2-A3D9-144F-9F5A-EC554F05EAF7}" type="datetimeFigureOut">
              <a:rPr lang="en-US" smtClean="0"/>
              <a:t>2/8/19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BD3E8-D0B5-FB43-AA10-5065FF33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91A4A-7CD7-A041-BCCD-F9C85E0C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4AB4-3514-7D4C-A34C-8B3F5E7BF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3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6DDE-E916-8144-A8F3-0F5D1D5F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2C148-A00E-2148-83C3-33287864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4FC3F-EE25-3E4C-BD33-0FB810D5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C9B2-A3D9-144F-9F5A-EC554F05EAF7}" type="datetimeFigureOut">
              <a:rPr lang="en-US" smtClean="0"/>
              <a:t>2/8/19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995B-9CC9-494E-8019-93D4F222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0C83A-14DD-5245-B796-D57E656F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4AB4-3514-7D4C-A34C-8B3F5E7BF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3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F2E6-0274-E14A-B45B-950B18B6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0CB9-3452-094C-BBF0-399C9015E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C4FD-8685-0143-A97A-979B5CC3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C9B2-A3D9-144F-9F5A-EC554F05EAF7}" type="datetimeFigureOut">
              <a:rPr lang="en-US" smtClean="0"/>
              <a:t>2/8/19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A075-C882-7040-AFC4-31DB5012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37BF-32AF-BB47-833D-88922E2B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4AB4-3514-7D4C-A34C-8B3F5E7BF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3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30EF-3224-2848-95A7-0BBCD013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44382-ECDD-AF42-AA1D-89BE0D65B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A04CE-9094-3442-90D1-6A2791CF7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3A769-563D-8B42-8533-FF50F39A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C9B2-A3D9-144F-9F5A-EC554F05EAF7}" type="datetimeFigureOut">
              <a:rPr lang="en-US" smtClean="0"/>
              <a:t>2/8/19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20949-A230-324A-AAC3-AE09EBEA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FF645-4B07-CD40-A482-38F3FAE6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4AB4-3514-7D4C-A34C-8B3F5E7BF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7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CF28-5CEB-704D-8FC7-B520A6E2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EA58E-A3A2-214F-8314-81C82B82C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55725-4757-3442-B56B-19E86F31A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C85BF-4873-0948-9028-EDA76AD99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4425F-BAA3-3246-BB19-8D2E886C6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C8DFA-67FA-3447-AC46-836D514B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C9B2-A3D9-144F-9F5A-EC554F05EAF7}" type="datetimeFigureOut">
              <a:rPr lang="en-US" smtClean="0"/>
              <a:t>2/8/19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FBC51-DBF6-3845-816E-6165F042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919C6-3ABC-B147-8DAB-85AD157E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4AB4-3514-7D4C-A34C-8B3F5E7BF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7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3F2A-4D99-6F42-995A-E688C201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BE2D0-2B00-5B4C-916E-ABAA7766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C9B2-A3D9-144F-9F5A-EC554F05EAF7}" type="datetimeFigureOut">
              <a:rPr lang="en-US" smtClean="0"/>
              <a:t>2/8/19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43F4B-379E-4D43-8252-8F11847F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1DBB4-3B15-5C4E-A6D5-B4113EAA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4AB4-3514-7D4C-A34C-8B3F5E7BF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8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FF088-537E-244F-A2F4-EB640115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C9B2-A3D9-144F-9F5A-EC554F05EAF7}" type="datetimeFigureOut">
              <a:rPr lang="en-US" smtClean="0"/>
              <a:t>2/8/19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ED156-0585-8540-97F3-54113927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E0E1-DD03-6144-BF86-F81E2E58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4AB4-3514-7D4C-A34C-8B3F5E7BF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7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6592-22FB-CD41-947D-2FDDD7A1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DB007-9FBD-0041-BE0A-90EB49EE9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08965-70CF-F84A-A0EB-3BE12D732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407BC-9D47-F04E-8FF0-A48F6D6D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C9B2-A3D9-144F-9F5A-EC554F05EAF7}" type="datetimeFigureOut">
              <a:rPr lang="en-US" smtClean="0"/>
              <a:t>2/8/19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87EFE-CA3C-2545-B2F0-8505F1F1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0AB05-5974-5E48-A334-F81885E9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4AB4-3514-7D4C-A34C-8B3F5E7BF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8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17A8-4F77-A44C-874B-DD88947C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2D240-D4C2-BA4A-AC66-59282AD26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516CF-2DE6-4649-B118-1F1138DAE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22009-B90E-274F-8EF2-ADAC1C63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C9B2-A3D9-144F-9F5A-EC554F05EAF7}" type="datetimeFigureOut">
              <a:rPr lang="en-US" smtClean="0"/>
              <a:t>2/8/19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F7911-665D-2E4D-A490-2B897C33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64970-A223-1244-ADEF-9D378D01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4AB4-3514-7D4C-A34C-8B3F5E7BF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7C712-4C22-B644-A552-8417A2C7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B063F-4138-394E-A5E1-3D8851CF7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E803-71C0-4340-897C-20F86398E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C9B2-A3D9-144F-9F5A-EC554F05EAF7}" type="datetimeFigureOut">
              <a:rPr lang="en-US" smtClean="0"/>
              <a:t>2/8/19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F5D7-80DC-A849-BFA0-E31FAA082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99678-4683-364B-9361-AE63762AD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34AB4-3514-7D4C-A34C-8B3F5E7BF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8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4A1F96-B76D-374F-BE11-2BCDD95D8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776" y="539885"/>
            <a:ext cx="4643336" cy="6138153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4800" dirty="0">
                <a:latin typeface="Courier" pitchFamily="2" charset="0"/>
              </a:rPr>
              <a:t>       "10" : {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"seqNum": 10,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"ionVersion": "3.5.0",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"desc": "ION 3.5.0 release",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"released": "2016-09-08"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},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"11" : {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"seqNum": 11,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"ionVersion": "3.6.0",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"desc": "ION 3.6.0 release",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"released": "2017-04-21"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},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"12" : {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"seqNum": 12,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"ionVersion": "3.6.0b",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"desc": "ION 3.6.0b release",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"released": "2017-08-16"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},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"13" : {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"seqNum": 13,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"ionVersion": "3.6.1",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"desc": "ION 3.6.1 release",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"released": "2018-01-31"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}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F5D2771-651A-2B48-A7B8-D103307B6BEE}"/>
              </a:ext>
            </a:extLst>
          </p:cNvPr>
          <p:cNvSpPr txBox="1">
            <a:spLocks/>
          </p:cNvSpPr>
          <p:nvPr/>
        </p:nvSpPr>
        <p:spPr>
          <a:xfrm>
            <a:off x="6423498" y="539885"/>
            <a:ext cx="4156953" cy="6498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>
                <a:latin typeface="Courier" pitchFamily="2" charset="0"/>
              </a:rPr>
              <a:t>  "acsrc_mincustodyid": {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"configType": "acsrc",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"name": "mincustodyid",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"paramCnt": 1,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"verFrom": 10,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"verThru": 999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},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"bprc_add_plan": {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"configType": "bprc",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"multiple": true,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"name": "add_plan",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"paramCnt": 2,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"verFrom": 11,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"verThru": 999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},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"ipnrc_plan_udp": {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"configType": "ipnrc",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"name": "plan_udp",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"paramCnt": 2,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"pickClone": true,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"verFrom": 10,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"verThru": 10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},</a:t>
            </a:r>
          </a:p>
          <a:p>
            <a:pPr algn="l"/>
            <a:endParaRPr lang="en-US" dirty="0">
              <a:latin typeface="Courier" pitchFamily="2" charset="0"/>
            </a:endParaRPr>
          </a:p>
          <a:p>
            <a:pPr algn="l"/>
            <a:r>
              <a:rPr lang="en-US" dirty="0">
                <a:latin typeface="Courier" pitchFamily="2" charset="0"/>
              </a:rPr>
              <a:t>      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263CA9-B790-174D-BF61-019B184BBB33}"/>
              </a:ext>
            </a:extLst>
          </p:cNvPr>
          <p:cNvSpPr txBox="1"/>
          <p:nvPr/>
        </p:nvSpPr>
        <p:spPr>
          <a:xfrm>
            <a:off x="1400782" y="73277"/>
            <a:ext cx="181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ION version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A82A5-EC69-D541-A4B5-8349479590D6}"/>
              </a:ext>
            </a:extLst>
          </p:cNvPr>
          <p:cNvSpPr txBox="1"/>
          <p:nvPr/>
        </p:nvSpPr>
        <p:spPr>
          <a:xfrm>
            <a:off x="6815294" y="73277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 JSON</a:t>
            </a:r>
          </a:p>
        </p:txBody>
      </p:sp>
    </p:spTree>
    <p:extLst>
      <p:ext uri="{BB962C8B-B14F-4D97-AF65-F5344CB8AC3E}">
        <p14:creationId xmlns:p14="http://schemas.microsoft.com/office/powerpoint/2010/main" val="422594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Macintosh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2018-07-09T02:47:09Z</dcterms:created>
  <dcterms:modified xsi:type="dcterms:W3CDTF">2019-02-08T21:01:48Z</dcterms:modified>
</cp:coreProperties>
</file>