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06" d="100"/>
          <a:sy n="106" d="100"/>
        </p:scale>
        <p:origin x="1936" y="1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7586B78-9164-B434-38A1-99104C54AD8D}"/>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5B31F65C-38EF-C25E-6DB2-0E4F2F2206C5}"/>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D530ED6-0E1B-D2B1-FA38-A8255806F9B6}"/>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8EBE5725-AF11-D0C2-6B96-9ED16FADEBD9}"/>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7527A6B9-8139-839F-B0D9-DD21A802F516}"/>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747950F7-41F7-BE45-BD60-AE7DC2D47934}"/>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fld id="{7C5E7EDB-0327-5446-BFDA-7E2E66C72CB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1CA8CE0-7377-F57C-6144-E3FA52237FA4}"/>
              </a:ext>
            </a:extLst>
          </p:cNvPr>
          <p:cNvSpPr>
            <a:spLocks noGrp="1" noChangeArrowheads="1"/>
          </p:cNvSpPr>
          <p:nvPr>
            <p:ph type="sldNum"/>
          </p:nvPr>
        </p:nvSpPr>
        <p:spPr>
          <a:ln/>
        </p:spPr>
        <p:txBody>
          <a:bodyPr/>
          <a:lstStyle/>
          <a:p>
            <a:fld id="{A62A30D5-4D94-8F45-A001-216397A516A0}" type="slidenum">
              <a:rPr lang="en-US" altLang="en-US"/>
              <a:pPr/>
              <a:t>1</a:t>
            </a:fld>
            <a:endParaRPr lang="en-US" altLang="en-US"/>
          </a:p>
        </p:txBody>
      </p:sp>
      <p:sp>
        <p:nvSpPr>
          <p:cNvPr id="7169" name="Text Box 1">
            <a:extLst>
              <a:ext uri="{FF2B5EF4-FFF2-40B4-BE49-F238E27FC236}">
                <a16:creationId xmlns:a16="http://schemas.microsoft.com/office/drawing/2014/main" id="{9A23F1AD-92F2-8513-D8A9-9F865E02C444}"/>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Text Box 2">
            <a:extLst>
              <a:ext uri="{FF2B5EF4-FFF2-40B4-BE49-F238E27FC236}">
                <a16:creationId xmlns:a16="http://schemas.microsoft.com/office/drawing/2014/main" id="{D8C5895D-D993-C627-BC6F-65301E139F2C}"/>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9E6D45F-5F52-B441-EC56-9A4F429C124A}"/>
              </a:ext>
            </a:extLst>
          </p:cNvPr>
          <p:cNvSpPr>
            <a:spLocks noGrp="1" noChangeArrowheads="1"/>
          </p:cNvSpPr>
          <p:nvPr>
            <p:ph type="sldNum"/>
          </p:nvPr>
        </p:nvSpPr>
        <p:spPr>
          <a:ln/>
        </p:spPr>
        <p:txBody>
          <a:bodyPr/>
          <a:lstStyle/>
          <a:p>
            <a:fld id="{6F315D1F-22B3-A04C-ACDB-F1CFCFF55447}" type="slidenum">
              <a:rPr lang="en-US" altLang="en-US"/>
              <a:pPr/>
              <a:t>2</a:t>
            </a:fld>
            <a:endParaRPr lang="en-US" altLang="en-US"/>
          </a:p>
        </p:txBody>
      </p:sp>
      <p:sp>
        <p:nvSpPr>
          <p:cNvPr id="8193" name="Text Box 1">
            <a:extLst>
              <a:ext uri="{FF2B5EF4-FFF2-40B4-BE49-F238E27FC236}">
                <a16:creationId xmlns:a16="http://schemas.microsoft.com/office/drawing/2014/main" id="{2B1ACD91-9D58-3068-DFE5-52D0EF59E47B}"/>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a:extLst>
              <a:ext uri="{FF2B5EF4-FFF2-40B4-BE49-F238E27FC236}">
                <a16:creationId xmlns:a16="http://schemas.microsoft.com/office/drawing/2014/main" id="{8B3F1A15-DF83-7D32-4A45-15B87C767BFC}"/>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D9BCE550-E3E5-CF13-471D-9186A3EAE2A2}"/>
              </a:ext>
            </a:extLst>
          </p:cNvPr>
          <p:cNvSpPr>
            <a:spLocks noGrp="1" noChangeArrowheads="1"/>
          </p:cNvSpPr>
          <p:nvPr>
            <p:ph type="sldNum"/>
          </p:nvPr>
        </p:nvSpPr>
        <p:spPr>
          <a:ln/>
        </p:spPr>
        <p:txBody>
          <a:bodyPr/>
          <a:lstStyle/>
          <a:p>
            <a:fld id="{0295482D-E3F9-2842-A54D-FA3187FB6AF7}" type="slidenum">
              <a:rPr lang="en-US" altLang="en-US"/>
              <a:pPr/>
              <a:t>3</a:t>
            </a:fld>
            <a:endParaRPr lang="en-US" altLang="en-US"/>
          </a:p>
        </p:txBody>
      </p:sp>
      <p:sp>
        <p:nvSpPr>
          <p:cNvPr id="9217" name="Text Box 1">
            <a:extLst>
              <a:ext uri="{FF2B5EF4-FFF2-40B4-BE49-F238E27FC236}">
                <a16:creationId xmlns:a16="http://schemas.microsoft.com/office/drawing/2014/main" id="{8A64BEB4-A99A-A5A7-9706-2178F91A3A9C}"/>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a:extLst>
              <a:ext uri="{FF2B5EF4-FFF2-40B4-BE49-F238E27FC236}">
                <a16:creationId xmlns:a16="http://schemas.microsoft.com/office/drawing/2014/main" id="{5DBFDF43-4F17-843A-E9AA-2B9CC441E240}"/>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FA-B930-8079-1C35-988EDD8C00F8}"/>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1925DB-1800-9CFD-1674-2217E5FE414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FB73B-39FA-52EA-D3BA-D288714D244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9C0F826-5477-6640-2F38-6DF72F2FC337}"/>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3598848-C7CC-2127-FD56-289A5D24E9B4}"/>
              </a:ext>
            </a:extLst>
          </p:cNvPr>
          <p:cNvSpPr>
            <a:spLocks noGrp="1"/>
          </p:cNvSpPr>
          <p:nvPr>
            <p:ph type="sldNum" idx="12"/>
          </p:nvPr>
        </p:nvSpPr>
        <p:spPr/>
        <p:txBody>
          <a:bodyPr/>
          <a:lstStyle>
            <a:lvl1pPr>
              <a:defRPr/>
            </a:lvl1pPr>
          </a:lstStyle>
          <a:p>
            <a:fld id="{57465AA7-83C4-5D47-9CBC-05F8E486474D}" type="slidenum">
              <a:rPr lang="en-US" altLang="en-US"/>
              <a:pPr/>
              <a:t>‹#›</a:t>
            </a:fld>
            <a:endParaRPr lang="en-US" altLang="en-US"/>
          </a:p>
        </p:txBody>
      </p:sp>
    </p:spTree>
    <p:extLst>
      <p:ext uri="{BB962C8B-B14F-4D97-AF65-F5344CB8AC3E}">
        <p14:creationId xmlns:p14="http://schemas.microsoft.com/office/powerpoint/2010/main" val="21677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C37B-11F8-7376-328B-D6A17D77E0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8D4EE-7E7C-8FFF-E287-D04045922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77AFB-B837-AF45-BBDD-6637ADF65401}"/>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81E7C3A-320B-D77B-B5C8-AF12DEE7829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FBF9AF1-E22C-46AA-8D2B-6546B667F72B}"/>
              </a:ext>
            </a:extLst>
          </p:cNvPr>
          <p:cNvSpPr>
            <a:spLocks noGrp="1"/>
          </p:cNvSpPr>
          <p:nvPr>
            <p:ph type="sldNum" idx="12"/>
          </p:nvPr>
        </p:nvSpPr>
        <p:spPr/>
        <p:txBody>
          <a:bodyPr/>
          <a:lstStyle>
            <a:lvl1pPr>
              <a:defRPr/>
            </a:lvl1pPr>
          </a:lstStyle>
          <a:p>
            <a:fld id="{91A5745A-58FB-7F47-AEB0-13C9CDF5B90D}" type="slidenum">
              <a:rPr lang="en-US" altLang="en-US"/>
              <a:pPr/>
              <a:t>‹#›</a:t>
            </a:fld>
            <a:endParaRPr lang="en-US" altLang="en-US"/>
          </a:p>
        </p:txBody>
      </p:sp>
    </p:spTree>
    <p:extLst>
      <p:ext uri="{BB962C8B-B14F-4D97-AF65-F5344CB8AC3E}">
        <p14:creationId xmlns:p14="http://schemas.microsoft.com/office/powerpoint/2010/main" val="105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51C9B-ABB2-C44F-55DD-3460B2627F28}"/>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506161-CD5E-1463-7DE7-D38AB47F5906}"/>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20186-3270-02E7-DCAC-4CDC7192281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A46BF1B-20FC-208F-6D0D-A60DEF51E8E9}"/>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3EF1B7C-5A9F-A9CC-FCA3-868CF9DFDE47}"/>
              </a:ext>
            </a:extLst>
          </p:cNvPr>
          <p:cNvSpPr>
            <a:spLocks noGrp="1"/>
          </p:cNvSpPr>
          <p:nvPr>
            <p:ph type="sldNum" idx="12"/>
          </p:nvPr>
        </p:nvSpPr>
        <p:spPr/>
        <p:txBody>
          <a:bodyPr/>
          <a:lstStyle>
            <a:lvl1pPr>
              <a:defRPr/>
            </a:lvl1pPr>
          </a:lstStyle>
          <a:p>
            <a:fld id="{95E970E0-60D8-E54A-9214-9ABBC33B667C}" type="slidenum">
              <a:rPr lang="en-US" altLang="en-US"/>
              <a:pPr/>
              <a:t>‹#›</a:t>
            </a:fld>
            <a:endParaRPr lang="en-US" altLang="en-US"/>
          </a:p>
        </p:txBody>
      </p:sp>
    </p:spTree>
    <p:extLst>
      <p:ext uri="{BB962C8B-B14F-4D97-AF65-F5344CB8AC3E}">
        <p14:creationId xmlns:p14="http://schemas.microsoft.com/office/powerpoint/2010/main" val="1628089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5D88-82FE-9CAA-A5CF-2E3814A86B50}"/>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DF626A-FDF7-B053-4897-3CF05F5736DF}"/>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09B5C3-7680-6141-5507-23275E54B9B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76186D8-AFBC-86FB-6C27-388FEEE9F25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8E3621C-16BE-E184-1A81-0E71F57269CE}"/>
              </a:ext>
            </a:extLst>
          </p:cNvPr>
          <p:cNvSpPr>
            <a:spLocks noGrp="1"/>
          </p:cNvSpPr>
          <p:nvPr>
            <p:ph type="sldNum" idx="12"/>
          </p:nvPr>
        </p:nvSpPr>
        <p:spPr/>
        <p:txBody>
          <a:bodyPr/>
          <a:lstStyle>
            <a:lvl1pPr>
              <a:defRPr/>
            </a:lvl1pPr>
          </a:lstStyle>
          <a:p>
            <a:fld id="{83287469-2AA5-8247-B069-43E7B1C46037}" type="slidenum">
              <a:rPr lang="en-US" altLang="en-US"/>
              <a:pPr/>
              <a:t>‹#›</a:t>
            </a:fld>
            <a:endParaRPr lang="en-US" altLang="en-US"/>
          </a:p>
        </p:txBody>
      </p:sp>
    </p:spTree>
    <p:extLst>
      <p:ext uri="{BB962C8B-B14F-4D97-AF65-F5344CB8AC3E}">
        <p14:creationId xmlns:p14="http://schemas.microsoft.com/office/powerpoint/2010/main" val="3012264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3CBA-F599-3808-66B4-2BC3B3FCB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EE31F-6188-FCA0-2828-206E7E5C0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73E3D-7E72-285D-490C-FBFC4809AB7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E7E2A47-9AB0-8DEB-D10A-E1683C1DDB9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177259C-7BE3-F0B4-1ED5-0477B777419D}"/>
              </a:ext>
            </a:extLst>
          </p:cNvPr>
          <p:cNvSpPr>
            <a:spLocks noGrp="1"/>
          </p:cNvSpPr>
          <p:nvPr>
            <p:ph type="sldNum" idx="12"/>
          </p:nvPr>
        </p:nvSpPr>
        <p:spPr/>
        <p:txBody>
          <a:bodyPr/>
          <a:lstStyle>
            <a:lvl1pPr>
              <a:defRPr/>
            </a:lvl1pPr>
          </a:lstStyle>
          <a:p>
            <a:fld id="{F1F90B53-579C-7C43-BA44-B62C359001B0}" type="slidenum">
              <a:rPr lang="en-US" altLang="en-US"/>
              <a:pPr/>
              <a:t>‹#›</a:t>
            </a:fld>
            <a:endParaRPr lang="en-US" altLang="en-US"/>
          </a:p>
        </p:txBody>
      </p:sp>
    </p:spTree>
    <p:extLst>
      <p:ext uri="{BB962C8B-B14F-4D97-AF65-F5344CB8AC3E}">
        <p14:creationId xmlns:p14="http://schemas.microsoft.com/office/powerpoint/2010/main" val="385745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BFC2-2101-1FFE-DDE0-F7BB0FE5A08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74B3A3-898D-DC58-D9A5-6564E4DA7FA9}"/>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EABF9C8-2406-D309-0F4A-4A8395EF4EC1}"/>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62E0073-3081-5841-9A5D-F4EB44EE637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2F5A5A7-385B-1CEE-616A-7C370FD0F379}"/>
              </a:ext>
            </a:extLst>
          </p:cNvPr>
          <p:cNvSpPr>
            <a:spLocks noGrp="1"/>
          </p:cNvSpPr>
          <p:nvPr>
            <p:ph type="sldNum" idx="12"/>
          </p:nvPr>
        </p:nvSpPr>
        <p:spPr/>
        <p:txBody>
          <a:bodyPr/>
          <a:lstStyle>
            <a:lvl1pPr>
              <a:defRPr/>
            </a:lvl1pPr>
          </a:lstStyle>
          <a:p>
            <a:fld id="{EDE2AE7B-C67A-834D-BC6B-80D69C5E6DEC}" type="slidenum">
              <a:rPr lang="en-US" altLang="en-US"/>
              <a:pPr/>
              <a:t>‹#›</a:t>
            </a:fld>
            <a:endParaRPr lang="en-US" altLang="en-US"/>
          </a:p>
        </p:txBody>
      </p:sp>
    </p:spTree>
    <p:extLst>
      <p:ext uri="{BB962C8B-B14F-4D97-AF65-F5344CB8AC3E}">
        <p14:creationId xmlns:p14="http://schemas.microsoft.com/office/powerpoint/2010/main" val="2072607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3D31-14CE-AB07-88E5-50EEB13E9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73447-5671-2017-5077-161B0E841D62}"/>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2FF43E-8824-34F8-DC43-E64BE43085C9}"/>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D109BE-CCAD-ED70-D203-AAF4A7AC770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1BCB7CE-F173-8F71-7D86-84B1CBF2DD59}"/>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35FB7D1-ABB0-C17D-BE7B-0FD631F72523}"/>
              </a:ext>
            </a:extLst>
          </p:cNvPr>
          <p:cNvSpPr>
            <a:spLocks noGrp="1"/>
          </p:cNvSpPr>
          <p:nvPr>
            <p:ph type="sldNum" idx="12"/>
          </p:nvPr>
        </p:nvSpPr>
        <p:spPr/>
        <p:txBody>
          <a:bodyPr/>
          <a:lstStyle>
            <a:lvl1pPr>
              <a:defRPr/>
            </a:lvl1pPr>
          </a:lstStyle>
          <a:p>
            <a:fld id="{1184BB4B-8652-204E-90CE-7CA6E4C8CD13}" type="slidenum">
              <a:rPr lang="en-US" altLang="en-US"/>
              <a:pPr/>
              <a:t>‹#›</a:t>
            </a:fld>
            <a:endParaRPr lang="en-US" altLang="en-US"/>
          </a:p>
        </p:txBody>
      </p:sp>
    </p:spTree>
    <p:extLst>
      <p:ext uri="{BB962C8B-B14F-4D97-AF65-F5344CB8AC3E}">
        <p14:creationId xmlns:p14="http://schemas.microsoft.com/office/powerpoint/2010/main" val="591632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6C0F-4C7B-5BBC-44D4-DE88B8715C38}"/>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A5F53-EADA-2FD9-580A-FEDAFD67FD36}"/>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F4934-7516-CF2E-430F-A7D89E525692}"/>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92264F-D108-B301-EDBD-153E9D2767AE}"/>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89DC29-25F9-AF01-EC09-1D8C110E781A}"/>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E32AEE-FD1A-E089-4C4E-4DD6A4A75FA4}"/>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A43325DB-1F73-51C0-C3B3-8B7659F2305D}"/>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652ABE0C-141C-8674-2CEF-7CC484EBACF7}"/>
              </a:ext>
            </a:extLst>
          </p:cNvPr>
          <p:cNvSpPr>
            <a:spLocks noGrp="1"/>
          </p:cNvSpPr>
          <p:nvPr>
            <p:ph type="sldNum" idx="12"/>
          </p:nvPr>
        </p:nvSpPr>
        <p:spPr/>
        <p:txBody>
          <a:bodyPr/>
          <a:lstStyle>
            <a:lvl1pPr>
              <a:defRPr/>
            </a:lvl1pPr>
          </a:lstStyle>
          <a:p>
            <a:fld id="{FC5EC69B-357B-A24C-8189-0743163F5C8B}" type="slidenum">
              <a:rPr lang="en-US" altLang="en-US"/>
              <a:pPr/>
              <a:t>‹#›</a:t>
            </a:fld>
            <a:endParaRPr lang="en-US" altLang="en-US"/>
          </a:p>
        </p:txBody>
      </p:sp>
    </p:spTree>
    <p:extLst>
      <p:ext uri="{BB962C8B-B14F-4D97-AF65-F5344CB8AC3E}">
        <p14:creationId xmlns:p14="http://schemas.microsoft.com/office/powerpoint/2010/main" val="353236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FFFE-4084-A173-B619-9C4B424DDB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DFF24B-F8C4-907D-5AB6-F1D98427F537}"/>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BA0F2AD-396A-1C64-5C06-CDB351677676}"/>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E29B8DC-2C47-6C3B-C0AE-44696C3BFA0B}"/>
              </a:ext>
            </a:extLst>
          </p:cNvPr>
          <p:cNvSpPr>
            <a:spLocks noGrp="1"/>
          </p:cNvSpPr>
          <p:nvPr>
            <p:ph type="sldNum" idx="12"/>
          </p:nvPr>
        </p:nvSpPr>
        <p:spPr/>
        <p:txBody>
          <a:bodyPr/>
          <a:lstStyle>
            <a:lvl1pPr>
              <a:defRPr/>
            </a:lvl1pPr>
          </a:lstStyle>
          <a:p>
            <a:fld id="{5E9D6780-92E4-2948-9DC0-F379F20D4305}" type="slidenum">
              <a:rPr lang="en-US" altLang="en-US"/>
              <a:pPr/>
              <a:t>‹#›</a:t>
            </a:fld>
            <a:endParaRPr lang="en-US" altLang="en-US"/>
          </a:p>
        </p:txBody>
      </p:sp>
    </p:spTree>
    <p:extLst>
      <p:ext uri="{BB962C8B-B14F-4D97-AF65-F5344CB8AC3E}">
        <p14:creationId xmlns:p14="http://schemas.microsoft.com/office/powerpoint/2010/main" val="4186512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1A37D-239A-402A-13D0-9A42E7761196}"/>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46C683AA-488B-5363-0BBF-DC85991B8606}"/>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37829121-84C5-49B7-214A-4FA1DE266888}"/>
              </a:ext>
            </a:extLst>
          </p:cNvPr>
          <p:cNvSpPr>
            <a:spLocks noGrp="1"/>
          </p:cNvSpPr>
          <p:nvPr>
            <p:ph type="sldNum" idx="12"/>
          </p:nvPr>
        </p:nvSpPr>
        <p:spPr/>
        <p:txBody>
          <a:bodyPr/>
          <a:lstStyle>
            <a:lvl1pPr>
              <a:defRPr/>
            </a:lvl1pPr>
          </a:lstStyle>
          <a:p>
            <a:fld id="{9EA1B9C4-C1B7-3E4B-A4C4-2AE39B17B29F}" type="slidenum">
              <a:rPr lang="en-US" altLang="en-US"/>
              <a:pPr/>
              <a:t>‹#›</a:t>
            </a:fld>
            <a:endParaRPr lang="en-US" altLang="en-US"/>
          </a:p>
        </p:txBody>
      </p:sp>
    </p:spTree>
    <p:extLst>
      <p:ext uri="{BB962C8B-B14F-4D97-AF65-F5344CB8AC3E}">
        <p14:creationId xmlns:p14="http://schemas.microsoft.com/office/powerpoint/2010/main" val="4217076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FFA9-B3C3-A8B3-383A-447DC620B85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67949D-FBC9-8434-611B-635B0D4A406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AE0CD-CAD8-C93E-7B19-1EF5BEF1BE2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814B4-3919-32B6-5E30-7FF552010F85}"/>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EE61A88-CE80-DECC-9447-A30E0B071883}"/>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CDA12DB-E205-AF48-19F3-4F31F3079577}"/>
              </a:ext>
            </a:extLst>
          </p:cNvPr>
          <p:cNvSpPr>
            <a:spLocks noGrp="1"/>
          </p:cNvSpPr>
          <p:nvPr>
            <p:ph type="sldNum" idx="12"/>
          </p:nvPr>
        </p:nvSpPr>
        <p:spPr/>
        <p:txBody>
          <a:bodyPr/>
          <a:lstStyle>
            <a:lvl1pPr>
              <a:defRPr/>
            </a:lvl1pPr>
          </a:lstStyle>
          <a:p>
            <a:fld id="{3859AB44-7C73-1942-BA26-67DFDECE15FA}" type="slidenum">
              <a:rPr lang="en-US" altLang="en-US"/>
              <a:pPr/>
              <a:t>‹#›</a:t>
            </a:fld>
            <a:endParaRPr lang="en-US" altLang="en-US"/>
          </a:p>
        </p:txBody>
      </p:sp>
    </p:spTree>
    <p:extLst>
      <p:ext uri="{BB962C8B-B14F-4D97-AF65-F5344CB8AC3E}">
        <p14:creationId xmlns:p14="http://schemas.microsoft.com/office/powerpoint/2010/main" val="357816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19D5-06CB-D554-5934-0897B8673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D4928-90F1-B18D-3B13-4E955E200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2F149-36E3-C256-33B0-B8E1D5F3B37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3754BB3-D9AA-8613-D0CE-279775DE4E7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A4DBBAF-A7C4-FDDE-49CA-51F2730425D1}"/>
              </a:ext>
            </a:extLst>
          </p:cNvPr>
          <p:cNvSpPr>
            <a:spLocks noGrp="1"/>
          </p:cNvSpPr>
          <p:nvPr>
            <p:ph type="sldNum" idx="12"/>
          </p:nvPr>
        </p:nvSpPr>
        <p:spPr/>
        <p:txBody>
          <a:bodyPr/>
          <a:lstStyle>
            <a:lvl1pPr>
              <a:defRPr/>
            </a:lvl1pPr>
          </a:lstStyle>
          <a:p>
            <a:fld id="{DA6CFB1C-03B2-2144-9EC9-B69B953C39A3}" type="slidenum">
              <a:rPr lang="en-US" altLang="en-US"/>
              <a:pPr/>
              <a:t>‹#›</a:t>
            </a:fld>
            <a:endParaRPr lang="en-US" altLang="en-US"/>
          </a:p>
        </p:txBody>
      </p:sp>
    </p:spTree>
    <p:extLst>
      <p:ext uri="{BB962C8B-B14F-4D97-AF65-F5344CB8AC3E}">
        <p14:creationId xmlns:p14="http://schemas.microsoft.com/office/powerpoint/2010/main" val="3490769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1278-2525-98A0-AF32-92CB846A1CBE}"/>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B655B5-03D2-BCB7-18E2-941C02254103}"/>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0E788-1205-114B-1B23-2C68A443251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20A61-BB16-BB5C-B04B-76CC5DA840A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8C745A7-7542-B86C-285C-17B05057734E}"/>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A3FA6FA-0EF5-ABFE-6962-DB5C23371F03}"/>
              </a:ext>
            </a:extLst>
          </p:cNvPr>
          <p:cNvSpPr>
            <a:spLocks noGrp="1"/>
          </p:cNvSpPr>
          <p:nvPr>
            <p:ph type="sldNum" idx="12"/>
          </p:nvPr>
        </p:nvSpPr>
        <p:spPr/>
        <p:txBody>
          <a:bodyPr/>
          <a:lstStyle>
            <a:lvl1pPr>
              <a:defRPr/>
            </a:lvl1pPr>
          </a:lstStyle>
          <a:p>
            <a:fld id="{8A074A56-DC54-884A-9F4C-756EE20B0427}" type="slidenum">
              <a:rPr lang="en-US" altLang="en-US"/>
              <a:pPr/>
              <a:t>‹#›</a:t>
            </a:fld>
            <a:endParaRPr lang="en-US" altLang="en-US"/>
          </a:p>
        </p:txBody>
      </p:sp>
    </p:spTree>
    <p:extLst>
      <p:ext uri="{BB962C8B-B14F-4D97-AF65-F5344CB8AC3E}">
        <p14:creationId xmlns:p14="http://schemas.microsoft.com/office/powerpoint/2010/main" val="541076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B785-F09C-352E-8279-69B17D5506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5A1B92-A03B-BC59-3AC9-E6D10C78DC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7E989-66B2-A93D-5D67-E1F705FB822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8518FC4-E9F7-F549-2EF7-D681E63F84BE}"/>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A450820-BFE8-4ED8-3113-B28FCC873F33}"/>
              </a:ext>
            </a:extLst>
          </p:cNvPr>
          <p:cNvSpPr>
            <a:spLocks noGrp="1"/>
          </p:cNvSpPr>
          <p:nvPr>
            <p:ph type="sldNum" idx="12"/>
          </p:nvPr>
        </p:nvSpPr>
        <p:spPr/>
        <p:txBody>
          <a:bodyPr/>
          <a:lstStyle>
            <a:lvl1pPr>
              <a:defRPr/>
            </a:lvl1pPr>
          </a:lstStyle>
          <a:p>
            <a:fld id="{5ECBC998-CFCE-D449-B686-3C962006E314}" type="slidenum">
              <a:rPr lang="en-US" altLang="en-US"/>
              <a:pPr/>
              <a:t>‹#›</a:t>
            </a:fld>
            <a:endParaRPr lang="en-US" altLang="en-US"/>
          </a:p>
        </p:txBody>
      </p:sp>
    </p:spTree>
    <p:extLst>
      <p:ext uri="{BB962C8B-B14F-4D97-AF65-F5344CB8AC3E}">
        <p14:creationId xmlns:p14="http://schemas.microsoft.com/office/powerpoint/2010/main" val="4275359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09722-61CD-1FF8-D7CD-45C1EE7FE202}"/>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149E6-702E-B4D5-C09D-C4940796B413}"/>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36656-531B-0BA8-DCA9-3D6F220724F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1890FE7-3B79-4652-6B0F-3F01919AD7D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1D1EE45-5C24-5660-4D73-1C86BA9DD6C6}"/>
              </a:ext>
            </a:extLst>
          </p:cNvPr>
          <p:cNvSpPr>
            <a:spLocks noGrp="1"/>
          </p:cNvSpPr>
          <p:nvPr>
            <p:ph type="sldNum" idx="12"/>
          </p:nvPr>
        </p:nvSpPr>
        <p:spPr/>
        <p:txBody>
          <a:bodyPr/>
          <a:lstStyle>
            <a:lvl1pPr>
              <a:defRPr/>
            </a:lvl1pPr>
          </a:lstStyle>
          <a:p>
            <a:fld id="{97E6DBA9-1D8E-6840-AE44-4BB79BEDB228}" type="slidenum">
              <a:rPr lang="en-US" altLang="en-US"/>
              <a:pPr/>
              <a:t>‹#›</a:t>
            </a:fld>
            <a:endParaRPr lang="en-US" altLang="en-US"/>
          </a:p>
        </p:txBody>
      </p:sp>
    </p:spTree>
    <p:extLst>
      <p:ext uri="{BB962C8B-B14F-4D97-AF65-F5344CB8AC3E}">
        <p14:creationId xmlns:p14="http://schemas.microsoft.com/office/powerpoint/2010/main" val="3213838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294B-3535-9881-A61F-A523B0B71C56}"/>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B77794CA-C0CB-9673-F3EE-1BB9E377845F}"/>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BB5D2D8-A091-1D68-888F-EE833E3F32CD}"/>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6BDF227-6C63-9BD7-56FF-D7327D43F3A2}"/>
              </a:ext>
            </a:extLst>
          </p:cNvPr>
          <p:cNvSpPr>
            <a:spLocks noGrp="1"/>
          </p:cNvSpPr>
          <p:nvPr>
            <p:ph type="sldNum" idx="12"/>
          </p:nvPr>
        </p:nvSpPr>
        <p:spPr>
          <a:xfrm>
            <a:off x="7226300" y="6886575"/>
            <a:ext cx="2346325" cy="519113"/>
          </a:xfrm>
        </p:spPr>
        <p:txBody>
          <a:bodyPr/>
          <a:lstStyle>
            <a:lvl1pPr>
              <a:defRPr/>
            </a:lvl1pPr>
          </a:lstStyle>
          <a:p>
            <a:fld id="{B4E36296-326C-DF40-8932-65929010676D}" type="slidenum">
              <a:rPr lang="en-US" altLang="en-US"/>
              <a:pPr/>
              <a:t>‹#›</a:t>
            </a:fld>
            <a:endParaRPr lang="en-US" altLang="en-US"/>
          </a:p>
        </p:txBody>
      </p:sp>
    </p:spTree>
    <p:extLst>
      <p:ext uri="{BB962C8B-B14F-4D97-AF65-F5344CB8AC3E}">
        <p14:creationId xmlns:p14="http://schemas.microsoft.com/office/powerpoint/2010/main" val="32533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5A45-180F-5325-99E8-92C47D140379}"/>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AA539-6AD9-BBF2-CEF0-EAC9C4D655CB}"/>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E54EBBD-7D22-21FD-EC03-3E43DB5BCA0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ECC2EA-8E48-C942-EE9B-F6E39E7B6F4B}"/>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D3299BF-A037-0926-05ED-808E8C0282A8}"/>
              </a:ext>
            </a:extLst>
          </p:cNvPr>
          <p:cNvSpPr>
            <a:spLocks noGrp="1"/>
          </p:cNvSpPr>
          <p:nvPr>
            <p:ph type="sldNum" idx="12"/>
          </p:nvPr>
        </p:nvSpPr>
        <p:spPr/>
        <p:txBody>
          <a:bodyPr/>
          <a:lstStyle>
            <a:lvl1pPr>
              <a:defRPr/>
            </a:lvl1pPr>
          </a:lstStyle>
          <a:p>
            <a:fld id="{80845117-F28C-5942-8C57-E0397BA629D9}" type="slidenum">
              <a:rPr lang="en-US" altLang="en-US"/>
              <a:pPr/>
              <a:t>‹#›</a:t>
            </a:fld>
            <a:endParaRPr lang="en-US" altLang="en-US"/>
          </a:p>
        </p:txBody>
      </p:sp>
    </p:spTree>
    <p:extLst>
      <p:ext uri="{BB962C8B-B14F-4D97-AF65-F5344CB8AC3E}">
        <p14:creationId xmlns:p14="http://schemas.microsoft.com/office/powerpoint/2010/main" val="210882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70B3-DE08-3BE6-7A1A-A1EFEFAF4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33F51-F68F-8766-8F3B-C885366A87D8}"/>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5A1F0-4FB6-DACF-86B5-FF584B0A3F48}"/>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1F8C43-E97D-24D9-4AD0-8F8FC2FB514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35647B0-8DC0-05CA-7174-638C4B16E983}"/>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E45D607-4C0F-A4E5-7BA4-F066317077A6}"/>
              </a:ext>
            </a:extLst>
          </p:cNvPr>
          <p:cNvSpPr>
            <a:spLocks noGrp="1"/>
          </p:cNvSpPr>
          <p:nvPr>
            <p:ph type="sldNum" idx="12"/>
          </p:nvPr>
        </p:nvSpPr>
        <p:spPr/>
        <p:txBody>
          <a:bodyPr/>
          <a:lstStyle>
            <a:lvl1pPr>
              <a:defRPr/>
            </a:lvl1pPr>
          </a:lstStyle>
          <a:p>
            <a:fld id="{DAE13512-DDFC-5F4A-B234-D0BEECC2EC62}" type="slidenum">
              <a:rPr lang="en-US" altLang="en-US"/>
              <a:pPr/>
              <a:t>‹#›</a:t>
            </a:fld>
            <a:endParaRPr lang="en-US" altLang="en-US"/>
          </a:p>
        </p:txBody>
      </p:sp>
    </p:spTree>
    <p:extLst>
      <p:ext uri="{BB962C8B-B14F-4D97-AF65-F5344CB8AC3E}">
        <p14:creationId xmlns:p14="http://schemas.microsoft.com/office/powerpoint/2010/main" val="277748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D0D8-00EF-E64F-BAC4-62EF1A72673F}"/>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414AEE-11A1-CC32-B4FC-17F67F6FC288}"/>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25D990-7793-E860-AF25-372A41A71906}"/>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74F7C-BEA7-5AF6-BB54-26640366D3C4}"/>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29013-B204-A243-BE60-1C833AA75E30}"/>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25CE70-EC5C-D687-9595-70B7BC9E6F01}"/>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FFC6CA0F-B7D8-9D31-E690-A84FE7083117}"/>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99272D2E-F454-5359-8013-91F3FF5ABB68}"/>
              </a:ext>
            </a:extLst>
          </p:cNvPr>
          <p:cNvSpPr>
            <a:spLocks noGrp="1"/>
          </p:cNvSpPr>
          <p:nvPr>
            <p:ph type="sldNum" idx="12"/>
          </p:nvPr>
        </p:nvSpPr>
        <p:spPr/>
        <p:txBody>
          <a:bodyPr/>
          <a:lstStyle>
            <a:lvl1pPr>
              <a:defRPr/>
            </a:lvl1pPr>
          </a:lstStyle>
          <a:p>
            <a:fld id="{0E5F0116-DEA3-1644-93A2-5B9C55B996E6}" type="slidenum">
              <a:rPr lang="en-US" altLang="en-US"/>
              <a:pPr/>
              <a:t>‹#›</a:t>
            </a:fld>
            <a:endParaRPr lang="en-US" altLang="en-US"/>
          </a:p>
        </p:txBody>
      </p:sp>
    </p:spTree>
    <p:extLst>
      <p:ext uri="{BB962C8B-B14F-4D97-AF65-F5344CB8AC3E}">
        <p14:creationId xmlns:p14="http://schemas.microsoft.com/office/powerpoint/2010/main" val="184786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5FC8-FC24-7801-461C-A295EA348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8D5276-4CF1-DE13-85D5-FDD67CCF82DC}"/>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D4BC6FC-0B2E-EFFA-F9B4-8355846F4D73}"/>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07DE03FD-1284-5401-3830-43436BE054ED}"/>
              </a:ext>
            </a:extLst>
          </p:cNvPr>
          <p:cNvSpPr>
            <a:spLocks noGrp="1"/>
          </p:cNvSpPr>
          <p:nvPr>
            <p:ph type="sldNum" idx="12"/>
          </p:nvPr>
        </p:nvSpPr>
        <p:spPr/>
        <p:txBody>
          <a:bodyPr/>
          <a:lstStyle>
            <a:lvl1pPr>
              <a:defRPr/>
            </a:lvl1pPr>
          </a:lstStyle>
          <a:p>
            <a:fld id="{C820F93F-202B-954C-B44E-7106351F749D}" type="slidenum">
              <a:rPr lang="en-US" altLang="en-US"/>
              <a:pPr/>
              <a:t>‹#›</a:t>
            </a:fld>
            <a:endParaRPr lang="en-US" altLang="en-US"/>
          </a:p>
        </p:txBody>
      </p:sp>
    </p:spTree>
    <p:extLst>
      <p:ext uri="{BB962C8B-B14F-4D97-AF65-F5344CB8AC3E}">
        <p14:creationId xmlns:p14="http://schemas.microsoft.com/office/powerpoint/2010/main" val="314282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BD7FF-1E3F-B0B1-9D98-053BC3451C22}"/>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8D28775-B905-C301-35BD-4277AA11AB87}"/>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A39164B-93FA-E5D8-D61E-83675561FBA4}"/>
              </a:ext>
            </a:extLst>
          </p:cNvPr>
          <p:cNvSpPr>
            <a:spLocks noGrp="1"/>
          </p:cNvSpPr>
          <p:nvPr>
            <p:ph type="sldNum" idx="12"/>
          </p:nvPr>
        </p:nvSpPr>
        <p:spPr/>
        <p:txBody>
          <a:bodyPr/>
          <a:lstStyle>
            <a:lvl1pPr>
              <a:defRPr/>
            </a:lvl1pPr>
          </a:lstStyle>
          <a:p>
            <a:fld id="{B07C7AD1-9F17-4A45-97D9-D62442990CE1}" type="slidenum">
              <a:rPr lang="en-US" altLang="en-US"/>
              <a:pPr/>
              <a:t>‹#›</a:t>
            </a:fld>
            <a:endParaRPr lang="en-US" altLang="en-US"/>
          </a:p>
        </p:txBody>
      </p:sp>
    </p:spTree>
    <p:extLst>
      <p:ext uri="{BB962C8B-B14F-4D97-AF65-F5344CB8AC3E}">
        <p14:creationId xmlns:p14="http://schemas.microsoft.com/office/powerpoint/2010/main" val="127502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7000-D0A3-64A8-AA95-CA09A4B6FB2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5D28D-2896-758D-AAF0-55131D68919F}"/>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F83059-1CC3-3EFA-7632-3C489F98452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2BBE6-BE5B-6194-F5CB-06996C5AD633}"/>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F1E1F77-0AB4-DC59-C170-BB6B48ECB8BA}"/>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0666A65-AEFB-273E-CDB2-BC89DA5573DD}"/>
              </a:ext>
            </a:extLst>
          </p:cNvPr>
          <p:cNvSpPr>
            <a:spLocks noGrp="1"/>
          </p:cNvSpPr>
          <p:nvPr>
            <p:ph type="sldNum" idx="12"/>
          </p:nvPr>
        </p:nvSpPr>
        <p:spPr/>
        <p:txBody>
          <a:bodyPr/>
          <a:lstStyle>
            <a:lvl1pPr>
              <a:defRPr/>
            </a:lvl1pPr>
          </a:lstStyle>
          <a:p>
            <a:fld id="{641DD02D-6D5C-DE4C-8151-F06EB0066249}" type="slidenum">
              <a:rPr lang="en-US" altLang="en-US"/>
              <a:pPr/>
              <a:t>‹#›</a:t>
            </a:fld>
            <a:endParaRPr lang="en-US" altLang="en-US"/>
          </a:p>
        </p:txBody>
      </p:sp>
    </p:spTree>
    <p:extLst>
      <p:ext uri="{BB962C8B-B14F-4D97-AF65-F5344CB8AC3E}">
        <p14:creationId xmlns:p14="http://schemas.microsoft.com/office/powerpoint/2010/main" val="365955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D7D8-9340-82F8-E2E7-D7BA154F698E}"/>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BEECB3-3FBB-27DA-D129-73C4A6F3486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D93EAD-B3F4-6AA0-9776-E32BE2AEF64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7F28A-A419-A600-8F22-C24AC1F9019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DF3E2DD-EC50-A54A-EC4E-C69906B9D0B8}"/>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5B07676-9F12-49C0-201D-BBEFD5173626}"/>
              </a:ext>
            </a:extLst>
          </p:cNvPr>
          <p:cNvSpPr>
            <a:spLocks noGrp="1"/>
          </p:cNvSpPr>
          <p:nvPr>
            <p:ph type="sldNum" idx="12"/>
          </p:nvPr>
        </p:nvSpPr>
        <p:spPr/>
        <p:txBody>
          <a:bodyPr/>
          <a:lstStyle>
            <a:lvl1pPr>
              <a:defRPr/>
            </a:lvl1pPr>
          </a:lstStyle>
          <a:p>
            <a:fld id="{A9806D67-EC0B-9748-909C-297E6071CCA6}" type="slidenum">
              <a:rPr lang="en-US" altLang="en-US"/>
              <a:pPr/>
              <a:t>‹#›</a:t>
            </a:fld>
            <a:endParaRPr lang="en-US" altLang="en-US"/>
          </a:p>
        </p:txBody>
      </p:sp>
    </p:spTree>
    <p:extLst>
      <p:ext uri="{BB962C8B-B14F-4D97-AF65-F5344CB8AC3E}">
        <p14:creationId xmlns:p14="http://schemas.microsoft.com/office/powerpoint/2010/main" val="280360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4EDB80B9-56CB-6A38-DBD9-52E25F0B61AF}"/>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DBF34AAB-A1B9-D99D-7669-35B987E7A402}"/>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16F1A624-A358-98F9-D29B-806CE82F6465}"/>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2387E0FB-D7AE-A1E6-A502-47C0C599A149}"/>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4BCB3165-08EC-6001-95A4-13761B46590F}"/>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fld id="{43081F7B-84BD-8845-9432-ABE5E7873BD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0B8EFA6A-716B-7A1A-80F5-934FFA3372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DF78EB42-DA05-89E1-55B1-88BF68D8E17F}"/>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00996C7A-669F-190B-D312-78CCE1C3DAF8}"/>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4EA49743-46C1-854E-54CA-69905A5B7F2B}"/>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96071C7C-49C2-A85C-0364-A7F63B547E0F}"/>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71731D86-0BF0-B2D8-CB4A-1D14A01FC736}"/>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fld id="{18FA27B7-304A-CD4C-AC05-AB7CA7F4724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6A6F4F3E-90EC-3BA0-2D39-EC882D4630D4}"/>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CC320FD3-8358-1119-F3A2-FC6A76EDBCCA}"/>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64B5E5B-83BA-889F-2144-08A99A0451DF}"/>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9DA03A3E-A51A-50C9-552F-FF169E602992}"/>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5092700" imgH="2679700" progId="">
                  <p:embed/>
                </p:oleObj>
              </mc:Choice>
              <mc:Fallback>
                <p:oleObj r:id="rId3" imgW="5092700" imgH="26797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C3F39D80-809B-6B8F-578F-6333564F4145}"/>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437C54F5-86DD-3C73-FD81-4D1DD6243F96}"/>
              </a:ext>
            </a:extLst>
          </p:cNvPr>
          <p:cNvGraphicFramePr>
            <a:graphicFrameLocks noGrp="1"/>
          </p:cNvGraphicFramePr>
          <p:nvPr/>
        </p:nvGraphicFramePr>
        <p:xfrm>
          <a:off x="503238" y="1800225"/>
          <a:ext cx="9074150" cy="3990979"/>
        </p:xfrm>
        <a:graphic>
          <a:graphicData uri="http://schemas.openxmlformats.org/drawingml/2006/table">
            <a:tbl>
              <a:tblPr/>
              <a:tblGrid>
                <a:gridCol w="1814512">
                  <a:extLst>
                    <a:ext uri="{9D8B030D-6E8A-4147-A177-3AD203B41FA5}">
                      <a16:colId xmlns:a16="http://schemas.microsoft.com/office/drawing/2014/main" val="3339042610"/>
                    </a:ext>
                  </a:extLst>
                </a:gridCol>
                <a:gridCol w="1814513">
                  <a:extLst>
                    <a:ext uri="{9D8B030D-6E8A-4147-A177-3AD203B41FA5}">
                      <a16:colId xmlns:a16="http://schemas.microsoft.com/office/drawing/2014/main" val="3779048580"/>
                    </a:ext>
                  </a:extLst>
                </a:gridCol>
                <a:gridCol w="1816100">
                  <a:extLst>
                    <a:ext uri="{9D8B030D-6E8A-4147-A177-3AD203B41FA5}">
                      <a16:colId xmlns:a16="http://schemas.microsoft.com/office/drawing/2014/main" val="2554221489"/>
                    </a:ext>
                  </a:extLst>
                </a:gridCol>
                <a:gridCol w="1814512">
                  <a:extLst>
                    <a:ext uri="{9D8B030D-6E8A-4147-A177-3AD203B41FA5}">
                      <a16:colId xmlns:a16="http://schemas.microsoft.com/office/drawing/2014/main" val="2178211790"/>
                    </a:ext>
                  </a:extLst>
                </a:gridCol>
                <a:gridCol w="1814513">
                  <a:extLst>
                    <a:ext uri="{9D8B030D-6E8A-4147-A177-3AD203B41FA5}">
                      <a16:colId xmlns:a16="http://schemas.microsoft.com/office/drawing/2014/main" val="3015160672"/>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ea typeface="DejaVu Sans"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58159993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73891689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6822034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0481175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66533182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55866101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8753625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3948085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45517930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604024444"/>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Zen Hei"/>
        <a:cs typeface="WenQuanYi Zen Hei"/>
      </a:majorFont>
      <a:minorFont>
        <a:latin typeface="Arial"/>
        <a:ea typeface="WenQuanYi Zen Hei"/>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231</Words>
  <Application>Microsoft Macintosh PowerPoint</Application>
  <PresentationFormat>Custom</PresentationFormat>
  <Paragraphs>14</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vt:i4>
      </vt:variant>
    </vt:vector>
  </HeadingPairs>
  <TitlesOfParts>
    <vt:vector size="10" baseType="lpstr">
      <vt:lpstr>Times New Roman</vt:lpstr>
      <vt:lpstr>Arial</vt:lpstr>
      <vt:lpstr>Droid Sans Fallback</vt:lpstr>
      <vt:lpstr>WenQuanYi Zen Hei</vt:lpstr>
      <vt:lpstr>DejaVu Sans</vt:lpstr>
      <vt:lpstr>Office Theme</vt:lpstr>
      <vt:lpstr>Office Theme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James Villarrubia</cp:lastModifiedBy>
  <cp:revision>1</cp:revision>
  <cp:lastPrinted>1601-01-01T00:00:00Z</cp:lastPrinted>
  <dcterms:created xsi:type="dcterms:W3CDTF">2017-08-10T19:58:16Z</dcterms:created>
  <dcterms:modified xsi:type="dcterms:W3CDTF">2024-08-06T14:16:24Z</dcterms:modified>
</cp:coreProperties>
</file>