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3705-7200-4339-B45C-98133D23C42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C692-4357-4B58-BBF7-2AE171A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7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3705-7200-4339-B45C-98133D23C42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C692-4357-4B58-BBF7-2AE171A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3705-7200-4339-B45C-98133D23C42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C692-4357-4B58-BBF7-2AE171A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2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3705-7200-4339-B45C-98133D23C42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C692-4357-4B58-BBF7-2AE171A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3705-7200-4339-B45C-98133D23C42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C692-4357-4B58-BBF7-2AE171A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3705-7200-4339-B45C-98133D23C42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C692-4357-4B58-BBF7-2AE171A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3705-7200-4339-B45C-98133D23C42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C692-4357-4B58-BBF7-2AE171A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6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3705-7200-4339-B45C-98133D23C42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C692-4357-4B58-BBF7-2AE171A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3705-7200-4339-B45C-98133D23C42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C692-4357-4B58-BBF7-2AE171A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3705-7200-4339-B45C-98133D23C42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C692-4357-4B58-BBF7-2AE171A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3705-7200-4339-B45C-98133D23C42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C692-4357-4B58-BBF7-2AE171A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7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C3705-7200-4339-B45C-98133D23C42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C692-4357-4B58-BBF7-2AE171A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783580" y="170795"/>
            <a:ext cx="1378775" cy="461665"/>
            <a:chOff x="5783580" y="170795"/>
            <a:chExt cx="1378775" cy="461665"/>
          </a:xfrm>
        </p:grpSpPr>
        <p:sp>
          <p:nvSpPr>
            <p:cNvPr id="4" name="Rectangle 3"/>
            <p:cNvSpPr/>
            <p:nvPr/>
          </p:nvSpPr>
          <p:spPr>
            <a:xfrm>
              <a:off x="5783580" y="193655"/>
              <a:ext cx="1378775" cy="438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83580" y="170795"/>
              <a:ext cx="1378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/>
                <a:t>BeginTest</a:t>
              </a:r>
              <a:r>
                <a:rPr lang="en-US" sz="1200" dirty="0"/>
                <a:t>:</a:t>
              </a:r>
              <a:br>
                <a:rPr lang="en-US" sz="1200" dirty="0"/>
              </a:br>
              <a:r>
                <a:rPr lang="en-US" sz="1200" dirty="0"/>
                <a:t>test-ta/action/start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380518" y="2508872"/>
            <a:ext cx="1029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NewObstacle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97180" y="666750"/>
            <a:ext cx="2210349" cy="992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" y="643890"/>
            <a:ext cx="22103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Observe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wait </a:t>
            </a:r>
            <a:r>
              <a:rPr lang="en-US" sz="1200" dirty="0" err="1"/>
              <a:t>observe_wait</a:t>
            </a:r>
            <a:endParaRPr lang="en-US" sz="1200" dirty="0"/>
          </a:p>
          <a:p>
            <a:r>
              <a:rPr lang="en-US" sz="1200" dirty="0"/>
              <a:t>Current = test-ta/action/observe</a:t>
            </a:r>
          </a:p>
          <a:p>
            <a:r>
              <a:rPr lang="en-US" sz="1200" dirty="0"/>
              <a:t>Result = trace result current</a:t>
            </a:r>
          </a:p>
          <a:p>
            <a:r>
              <a:rPr lang="en-US" sz="1200" dirty="0"/>
              <a:t>done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60336" y="1847437"/>
            <a:ext cx="1495153" cy="461665"/>
            <a:chOff x="948690" y="3268980"/>
            <a:chExt cx="1495153" cy="461665"/>
          </a:xfrm>
        </p:grpSpPr>
        <p:sp>
          <p:nvSpPr>
            <p:cNvPr id="11" name="Rectangle 10"/>
            <p:cNvSpPr/>
            <p:nvPr/>
          </p:nvSpPr>
          <p:spPr>
            <a:xfrm>
              <a:off x="948690" y="3291840"/>
              <a:ext cx="1378775" cy="438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8690" y="3268980"/>
              <a:ext cx="1495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/>
                <a:t>CheckPlaceObstacle</a:t>
              </a:r>
              <a:r>
                <a:rPr lang="en-US" sz="1200" dirty="0"/>
                <a:t>:</a:t>
              </a:r>
              <a:br>
                <a:rPr lang="en-US" sz="1200" dirty="0"/>
              </a:br>
              <a:r>
                <a:rPr lang="en-US" sz="1200" dirty="0" err="1"/>
                <a:t>obstacle_event</a:t>
              </a:r>
              <a:endParaRPr lang="en-US" sz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01482" y="2973707"/>
            <a:ext cx="2558074" cy="646331"/>
            <a:chOff x="4236719" y="2346959"/>
            <a:chExt cx="2558074" cy="646331"/>
          </a:xfrm>
        </p:grpSpPr>
        <p:sp>
          <p:nvSpPr>
            <p:cNvPr id="14" name="Rectangle 13"/>
            <p:cNvSpPr/>
            <p:nvPr/>
          </p:nvSpPr>
          <p:spPr>
            <a:xfrm>
              <a:off x="4236719" y="2369819"/>
              <a:ext cx="2558073" cy="62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36720" y="2346959"/>
              <a:ext cx="25580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/>
                <a:t>PlaceObstacle</a:t>
              </a:r>
              <a:r>
                <a:rPr lang="en-US" sz="1200" dirty="0"/>
                <a:t>:</a:t>
              </a:r>
              <a:br>
                <a:rPr lang="en-US" sz="1200" dirty="0"/>
              </a:br>
              <a:r>
                <a:rPr lang="en-US" sz="1200" dirty="0" err="1"/>
                <a:t>obstacle_location</a:t>
              </a:r>
              <a:r>
                <a:rPr lang="en-US" sz="1200" dirty="0"/>
                <a:t> = …</a:t>
              </a:r>
            </a:p>
            <a:p>
              <a:r>
                <a:rPr lang="en-US" sz="1200" dirty="0"/>
                <a:t>Result = test-ta/action/</a:t>
              </a:r>
              <a:r>
                <a:rPr lang="en-US" sz="1200" dirty="0" err="1"/>
                <a:t>place_obstacle</a:t>
              </a:r>
              <a:endParaRPr lang="en-US" sz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42822" y="4325332"/>
            <a:ext cx="1675395" cy="461665"/>
            <a:chOff x="3413760" y="3610061"/>
            <a:chExt cx="1675395" cy="461665"/>
          </a:xfrm>
        </p:grpSpPr>
        <p:sp>
          <p:nvSpPr>
            <p:cNvPr id="18" name="Rectangle 17"/>
            <p:cNvSpPr/>
            <p:nvPr/>
          </p:nvSpPr>
          <p:spPr>
            <a:xfrm>
              <a:off x="3413760" y="3632921"/>
              <a:ext cx="1675395" cy="438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13760" y="3610061"/>
              <a:ext cx="1675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/>
                <a:t>CheckRemoveObstacle</a:t>
              </a:r>
              <a:r>
                <a:rPr lang="en-US" sz="1200" dirty="0"/>
                <a:t>:</a:t>
              </a:r>
              <a:br>
                <a:rPr lang="en-US" sz="1200" dirty="0"/>
              </a:br>
              <a:r>
                <a:rPr lang="en-US" sz="1200" dirty="0" err="1"/>
                <a:t>obstacle_duration</a:t>
              </a:r>
              <a:endParaRPr lang="en-US" sz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94045" y="5642254"/>
            <a:ext cx="2572948" cy="646331"/>
            <a:chOff x="3094270" y="4926983"/>
            <a:chExt cx="2572948" cy="646331"/>
          </a:xfrm>
        </p:grpSpPr>
        <p:sp>
          <p:nvSpPr>
            <p:cNvPr id="21" name="Rectangle 20"/>
            <p:cNvSpPr/>
            <p:nvPr/>
          </p:nvSpPr>
          <p:spPr>
            <a:xfrm>
              <a:off x="3094270" y="4949843"/>
              <a:ext cx="2572948" cy="62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270" y="4926983"/>
              <a:ext cx="257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/>
                <a:t>RemoveObstacle</a:t>
              </a:r>
              <a:r>
                <a:rPr lang="en-US" sz="1200" dirty="0"/>
                <a:t>:</a:t>
              </a:r>
              <a:br>
                <a:rPr lang="en-US" sz="1200" dirty="0"/>
              </a:br>
              <a:r>
                <a:rPr lang="en-US" sz="1200" dirty="0"/>
                <a:t>wait </a:t>
              </a:r>
              <a:r>
                <a:rPr lang="en-US" sz="1200" dirty="0" err="1"/>
                <a:t>obstacle_duration</a:t>
              </a:r>
              <a:endParaRPr lang="en-US" sz="1200" dirty="0"/>
            </a:p>
            <a:p>
              <a:r>
                <a:rPr lang="en-US" sz="1200" dirty="0"/>
                <a:t>Test-ta/action/</a:t>
              </a:r>
              <a:r>
                <a:rPr lang="en-US" sz="1200" dirty="0" err="1"/>
                <a:t>remove_obstacle</a:t>
              </a:r>
              <a:r>
                <a:rPr lang="en-US" sz="1200" dirty="0"/>
                <a:t> result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393666" y="2346844"/>
            <a:ext cx="15948" cy="626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19" idx="0"/>
          </p:cNvCxnSpPr>
          <p:nvPr/>
        </p:nvCxnSpPr>
        <p:spPr>
          <a:xfrm>
            <a:off x="4380520" y="3620038"/>
            <a:ext cx="0" cy="705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2"/>
            <a:endCxn id="22" idx="0"/>
          </p:cNvCxnSpPr>
          <p:nvPr/>
        </p:nvCxnSpPr>
        <p:spPr>
          <a:xfrm flipH="1">
            <a:off x="4380519" y="4786997"/>
            <a:ext cx="1" cy="855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51424" y="5087986"/>
            <a:ext cx="18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Obstacle_duration</a:t>
            </a:r>
            <a:r>
              <a:rPr lang="en-US" sz="1200" dirty="0"/>
              <a:t> &gt;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48201" y="2508872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191440" y="1859372"/>
            <a:ext cx="1378775" cy="461665"/>
            <a:chOff x="948690" y="3268980"/>
            <a:chExt cx="1378775" cy="461665"/>
          </a:xfrm>
        </p:grpSpPr>
        <p:sp>
          <p:nvSpPr>
            <p:cNvPr id="42" name="Rectangle 41"/>
            <p:cNvSpPr/>
            <p:nvPr/>
          </p:nvSpPr>
          <p:spPr>
            <a:xfrm>
              <a:off x="948690" y="3291840"/>
              <a:ext cx="1378775" cy="438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690" y="3268980"/>
              <a:ext cx="1073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/>
                <a:t>BatteryCheck</a:t>
              </a:r>
              <a:r>
                <a:rPr lang="en-US" sz="1200" dirty="0"/>
                <a:t>:</a:t>
              </a:r>
              <a:br>
                <a:rPr lang="en-US" sz="1200" dirty="0"/>
              </a:br>
              <a:r>
                <a:rPr lang="en-US" sz="1200" dirty="0" err="1"/>
                <a:t>battery_event</a:t>
              </a:r>
              <a:endParaRPr lang="en-US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73414" y="2985550"/>
            <a:ext cx="1358882" cy="484525"/>
            <a:chOff x="4236720" y="2346959"/>
            <a:chExt cx="1358882" cy="484525"/>
          </a:xfrm>
        </p:grpSpPr>
        <p:sp>
          <p:nvSpPr>
            <p:cNvPr id="45" name="Rectangle 44"/>
            <p:cNvSpPr/>
            <p:nvPr/>
          </p:nvSpPr>
          <p:spPr>
            <a:xfrm>
              <a:off x="4236720" y="2369819"/>
              <a:ext cx="1358882" cy="46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36720" y="2346959"/>
              <a:ext cx="1311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/>
                <a:t>WaitBatteryTime</a:t>
              </a:r>
              <a:r>
                <a:rPr lang="en-US" sz="1200" dirty="0"/>
                <a:t>:</a:t>
              </a:r>
              <a:br>
                <a:rPr lang="en-US" sz="1200" dirty="0"/>
              </a:br>
              <a:r>
                <a:rPr lang="en-US" sz="1200" dirty="0"/>
                <a:t>wait </a:t>
              </a:r>
              <a:r>
                <a:rPr lang="en-US" sz="1200" dirty="0" err="1"/>
                <a:t>battery_wait</a:t>
              </a:r>
              <a:endParaRPr lang="en-US" sz="1200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317346" y="4383391"/>
            <a:ext cx="2261709" cy="808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317346" y="4360531"/>
            <a:ext cx="2261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ReduceBattery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charge = …</a:t>
            </a:r>
            <a:br>
              <a:rPr lang="en-US" sz="1200" dirty="0"/>
            </a:br>
            <a:r>
              <a:rPr lang="en-US" sz="1200" dirty="0"/>
              <a:t>test-ta/action/</a:t>
            </a:r>
            <a:r>
              <a:rPr lang="en-US" sz="1200" dirty="0" err="1"/>
              <a:t>set_battery</a:t>
            </a:r>
            <a:r>
              <a:rPr lang="en-US" sz="1200" dirty="0"/>
              <a:t> charge</a:t>
            </a:r>
          </a:p>
          <a:p>
            <a:r>
              <a:rPr lang="en-US" sz="1200" dirty="0"/>
              <a:t>done</a:t>
            </a:r>
          </a:p>
        </p:txBody>
      </p:sp>
      <p:cxnSp>
        <p:nvCxnSpPr>
          <p:cNvPr id="53" name="Straight Arrow Connector 52"/>
          <p:cNvCxnSpPr>
            <a:endCxn id="46" idx="0"/>
          </p:cNvCxnSpPr>
          <p:nvPr/>
        </p:nvCxnSpPr>
        <p:spPr>
          <a:xfrm>
            <a:off x="7419108" y="2321037"/>
            <a:ext cx="9934" cy="664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9" idx="0"/>
          </p:cNvCxnSpPr>
          <p:nvPr/>
        </p:nvCxnSpPr>
        <p:spPr>
          <a:xfrm>
            <a:off x="7429042" y="3447215"/>
            <a:ext cx="19159" cy="913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574068" y="2508872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826493" y="1859372"/>
            <a:ext cx="1378775" cy="461665"/>
            <a:chOff x="948690" y="3268980"/>
            <a:chExt cx="1378775" cy="461665"/>
          </a:xfrm>
        </p:grpSpPr>
        <p:sp>
          <p:nvSpPr>
            <p:cNvPr id="61" name="Rectangle 60"/>
            <p:cNvSpPr/>
            <p:nvPr/>
          </p:nvSpPr>
          <p:spPr>
            <a:xfrm>
              <a:off x="948690" y="3291840"/>
              <a:ext cx="1378775" cy="438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48690" y="3268980"/>
              <a:ext cx="10070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/>
                <a:t>KinectCheck</a:t>
              </a:r>
              <a:r>
                <a:rPr lang="en-US" sz="1200" dirty="0"/>
                <a:t>:</a:t>
              </a:r>
              <a:br>
                <a:rPr lang="en-US" sz="1200" dirty="0"/>
              </a:br>
              <a:r>
                <a:rPr lang="en-US" sz="1200" dirty="0" err="1"/>
                <a:t>Kinect_event</a:t>
              </a:r>
              <a:endParaRPr lang="en-US" sz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899281" y="2985550"/>
            <a:ext cx="1358882" cy="484525"/>
            <a:chOff x="4236720" y="2346959"/>
            <a:chExt cx="1358882" cy="484525"/>
          </a:xfrm>
        </p:grpSpPr>
        <p:sp>
          <p:nvSpPr>
            <p:cNvPr id="64" name="Rectangle 63"/>
            <p:cNvSpPr/>
            <p:nvPr/>
          </p:nvSpPr>
          <p:spPr>
            <a:xfrm>
              <a:off x="4236720" y="2369819"/>
              <a:ext cx="1358882" cy="46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36720" y="2346959"/>
              <a:ext cx="1245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/>
                <a:t>KinectWaitTime</a:t>
              </a:r>
              <a:r>
                <a:rPr lang="en-US" sz="1200" dirty="0"/>
                <a:t>:</a:t>
              </a:r>
              <a:br>
                <a:rPr lang="en-US" sz="1200" dirty="0"/>
              </a:br>
              <a:r>
                <a:rPr lang="en-US" sz="1200" dirty="0"/>
                <a:t>wait </a:t>
              </a:r>
              <a:r>
                <a:rPr lang="en-US" sz="1200" dirty="0" err="1"/>
                <a:t>Kinect_wait</a:t>
              </a:r>
              <a:endParaRPr lang="en-US" sz="1200" dirty="0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9134617" y="4383391"/>
            <a:ext cx="2814297" cy="808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34617" y="4360531"/>
            <a:ext cx="2814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PerturbKinect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activation = !activation</a:t>
            </a:r>
            <a:br>
              <a:rPr lang="en-US" sz="1200" dirty="0"/>
            </a:br>
            <a:r>
              <a:rPr lang="en-US" sz="1200" dirty="0"/>
              <a:t>test-ta/action/</a:t>
            </a:r>
            <a:r>
              <a:rPr lang="en-US" sz="1200" dirty="0" err="1"/>
              <a:t>kinect_activation</a:t>
            </a:r>
            <a:r>
              <a:rPr lang="en-US" sz="1200" dirty="0"/>
              <a:t> activation</a:t>
            </a:r>
          </a:p>
          <a:p>
            <a:r>
              <a:rPr lang="en-US" sz="1200" dirty="0"/>
              <a:t>done</a:t>
            </a:r>
          </a:p>
        </p:txBody>
      </p:sp>
      <p:cxnSp>
        <p:nvCxnSpPr>
          <p:cNvPr id="69" name="Straight Arrow Connector 68"/>
          <p:cNvCxnSpPr>
            <a:endCxn id="65" idx="0"/>
          </p:cNvCxnSpPr>
          <p:nvPr/>
        </p:nvCxnSpPr>
        <p:spPr>
          <a:xfrm flipH="1">
            <a:off x="10521823" y="2321037"/>
            <a:ext cx="23152" cy="664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2"/>
            <a:endCxn id="68" idx="0"/>
          </p:cNvCxnSpPr>
          <p:nvPr/>
        </p:nvCxnSpPr>
        <p:spPr>
          <a:xfrm>
            <a:off x="10521823" y="3447215"/>
            <a:ext cx="19943" cy="913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5730" y="147935"/>
            <a:ext cx="2520844" cy="26524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70046" y="107037"/>
            <a:ext cx="180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 platform data and </a:t>
            </a:r>
            <a:br>
              <a:rPr lang="en-US" sz="1200" dirty="0"/>
            </a:br>
            <a:r>
              <a:rPr lang="en-US" sz="1200" dirty="0"/>
              <a:t>control test</a:t>
            </a:r>
          </a:p>
        </p:txBody>
      </p:sp>
      <p:grpSp>
        <p:nvGrpSpPr>
          <p:cNvPr id="75" name="Group 74"/>
          <p:cNvGrpSpPr/>
          <p:nvPr/>
        </p:nvGrpSpPr>
        <p:grpSpPr>
          <a:xfrm flipV="1">
            <a:off x="849404" y="1179697"/>
            <a:ext cx="902961" cy="947556"/>
            <a:chOff x="856714" y="2904767"/>
            <a:chExt cx="902961" cy="947556"/>
          </a:xfrm>
        </p:grpSpPr>
        <p:sp>
          <p:nvSpPr>
            <p:cNvPr id="73" name="Arc 72"/>
            <p:cNvSpPr/>
            <p:nvPr/>
          </p:nvSpPr>
          <p:spPr>
            <a:xfrm>
              <a:off x="856714" y="2904767"/>
              <a:ext cx="843352" cy="947556"/>
            </a:xfrm>
            <a:prstGeom prst="arc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Arc 73"/>
            <p:cNvSpPr/>
            <p:nvPr/>
          </p:nvSpPr>
          <p:spPr>
            <a:xfrm flipH="1">
              <a:off x="916323" y="2904767"/>
              <a:ext cx="843352" cy="94755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069667" y="1859372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954173" y="1396695"/>
            <a:ext cx="3109984" cy="51184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954173" y="1378184"/>
            <a:ext cx="130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Runtime obstacle </a:t>
            </a:r>
            <a:br>
              <a:rPr lang="en-US" sz="1200" dirty="0"/>
            </a:br>
            <a:r>
              <a:rPr lang="en-US" sz="1200" dirty="0"/>
              <a:t>perturbation</a:t>
            </a:r>
          </a:p>
        </p:txBody>
      </p:sp>
      <p:grpSp>
        <p:nvGrpSpPr>
          <p:cNvPr id="81" name="Group 80"/>
          <p:cNvGrpSpPr/>
          <p:nvPr/>
        </p:nvGrpSpPr>
        <p:grpSpPr>
          <a:xfrm rot="16200000" flipV="1">
            <a:off x="3847170" y="2673525"/>
            <a:ext cx="2786115" cy="1203529"/>
            <a:chOff x="856714" y="2904767"/>
            <a:chExt cx="902961" cy="947556"/>
          </a:xfrm>
        </p:grpSpPr>
        <p:sp>
          <p:nvSpPr>
            <p:cNvPr id="82" name="Arc 81"/>
            <p:cNvSpPr/>
            <p:nvPr/>
          </p:nvSpPr>
          <p:spPr>
            <a:xfrm>
              <a:off x="856714" y="2904767"/>
              <a:ext cx="843352" cy="947556"/>
            </a:xfrm>
            <a:prstGeom prst="arc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Arc 82"/>
            <p:cNvSpPr/>
            <p:nvPr/>
          </p:nvSpPr>
          <p:spPr>
            <a:xfrm flipH="1">
              <a:off x="916323" y="2904767"/>
              <a:ext cx="843352" cy="94755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/>
          <p:cNvSpPr txBox="1"/>
          <p:nvPr/>
        </p:nvSpPr>
        <p:spPr>
          <a:xfrm rot="5400000">
            <a:off x="5028418" y="3169802"/>
            <a:ext cx="18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Obstacle_duration</a:t>
            </a:r>
            <a:r>
              <a:rPr lang="en-US" sz="1200" dirty="0"/>
              <a:t> == 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182544" y="1396694"/>
            <a:ext cx="2838275" cy="51184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 rot="16200000" flipV="1">
            <a:off x="7048153" y="2778637"/>
            <a:ext cx="3065931" cy="1203529"/>
            <a:chOff x="856714" y="2904767"/>
            <a:chExt cx="902961" cy="947556"/>
          </a:xfrm>
        </p:grpSpPr>
        <p:sp>
          <p:nvSpPr>
            <p:cNvPr id="88" name="Arc 87"/>
            <p:cNvSpPr/>
            <p:nvPr/>
          </p:nvSpPr>
          <p:spPr>
            <a:xfrm>
              <a:off x="856714" y="2904767"/>
              <a:ext cx="843352" cy="947556"/>
            </a:xfrm>
            <a:prstGeom prst="arc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Arc 88"/>
            <p:cNvSpPr/>
            <p:nvPr/>
          </p:nvSpPr>
          <p:spPr>
            <a:xfrm flipH="1">
              <a:off x="916323" y="2904767"/>
              <a:ext cx="843352" cy="94755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 rot="5400000">
            <a:off x="8853811" y="3228753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grpSp>
        <p:nvGrpSpPr>
          <p:cNvPr id="91" name="Group 90"/>
          <p:cNvGrpSpPr/>
          <p:nvPr/>
        </p:nvGrpSpPr>
        <p:grpSpPr>
          <a:xfrm rot="16200000" flipV="1">
            <a:off x="9838661" y="2610037"/>
            <a:ext cx="2659144" cy="1203529"/>
            <a:chOff x="856714" y="2904767"/>
            <a:chExt cx="902961" cy="947556"/>
          </a:xfrm>
        </p:grpSpPr>
        <p:sp>
          <p:nvSpPr>
            <p:cNvPr id="92" name="Arc 91"/>
            <p:cNvSpPr/>
            <p:nvPr/>
          </p:nvSpPr>
          <p:spPr>
            <a:xfrm>
              <a:off x="856714" y="2904767"/>
              <a:ext cx="843352" cy="947556"/>
            </a:xfrm>
            <a:prstGeom prst="arc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Arc 92"/>
            <p:cNvSpPr/>
            <p:nvPr/>
          </p:nvSpPr>
          <p:spPr>
            <a:xfrm flipH="1">
              <a:off x="916323" y="2904767"/>
              <a:ext cx="843352" cy="94755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 rot="5400000">
            <a:off x="11365210" y="2995500"/>
            <a:ext cx="62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9112656" y="1396693"/>
            <a:ext cx="2838275" cy="51184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6193496" y="1382933"/>
            <a:ext cx="123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Runtime battery </a:t>
            </a:r>
            <a:br>
              <a:rPr lang="en-US" sz="1200" dirty="0"/>
            </a:br>
            <a:r>
              <a:rPr lang="en-US" sz="1200" dirty="0"/>
              <a:t>perturbation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811398" y="1364597"/>
            <a:ext cx="116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Runtime </a:t>
            </a:r>
            <a:r>
              <a:rPr lang="en-US" sz="1200" dirty="0" err="1"/>
              <a:t>kinect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perturbation</a:t>
            </a:r>
          </a:p>
        </p:txBody>
      </p:sp>
      <p:cxnSp>
        <p:nvCxnSpPr>
          <p:cNvPr id="99" name="Straight Arrow Connector 98"/>
          <p:cNvCxnSpPr>
            <a:stCxn id="5" idx="2"/>
            <a:endCxn id="12" idx="0"/>
          </p:cNvCxnSpPr>
          <p:nvPr/>
        </p:nvCxnSpPr>
        <p:spPr>
          <a:xfrm flipH="1">
            <a:off x="4607913" y="632460"/>
            <a:ext cx="1865055" cy="1214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" idx="2"/>
            <a:endCxn id="43" idx="0"/>
          </p:cNvCxnSpPr>
          <p:nvPr/>
        </p:nvCxnSpPr>
        <p:spPr>
          <a:xfrm>
            <a:off x="6472968" y="632460"/>
            <a:ext cx="1255062" cy="1226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2"/>
            <a:endCxn id="62" idx="0"/>
          </p:cNvCxnSpPr>
          <p:nvPr/>
        </p:nvCxnSpPr>
        <p:spPr>
          <a:xfrm>
            <a:off x="6472968" y="632460"/>
            <a:ext cx="3857029" cy="1226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86412" y="795301"/>
            <a:ext cx="1376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CP3_Adaptation |</a:t>
            </a:r>
          </a:p>
          <a:p>
            <a:r>
              <a:rPr lang="en-US" sz="1200" dirty="0"/>
              <a:t>CP3_NoAdaptation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234056" y="906494"/>
            <a:ext cx="1376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CP3_Adaptation |</a:t>
            </a:r>
          </a:p>
          <a:p>
            <a:r>
              <a:rPr lang="en-US" sz="1200" dirty="0"/>
              <a:t>CP3_NoAdaptation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834514" y="738081"/>
            <a:ext cx="1376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CP3_Adaptation |</a:t>
            </a:r>
          </a:p>
          <a:p>
            <a:r>
              <a:rPr lang="en-US" sz="1200" dirty="0"/>
              <a:t>CP3_NoAdaptation</a:t>
            </a:r>
          </a:p>
        </p:txBody>
      </p:sp>
    </p:spTree>
    <p:extLst>
      <p:ext uri="{BB962C8B-B14F-4D97-AF65-F5344CB8AC3E}">
        <p14:creationId xmlns:p14="http://schemas.microsoft.com/office/powerpoint/2010/main" val="156268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5622</TotalTime>
  <Words>55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schmerl</dc:creator>
  <cp:lastModifiedBy>schmerl</cp:lastModifiedBy>
  <cp:revision>7</cp:revision>
  <dcterms:created xsi:type="dcterms:W3CDTF">2017-06-22T18:11:21Z</dcterms:created>
  <dcterms:modified xsi:type="dcterms:W3CDTF">2017-06-26T15:53:28Z</dcterms:modified>
</cp:coreProperties>
</file>