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${title}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${date}</a:t>
            </a:r>
          </a:p>
          <a:p>
            <a:r>
              <a:rPr lang="en-US" smtClean="0"/>
              <a:t>By $</a:t>
            </a:r>
            <a:r>
              <a:rPr lang="en-US" dirty="0" smtClean="0"/>
              <a:t>{author}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31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13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Genesis</vt:lpstr>
      <vt:lpstr>${title}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${title}</dc:title>
  <dc:creator>JPL</dc:creator>
  <cp:lastModifiedBy>JPL</cp:lastModifiedBy>
  <cp:revision>1</cp:revision>
  <dcterms:created xsi:type="dcterms:W3CDTF">2013-08-20T23:15:12Z</dcterms:created>
  <dcterms:modified xsi:type="dcterms:W3CDTF">2013-08-20T23:16:06Z</dcterms:modified>
</cp:coreProperties>
</file>