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6AA3-A9FF-6C4A-BC60-DD35A1917459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940-B21E-E94C-88B5-62BAF893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6AA3-A9FF-6C4A-BC60-DD35A1917459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940-B21E-E94C-88B5-62BAF893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6AA3-A9FF-6C4A-BC60-DD35A1917459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940-B21E-E94C-88B5-62BAF893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6AA3-A9FF-6C4A-BC60-DD35A1917459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940-B21E-E94C-88B5-62BAF893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2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6AA3-A9FF-6C4A-BC60-DD35A1917459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940-B21E-E94C-88B5-62BAF893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6AA3-A9FF-6C4A-BC60-DD35A1917459}" type="datetimeFigureOut">
              <a:rPr lang="en-US" smtClean="0"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940-B21E-E94C-88B5-62BAF893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6AA3-A9FF-6C4A-BC60-DD35A1917459}" type="datetimeFigureOut">
              <a:rPr lang="en-US" smtClean="0"/>
              <a:t>5/16/14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940-B21E-E94C-88B5-62BAF893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6AA3-A9FF-6C4A-BC60-DD35A1917459}" type="datetimeFigureOut">
              <a:rPr lang="en-US" smtClean="0"/>
              <a:t>5/16/14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940-B21E-E94C-88B5-62BAF893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6AA3-A9FF-6C4A-BC60-DD35A1917459}" type="datetimeFigureOut">
              <a:rPr lang="en-US" smtClean="0"/>
              <a:t>5/16/14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940-B21E-E94C-88B5-62BAF893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6AA3-A9FF-6C4A-BC60-DD35A1917459}" type="datetimeFigureOut">
              <a:rPr lang="en-US" smtClean="0"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940-B21E-E94C-88B5-62BAF893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6AA3-A9FF-6C4A-BC60-DD35A1917459}" type="datetimeFigureOut">
              <a:rPr lang="en-US" smtClean="0"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3940-B21E-E94C-88B5-62BAF893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6AA3-A9FF-6C4A-BC60-DD35A1917459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3940-B21E-E94C-88B5-62BAF893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Artefact</a:t>
            </a:r>
            <a:r>
              <a:rPr lang="en-US" dirty="0" smtClean="0"/>
              <a:t> for 1.6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${TEST_AREA}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1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Artefact for 1.6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Artefact for 1.6</dc:title>
  <dc:creator>JPL</dc:creator>
  <cp:lastModifiedBy>JPL</cp:lastModifiedBy>
  <cp:revision>1</cp:revision>
  <dcterms:created xsi:type="dcterms:W3CDTF">2014-05-16T21:29:12Z</dcterms:created>
  <dcterms:modified xsi:type="dcterms:W3CDTF">2014-05-16T21:33:34Z</dcterms:modified>
</cp:coreProperties>
</file>