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0" r:id="rId16"/>
    <p:sldId id="5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7E9"/>
    <a:srgbClr val="E890E8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9112767" y="1525889"/>
            <a:ext cx="2808905" cy="355318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12014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328768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6" y="432682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261644" y="186340"/>
            <a:ext cx="11777872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112014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351496" y="1525889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8018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716550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624899" y="1071323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501036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970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460052"/>
            <a:ext cx="2177618" cy="9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23439" y="136525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</a:t>
            </a:r>
            <a:r>
              <a:rPr lang="en-US" sz="1600" dirty="0" err="1"/>
              <a:t>FxnBlock</a:t>
            </a:r>
            <a:r>
              <a:rPr lang="en-US" sz="1600" dirty="0"/>
              <a:t>):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init_s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_</a:t>
            </a:r>
            <a:r>
              <a:rPr lang="en-US" sz="1600" dirty="0" err="1"/>
              <a:t>init_m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_</a:t>
            </a:r>
            <a:r>
              <a:rPr lang="en-US" sz="1600" dirty="0" err="1"/>
              <a:t>init_t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_init_flowname1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{‘times’:</a:t>
            </a:r>
            <a:r>
              <a:rPr lang="en-US" sz="1600" dirty="0">
                <a:sym typeface="Wingdings" panose="05000000000000000000" pitchFamily="2" charset="2"/>
              </a:rPr>
              <a:t>(0,100)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name, flows,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super().__</a:t>
            </a:r>
            <a:r>
              <a:rPr lang="en-US" sz="1600" dirty="0" err="1"/>
              <a:t>init</a:t>
            </a:r>
            <a:r>
              <a:rPr lang="en-US" sz="1600" dirty="0"/>
              <a:t>__(name, flows, **</a:t>
            </a:r>
            <a:r>
              <a:rPr lang="en-US" sz="1600" dirty="0" err="1"/>
              <a:t>kwargs</a:t>
            </a:r>
            <a:r>
              <a:rPr lang="en-US" sz="1600" dirty="0"/>
              <a:t>)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253687"/>
            <a:ext cx="3222594" cy="1597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not one of the given roles (s, m, t, etc.), _</a:t>
            </a:r>
            <a:r>
              <a:rPr lang="en-US" sz="1400" dirty="0" err="1">
                <a:solidFill>
                  <a:schemeClr val="tx1"/>
                </a:solidFill>
              </a:rPr>
              <a:t>init_XXX</a:t>
            </a:r>
            <a:r>
              <a:rPr lang="en-US" sz="1400" dirty="0">
                <a:solidFill>
                  <a:schemeClr val="tx1"/>
                </a:solidFill>
              </a:rPr>
              <a:t> is assumed to correspond to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named XXX which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will contain.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69642" y="431937"/>
            <a:ext cx="4602318" cy="9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146800" y="909112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6" y="5334029"/>
            <a:ext cx="6392648" cy="623283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4157845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45360" y="2015578"/>
            <a:ext cx="6753120" cy="19316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45359" y="939165"/>
            <a:ext cx="6826376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ModelName</a:t>
            </a:r>
            <a:r>
              <a:rPr lang="en-US" sz="1600" dirty="0"/>
              <a:t>(Model):</a:t>
            </a:r>
          </a:p>
          <a:p>
            <a:r>
              <a:rPr lang="en-US" sz="1600" dirty="0"/>
              <a:t>    _</a:t>
            </a:r>
            <a:r>
              <a:rPr lang="en-US" sz="1600" dirty="0" err="1"/>
              <a:t>init_p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{‘times’:</a:t>
            </a:r>
            <a:r>
              <a:rPr lang="en-US" sz="1600" dirty="0">
                <a:sym typeface="Wingdings" panose="05000000000000000000" pitchFamily="2" charset="2"/>
              </a:rPr>
              <a:t>(0,100)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super().__</a:t>
            </a:r>
            <a:r>
              <a:rPr lang="en-US" sz="1600" dirty="0" err="1"/>
              <a:t>init</a:t>
            </a:r>
            <a:r>
              <a:rPr lang="en-US" sz="1600" dirty="0"/>
              <a:t>__(name, flows, **</a:t>
            </a:r>
            <a:r>
              <a:rPr lang="en-US" sz="1600" dirty="0" err="1"/>
              <a:t>kwargs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self.build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024202"/>
            <a:ext cx="3505864" cy="1905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super().__</a:t>
            </a:r>
            <a:r>
              <a:rPr lang="en-US" sz="1400" b="1" dirty="0" err="1">
                <a:solidFill>
                  <a:schemeClr val="tx1"/>
                </a:solidFill>
              </a:rPr>
              <a:t>init</a:t>
            </a:r>
            <a:r>
              <a:rPr lang="en-US" sz="1400" b="1" dirty="0">
                <a:solidFill>
                  <a:schemeClr val="tx1"/>
                </a:solidFill>
              </a:rPr>
              <a:t>__() </a:t>
            </a:r>
            <a:r>
              <a:rPr lang="en-US" sz="1400" dirty="0">
                <a:solidFill>
                  <a:schemeClr val="tx1"/>
                </a:solidFill>
              </a:rPr>
              <a:t>instantiates roles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.build() </a:t>
            </a:r>
            <a:r>
              <a:rPr lang="en-US" sz="1400" dirty="0">
                <a:solidFill>
                  <a:schemeClr val="tx1"/>
                </a:solidFill>
              </a:rPr>
              <a:t>creates the underlying graph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268718" y="1391515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294530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643349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16427" y="4328655"/>
            <a:ext cx="3005832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/define/model.py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19343" y="3142669"/>
            <a:ext cx="0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1102554" y="247765"/>
            <a:ext cx="3761056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11/2/2023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1707</Words>
  <Application>Microsoft Office PowerPoint</Application>
  <PresentationFormat>Widescreen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153</cp:revision>
  <dcterms:created xsi:type="dcterms:W3CDTF">2020-07-06T18:15:45Z</dcterms:created>
  <dcterms:modified xsi:type="dcterms:W3CDTF">2023-11-02T20:21:18Z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