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0" r:id="rId16"/>
    <p:sldId id="5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7E9"/>
    <a:srgbClr val="E890E8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9112767" y="1525889"/>
            <a:ext cx="2808905" cy="355318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12014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328768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6" y="432682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261644" y="186340"/>
            <a:ext cx="11777872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112014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351496" y="1525889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8018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716550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624899" y="1071323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501036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970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460052"/>
            <a:ext cx="2177618" cy="9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23439" y="136525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253687"/>
            <a:ext cx="3222594" cy="1597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not one of the given roles (s, m, t, etc.), _</a:t>
            </a:r>
            <a:r>
              <a:rPr lang="en-US" sz="1400" dirty="0" err="1">
                <a:solidFill>
                  <a:schemeClr val="tx1"/>
                </a:solidFill>
              </a:rPr>
              <a:t>init_XXX</a:t>
            </a:r>
            <a:r>
              <a:rPr lang="en-US" sz="1400" dirty="0">
                <a:solidFill>
                  <a:schemeClr val="tx1"/>
                </a:solidFill>
              </a:rPr>
              <a:t> is assumed to correspond to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named XXX which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will contain.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69642" y="431937"/>
            <a:ext cx="4602318" cy="9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146800" y="909112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5" y="5113373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84142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2"/>
            <a:ext cx="6738360" cy="1723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45360" y="939165"/>
            <a:ext cx="6738360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/>
              <a:t>’:</a:t>
            </a:r>
            <a:r>
              <a:rPr lang="en-US" sz="1600">
                <a:sym typeface="Wingdings" panose="05000000000000000000" pitchFamily="2" charset="2"/>
              </a:rPr>
              <a:t> 100</a:t>
            </a:r>
            <a:r>
              <a:rPr lang="en-US" sz="160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119296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468115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64597" y="247765"/>
            <a:ext cx="4599013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FunctionArchitecture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1/8/2024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1685</Words>
  <Application>Microsoft Office PowerPoint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158</cp:revision>
  <dcterms:created xsi:type="dcterms:W3CDTF">2020-07-06T18:15:45Z</dcterms:created>
  <dcterms:modified xsi:type="dcterms:W3CDTF">2024-01-08T19:54:39Z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