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6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-SW-VnV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SW-VnV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https://github.com/NASA-SW-VnV/fmdtools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https://github.com/NASA-SW-VnV/fmdtools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12/28/2021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12/28/2021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12/28/2021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12/28/2021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12/28/2021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12/28/2021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12/28/2021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77735" y="5884409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23184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80" y="5953942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3888" y="5534816"/>
            <a:ext cx="5397" cy="34959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12/28/2021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12/28/2021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12/28/2021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9700" y="3173736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stoch_example.ipynb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7829699" y="2107497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4031924" y="3622580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12/28/2021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12/28/2021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4060</Words>
  <Application>Microsoft Office PowerPoint</Application>
  <PresentationFormat>Widescreen</PresentationFormat>
  <Paragraphs>673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117</cp:revision>
  <dcterms:created xsi:type="dcterms:W3CDTF">2020-07-06T18:15:45Z</dcterms:created>
  <dcterms:modified xsi:type="dcterms:W3CDTF">2021-12-29T01:01:00Z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