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-SW-VnV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SW-VnV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https://github.com/NASA-SW-VnV/fmdtools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https://github.com/NASA-SW-VnV/fmdtools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1/5/2022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1/5/2022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1/5/2022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1/5/2022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1/5/2022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1/5/2022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77735" y="5884409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23184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80" y="5953942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3888" y="5534816"/>
            <a:ext cx="5397" cy="34959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 dirty="0" err="1">
                <a:solidFill>
                  <a:schemeClr val="tx1"/>
                </a:solidFill>
              </a:rPr>
              <a:t>Modelling.ipynb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/Parallelism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1/5/2022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4059</Words>
  <Application>Microsoft Office PowerPoint</Application>
  <PresentationFormat>Widescreen</PresentationFormat>
  <Paragraphs>673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121</cp:revision>
  <dcterms:created xsi:type="dcterms:W3CDTF">2020-07-06T18:15:45Z</dcterms:created>
  <dcterms:modified xsi:type="dcterms:W3CDTF">2022-01-05T23:38:43Z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