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602" autoAdjust="0"/>
  </p:normalViewPr>
  <p:slideViewPr>
    <p:cSldViewPr snapToGrid="0">
      <p:cViewPr varScale="1">
        <p:scale>
          <a:sx n="97" d="100"/>
          <a:sy n="9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0EEA8-4045-4AD7-AEA7-0714AFACC73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670E4-D9FA-4CC9-A1CE-EDE9240C0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5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multi-hole probes. These are very useful for measuring and determining flow angle by comparing the pressure hole readings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670E4-D9FA-4CC9-A1CE-EDE9240C0C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0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Calibration procedure involves pivoting about the tip of the probe in the pitch and yaw directions at different </a:t>
            </a:r>
            <a:r>
              <a:rPr lang="en-US" dirty="0" err="1"/>
              <a:t>mach</a:t>
            </a:r>
            <a:r>
              <a:rPr lang="en-US" dirty="0"/>
              <a:t> numbers e.g. ratio of Total to Static Pressure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7670E4-D9FA-4CC9-A1CE-EDE9240C0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7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93E6F-8D86-64A5-49F2-1C56CEC7A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2FFC8-2DE9-E43F-EA75-E0EFD2E2D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0826-29C3-38F9-F948-E1950D0E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F8D1B-8E64-4139-B710-765C563987D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5AAA-BB32-EB6D-6637-40CB35725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6B195-AAF9-708C-0625-7EC8D5DE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F9F2-2A64-4E72-BAE0-B9857FA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A4044-6785-F0EA-3636-5E1500D2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5603-C967-D2D6-0C96-68979206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0ADD-0873-43F7-980E-2047FF197445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1903-2D16-41CE-4AC9-42E29C66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7A48-CB04-E4A5-1E91-DDB5F004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E4CE6-9D42-708C-9EBE-39D006E64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D223A-BB5D-C154-7B09-853FCFF8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12C0-E797-FC1C-8A18-4DB07D74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0D86-F7FA-446C-AFB9-957ACDDAB59E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634A-317C-E6B1-4DF0-6E5F3DCD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9BB1-FB03-057C-A8B7-05F272E1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7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B08E-B46B-ACA2-5DAD-DE8DEEAD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F959-5689-2CF1-5322-1CA7CD3A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4C2A2-0E14-F188-AB35-FE9F4EB6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8D83-675A-438A-8808-967B910D7B45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A0CC-AD0E-7848-2B8A-E31F2CB9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DBE7-8EA1-16C9-95BC-4DCCBDF1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0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433-05D7-66E9-359B-7D8A203D5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AD4DD-EE5D-7F84-A09B-8D744BB60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EAC4-5644-09CE-46D0-69DAC403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A6F7E-1B72-4604-9DE5-D46FB702D5D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B6EB-D574-5914-6BCA-6EB863E0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DB942-32BF-9318-4912-16F13218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3DC9-B586-8C9B-23FA-6F0BEB0B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77F6-47A1-6511-F535-014C31986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5DDC6-69DB-816A-315A-5DFC5E15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6102-B50C-C0D3-4CF5-CB136176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287E-6FB6-46B7-8870-B905B1DA46E6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B1A14-42E3-3093-44BA-4000A6B8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314E-29A6-8202-1DA6-182CE7F3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9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3523-D617-7F45-9D59-53007780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D0FD8-E7A4-2088-CBD7-A24448943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55B61-D9C7-3663-DD91-0A0BAAEC3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17F67-3087-69E3-CD93-9B345CCD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67D01-F50E-2D38-7DAD-DC9EA22D1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C0BA-F311-3F70-9296-29ACC3A6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AD9E-CFF5-498B-B79E-47CB119A6F90}" type="datetime1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07DB3-FE2A-5CDF-D93E-882ED349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FFDAE-88C4-6153-6AD9-E18E423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34CD-BDB8-DB1B-F487-48A65803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7D0DA-1A7A-AE9D-DF35-E15F89A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0670-81BA-4644-81A9-CFC3F717EFF4}" type="datetime1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ACCB6-489E-76CF-0A5D-7AFDA387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839EE-E8E0-6F9F-E128-B2482D22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0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D7B5A-0AE5-CBCE-4B93-D34AD0D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D873-F2B4-4D0B-9C8D-58BAA0C9DA43}" type="datetime1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A4E3D-3794-E9F7-335C-A745F654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219D8-E9FC-33D3-0B03-A3D3ECD5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15B3-BE11-D228-2D20-7ACEC8AE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7CAA-46B6-C438-58A0-C31C47B4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F31763-04AF-B8E2-9CAE-EFD0B6DB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A4D1D-FF48-2CCF-8FE0-E9827560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6C2D-2B2B-49AA-8683-900DE49ED295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E4065-BCEE-5810-6C04-4D49B60E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16F06-EF52-6D89-1C8E-343D1FF6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6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8E3-BEC2-F894-4A16-2E6F0AE4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59F257-8B73-FED1-3CB9-CC6690D08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A1223-98B1-684F-7782-BA8275796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5670-B340-D5E1-7585-09733C4D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690A-3C86-405E-BCC3-E8988E072CB4}" type="datetime1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CF26-8ACB-7B1D-F40D-8B9B9C76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CA66-6A6D-19FB-7E6D-085521A2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03B6A-6629-EBFB-347D-6DAEFA387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23140-2B8B-8CB4-6B29-17EB237B7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0A76-C2D4-B3A3-BCD3-4B9B55EBD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90246-8688-48F4-BB5E-3899E747DE63}" type="datetime1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27F5-6AE4-D8E4-D0BB-26E587400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95D52-BCE9-9E22-01BD-BACB34FDF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1ABC0-AF5B-44F3-9C08-97D9F40FB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6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grc.nasa.gov/ideas/probe-calibr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3152-DC41-7F4E-95A9-039989683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Multi-hole Probe Calibration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4F89C-C09A-4651-9069-F10ED7599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Arman </a:t>
            </a:r>
            <a:r>
              <a:rPr lang="en-US" dirty="0" err="1"/>
              <a:t>Mirashemi</a:t>
            </a:r>
            <a:r>
              <a:rPr lang="en-US" dirty="0"/>
              <a:t>, Dr. Paht Juangphanich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06B14-38BC-C80E-F1C3-B9164A27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EC07A-AF2A-0184-ACB5-0226DCE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Multi-Hole Probe Background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FC157A9-F100-1CD2-DFE7-E2C5275F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49" y="2413060"/>
            <a:ext cx="4583415" cy="1411953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F7A116A1-A216-160F-ED11-873E7FBDF7DC}"/>
              </a:ext>
            </a:extLst>
          </p:cNvPr>
          <p:cNvGrpSpPr/>
          <p:nvPr/>
        </p:nvGrpSpPr>
        <p:grpSpPr>
          <a:xfrm>
            <a:off x="5983148" y="1649703"/>
            <a:ext cx="1187095" cy="3558594"/>
            <a:chOff x="10646447" y="1297225"/>
            <a:chExt cx="1187095" cy="355859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2911BC9-3567-9BFA-15A8-C8167D9F0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1" t="3898" r="51620" b="5498"/>
            <a:stretch/>
          </p:blipFill>
          <p:spPr>
            <a:xfrm rot="10800000">
              <a:off x="10646447" y="1297225"/>
              <a:ext cx="1187095" cy="11635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FEF3572-75AA-AED1-7658-493C269E5F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455" t="47231" r="19741" b="8255"/>
            <a:stretch/>
          </p:blipFill>
          <p:spPr>
            <a:xfrm>
              <a:off x="10648887" y="2647100"/>
              <a:ext cx="1184655" cy="116358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CCA6BE5-23D2-978A-F72D-8065DDDB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6447" y="3996975"/>
              <a:ext cx="1187095" cy="85884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84" name="Slide Number Placeholder 83">
            <a:extLst>
              <a:ext uri="{FF2B5EF4-FFF2-40B4-BE49-F238E27FC236}">
                <a16:creationId xmlns:a16="http://schemas.microsoft.com/office/drawing/2014/main" id="{0151FD52-F821-755A-8168-3C9E9971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3206-255B-5440-D97F-A3EC262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A17FA-04B4-A5E6-63EE-E0F098901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35" y="1690688"/>
            <a:ext cx="5331565" cy="399867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C247442-1668-BBC1-61C8-42D52ECC6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35" y="1690688"/>
            <a:ext cx="2997337" cy="44859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C12131-8447-2D99-F050-30030F3393D6}"/>
              </a:ext>
            </a:extLst>
          </p:cNvPr>
          <p:cNvSpPr txBox="1"/>
          <p:nvPr/>
        </p:nvSpPr>
        <p:spPr>
          <a:xfrm>
            <a:off x="5937813" y="1297802"/>
            <a:ext cx="16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Calibration 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853BD4-2E86-CFEA-0584-419DCC6DB4E9}"/>
              </a:ext>
            </a:extLst>
          </p:cNvPr>
          <p:cNvSpPr txBox="1"/>
          <p:nvPr/>
        </p:nvSpPr>
        <p:spPr>
          <a:xfrm>
            <a:off x="6022235" y="5748862"/>
            <a:ext cx="455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point is a reading of P1,P2,P3,P4,P5,P0,Ps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0806DD-5908-0EFC-896E-FE67CA83140C}"/>
              </a:ext>
            </a:extLst>
          </p:cNvPr>
          <p:cNvSpPr txBox="1"/>
          <p:nvPr/>
        </p:nvSpPr>
        <p:spPr>
          <a:xfrm>
            <a:off x="6022235" y="6233041"/>
            <a:ext cx="314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</a:t>
            </a:r>
            <a:r>
              <a:rPr lang="en-US" b="1" dirty="0"/>
              <a:t>Predict </a:t>
            </a:r>
            <a:r>
              <a:rPr lang="el-GR" b="1" i="1" dirty="0"/>
              <a:t>ψ</a:t>
            </a:r>
            <a:r>
              <a:rPr lang="en-US" b="1" i="1" dirty="0"/>
              <a:t>, </a:t>
            </a:r>
            <a:r>
              <a:rPr lang="el-GR" b="1" i="1" dirty="0"/>
              <a:t>α</a:t>
            </a:r>
            <a:r>
              <a:rPr lang="en-US" b="1" i="1" dirty="0"/>
              <a:t>, P0/Ps </a:t>
            </a:r>
            <a:r>
              <a:rPr lang="en-US" dirty="0"/>
              <a:t>using</a:t>
            </a:r>
            <a:r>
              <a:rPr lang="en-US" b="1" dirty="0"/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283447-5FA1-9981-562A-FF4394891065}"/>
              </a:ext>
            </a:extLst>
          </p:cNvPr>
          <p:cNvCxnSpPr>
            <a:cxnSpLocks/>
          </p:cNvCxnSpPr>
          <p:nvPr/>
        </p:nvCxnSpPr>
        <p:spPr>
          <a:xfrm flipV="1">
            <a:off x="9049967" y="6118194"/>
            <a:ext cx="265483" cy="228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679EB8-FCC5-52CC-1388-F685F176212D}"/>
              </a:ext>
            </a:extLst>
          </p:cNvPr>
          <p:cNvCxnSpPr>
            <a:cxnSpLocks/>
          </p:cNvCxnSpPr>
          <p:nvPr/>
        </p:nvCxnSpPr>
        <p:spPr>
          <a:xfrm>
            <a:off x="8493402" y="6048375"/>
            <a:ext cx="13554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A26B024-F826-99F9-729A-6DDA2D2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666A-F511-0675-E54E-09512341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A3BB3-7F0D-CC39-DACD-B5AF5B64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EC8F7-C13B-49D1-E654-641C698C9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4" y="2007695"/>
            <a:ext cx="4186084" cy="3137157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DFE5B0-BDFA-BBD8-2818-421A814DD79E}"/>
              </a:ext>
            </a:extLst>
          </p:cNvPr>
          <p:cNvSpPr txBox="1"/>
          <p:nvPr/>
        </p:nvSpPr>
        <p:spPr>
          <a:xfrm>
            <a:off x="345594" y="1601492"/>
            <a:ext cx="373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ANN or MLP Network (&lt;2010)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20EBF2B-FF9C-42F9-A701-B8CEC431D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289" y="1690688"/>
            <a:ext cx="7330711" cy="4937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1DFA24-5BBD-DC6E-3487-941C8400CD32}"/>
              </a:ext>
            </a:extLst>
          </p:cNvPr>
          <p:cNvSpPr txBox="1"/>
          <p:nvPr/>
        </p:nvSpPr>
        <p:spPr>
          <a:xfrm>
            <a:off x="5358581" y="1601492"/>
            <a:ext cx="2111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KAN Network (2024)</a:t>
            </a:r>
          </a:p>
        </p:txBody>
      </p:sp>
    </p:spTree>
    <p:extLst>
      <p:ext uri="{BB962C8B-B14F-4D97-AF65-F5344CB8AC3E}">
        <p14:creationId xmlns:p14="http://schemas.microsoft.com/office/powerpoint/2010/main" val="23759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243F-FBCD-A488-3B6E-8AEC6C6E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Tutorials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8E6C3-D848-315B-28F7-F473E35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BC0-AF5B-44F3-9C08-97D9F40FB608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5689A4-38D9-8890-75EB-4EE6A86D5506}"/>
              </a:ext>
            </a:extLst>
          </p:cNvPr>
          <p:cNvSpPr txBox="1"/>
          <p:nvPr/>
        </p:nvSpPr>
        <p:spPr>
          <a:xfrm>
            <a:off x="757084" y="20669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https://gitlab.grc.nasa.gov/ideas/probe-calibration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8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141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Machine Learning for Multi-hole Probe Calibration</vt:lpstr>
      <vt:lpstr>Multi-Hole Probe Background</vt:lpstr>
      <vt:lpstr>Calibration</vt:lpstr>
      <vt:lpstr>Machine Learning Methods</vt:lpstr>
      <vt:lpstr>Code and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Multi-hole Probe Calibration</dc:title>
  <dc:creator>Juangphanich, Paht (GRC-LTE0)</dc:creator>
  <cp:lastModifiedBy>Juangphanich, Paht (GRC-LTE0)</cp:lastModifiedBy>
  <cp:revision>3</cp:revision>
  <dcterms:created xsi:type="dcterms:W3CDTF">2024-08-19T18:04:23Z</dcterms:created>
  <dcterms:modified xsi:type="dcterms:W3CDTF">2024-08-20T16:55:29Z</dcterms:modified>
</cp:coreProperties>
</file>