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0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2074-5A64-464F-912C-B29710371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8EE81-0192-8C4B-B42F-FA5EEA49B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C9F7-A709-6E42-B3F6-2146DCAE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AF38-0F27-4547-A9DF-53E178F9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07D8-B4A5-2546-BC4C-38C9B2AA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4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18A0-21CE-2D43-A889-2598A46A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78483-ABA8-1542-8BEF-679061ECE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62C8-ABAF-134E-8ECD-7B99ECC6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1296-F4AB-B047-85DB-B65A618D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441C-1504-3C47-B369-9F2E1AC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AEA6C-FAB7-5140-809A-450D66CBF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BCFD2-AE05-0141-AFF2-76FDA822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2C42-7D37-4747-8F77-1560DC4B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043C-7BB0-8B4E-880A-E40EAEA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7C06-0DE7-9348-893C-B7EDC7B1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29D5-CA75-424A-92B6-5B64D57D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9BEF-E992-4647-8A1C-B6E579FD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19AE-4C9A-1E49-B421-555F6B16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1AB8-88AB-D84B-B6D7-E94CAAA3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DD6F-6E75-D34F-BB01-92E1EEB7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3C6A-F45C-4443-B572-3DDA8CE9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DBC4-231D-FA4F-8ECE-FDCC22FC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6F08D-45D1-5A4E-8702-5EB7CCCB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6C84-D19D-0543-A604-AEF13322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BAFA-1ADE-C54C-ADDF-089BCC38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529D-F36B-B744-9EAF-A62A5F87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E6E5-244C-1642-997F-7E14CF82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56867-0613-6743-A84C-732DCF0F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47AB-49C0-4242-AA62-17B63872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6241-167C-DD4E-A0C2-2FFF8651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8756-76C0-FF43-AD16-343FB45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D5E7-4D90-DF43-800A-E73E70D3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0B8-D3D3-364A-B10A-9FEC0BCD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BB8E6-A434-FE48-A7CD-D521A4E39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1CFE8-A082-F043-88A6-BD60BCC62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946E3-2A36-934E-9334-8CE14B2F0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131ED-565D-F34A-B40C-3CA51F5C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B4C62-E814-8F49-B6DB-080EF226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9ABB-F780-BE4B-BD6C-D4BBA54C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49D8-54A6-C74F-9CE6-E933BB5B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D4250-E6AB-954D-A960-0E8CC9B0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4A92B-EB5E-AF42-8DE4-EB8C6C34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D8E9A-9F01-274F-B9CA-E2EC1E91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63433-9C48-2A49-9123-ACBB9499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A2CC6-B998-E84E-B4C8-607CFE9A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EE86-1AA1-E145-A08D-7D847EE0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ECAA-BECD-D445-8B2F-939997E4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9F51-B20B-2745-899E-2B2F01CE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F52FC-E667-DE46-9766-AFFFBCD62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8F3F3-D3D9-BE43-8319-AA4BE236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88D0D-97C3-9B49-A7B3-32D1B7F3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B38F-851A-3F46-B4FA-068FF6D9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FA2C-9B81-F34E-B54C-923D387B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15EB0-90EB-6646-94E3-96D89AEFE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B55B8-9683-2B4B-85A2-FAFC793E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D8662-FE6F-9A4F-A8B1-E72AABEB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7E1B1-1A11-2E40-9269-4458B856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412B5-3B12-784D-97E9-892EDC96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F79BD-48E6-FF4A-A51F-663391CD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5EE1-38D9-094A-AD48-78B25200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74C7-1FDD-5A41-AD94-3113FD2E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12F8-0C77-E54C-B107-C85C199FE54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5849-86D4-4E4A-A710-3B7946EAB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248F-8604-CB42-B7C6-5B5939B0E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0372-9938-024C-8D02-9110F68D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B1A0-D843-A245-9043-27F7E63C5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tricksbn</a:t>
            </a:r>
            <a:r>
              <a:rPr lang="en-US" dirty="0"/>
              <a:t>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8DE81-EF09-B540-AE41-08C016050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22829"/>
          </a:xfrm>
        </p:spPr>
        <p:txBody>
          <a:bodyPr/>
          <a:lstStyle/>
          <a:p>
            <a:r>
              <a:rPr lang="en-US" dirty="0"/>
              <a:t>James’ notes on trying to learn </a:t>
            </a:r>
            <a:r>
              <a:rPr lang="en-US" dirty="0" err="1"/>
              <a:t>tricksbn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A6D0-4E65-734D-89FF-7F28F9AC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689"/>
            <a:ext cx="10515600" cy="1325563"/>
          </a:xfrm>
        </p:spPr>
        <p:txBody>
          <a:bodyPr/>
          <a:lstStyle/>
          <a:p>
            <a:r>
              <a:rPr lang="en-US" dirty="0"/>
              <a:t>Things I’ve figured out (worth jotting 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74B3-2721-F042-828C-6920BC79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436"/>
            <a:ext cx="10515600" cy="481352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.</a:t>
            </a:r>
            <a:r>
              <a:rPr lang="en-US" dirty="0" err="1"/>
              <a:t>tvm</a:t>
            </a:r>
            <a:r>
              <a:rPr lang="en-US" dirty="0"/>
              <a:t> file – json format</a:t>
            </a:r>
          </a:p>
          <a:p>
            <a:pPr lvl="1"/>
            <a:r>
              <a:rPr lang="en-US" dirty="0"/>
              <a:t>Mapping b/w trick variables and </a:t>
            </a:r>
            <a:r>
              <a:rPr lang="en-US" dirty="0" err="1"/>
              <a:t>cfs</a:t>
            </a:r>
            <a:r>
              <a:rPr lang="en-US" dirty="0"/>
              <a:t> variables</a:t>
            </a:r>
          </a:p>
          <a:p>
            <a:r>
              <a:rPr lang="en-US" dirty="0"/>
              <a:t>.</a:t>
            </a:r>
            <a:r>
              <a:rPr lang="en-US" dirty="0" err="1"/>
              <a:t>ptype</a:t>
            </a:r>
            <a:r>
              <a:rPr lang="en-US" dirty="0"/>
              <a:t> file – json format </a:t>
            </a:r>
          </a:p>
          <a:p>
            <a:pPr lvl="1"/>
            <a:r>
              <a:rPr lang="en-US" dirty="0"/>
              <a:t>New to me, not used in TVSIO app</a:t>
            </a:r>
          </a:p>
          <a:p>
            <a:pPr lvl="1"/>
            <a:r>
              <a:rPr lang="en-US" dirty="0"/>
              <a:t>Language and platform neutral message definition schema called 'prototypes'</a:t>
            </a:r>
          </a:p>
          <a:p>
            <a:pPr lvl="1"/>
            <a:r>
              <a:rPr lang="en-US" dirty="0"/>
              <a:t>Defines the message structure which is parsed, offsets precomputed for read/writing later</a:t>
            </a:r>
          </a:p>
          <a:p>
            <a:pPr lvl="1"/>
            <a:r>
              <a:rPr lang="en-US" dirty="0"/>
              <a:t>Trick input file defines the path to the </a:t>
            </a:r>
            <a:r>
              <a:rPr lang="en-US" dirty="0" err="1"/>
              <a:t>tvm</a:t>
            </a:r>
            <a:r>
              <a:rPr lang="en-US" dirty="0"/>
              <a:t> and </a:t>
            </a:r>
            <a:r>
              <a:rPr lang="en-US" dirty="0" err="1"/>
              <a:t>ptypes</a:t>
            </a:r>
            <a:r>
              <a:rPr lang="en-US" dirty="0"/>
              <a:t>, parsed at runtime. Also defines socket connection info</a:t>
            </a:r>
          </a:p>
          <a:p>
            <a:r>
              <a:rPr lang="en-US" dirty="0"/>
              <a:t>Trick input file defines path to the .</a:t>
            </a:r>
            <a:r>
              <a:rPr lang="en-US" dirty="0" err="1"/>
              <a:t>tvm</a:t>
            </a:r>
            <a:r>
              <a:rPr lang="en-US" dirty="0"/>
              <a:t> and .</a:t>
            </a:r>
            <a:r>
              <a:rPr lang="en-US" dirty="0" err="1"/>
              <a:t>ptype</a:t>
            </a:r>
            <a:r>
              <a:rPr lang="en-US" dirty="0"/>
              <a:t> file dirs. Also defines connection info</a:t>
            </a:r>
          </a:p>
          <a:p>
            <a:pPr lvl="1"/>
            <a:r>
              <a:rPr lang="en-US" dirty="0"/>
              <a:t>“'</a:t>
            </a:r>
            <a:r>
              <a:rPr lang="en-US" dirty="0" err="1"/>
              <a:t>sbnHostConfig</a:t>
            </a:r>
            <a:r>
              <a:rPr lang="en-US" dirty="0"/>
              <a:t>' field is the address/port </a:t>
            </a:r>
            <a:r>
              <a:rPr lang="en-US" dirty="0" err="1"/>
              <a:t>qsbn</a:t>
            </a:r>
            <a:r>
              <a:rPr lang="en-US" dirty="0"/>
              <a:t> binds for receiving data and the '</a:t>
            </a:r>
            <a:r>
              <a:rPr lang="en-US" dirty="0" err="1"/>
              <a:t>sbnPeerConfig</a:t>
            </a:r>
            <a:r>
              <a:rPr lang="en-US" dirty="0"/>
              <a:t>’ field is the peers that will receive streams of UDP packets”….what?</a:t>
            </a:r>
          </a:p>
          <a:p>
            <a:pPr lvl="1"/>
            <a:r>
              <a:rPr lang="en-US" dirty="0"/>
              <a:t>Protocol: 'protocol' field can be 'stream’ or '</a:t>
            </a:r>
            <a:r>
              <a:rPr lang="en-US" dirty="0" err="1"/>
              <a:t>sbn_udp</a:t>
            </a:r>
            <a:r>
              <a:rPr lang="en-US" dirty="0"/>
              <a:t>’, no clue on how these are different</a:t>
            </a:r>
          </a:p>
          <a:p>
            <a:pPr lvl="2"/>
            <a:r>
              <a:rPr lang="en-US" dirty="0" err="1"/>
              <a:t>sbn_udp</a:t>
            </a:r>
            <a:r>
              <a:rPr lang="en-US" dirty="0"/>
              <a:t> puts everything in </a:t>
            </a:r>
            <a:r>
              <a:rPr lang="en-US" dirty="0" err="1"/>
              <a:t>BigEndian</a:t>
            </a:r>
            <a:r>
              <a:rPr lang="en-US" dirty="0"/>
              <a:t> for some reason, Does CFS/SBN expect </a:t>
            </a:r>
            <a:r>
              <a:rPr lang="en-US"/>
              <a:t>big endian? </a:t>
            </a:r>
            <a:endParaRPr lang="en-US" dirty="0"/>
          </a:p>
          <a:p>
            <a:pPr lvl="1"/>
            <a:r>
              <a:rPr lang="en-US" dirty="0"/>
              <a:t>'timeout' field is only used for '</a:t>
            </a:r>
            <a:r>
              <a:rPr lang="en-US" dirty="0" err="1"/>
              <a:t>sbn_udp</a:t>
            </a:r>
            <a:r>
              <a:rPr lang="en-US" dirty="0"/>
              <a:t>' protocol and is in units of milliseconds</a:t>
            </a:r>
          </a:p>
          <a:p>
            <a:r>
              <a:rPr lang="en-US" dirty="0"/>
              <a:t>Trick </a:t>
            </a:r>
            <a:r>
              <a:rPr lang="en-US" dirty="0" err="1"/>
              <a:t>sbn</a:t>
            </a:r>
            <a:r>
              <a:rPr lang="en-US" dirty="0"/>
              <a:t> lib defines much of the CFS messaging interface</a:t>
            </a:r>
          </a:p>
          <a:p>
            <a:r>
              <a:rPr lang="en-US" dirty="0" err="1"/>
              <a:t>protobetter</a:t>
            </a:r>
            <a:r>
              <a:rPr lang="en-US" dirty="0"/>
              <a:t> library serializes data types for writing out or something?</a:t>
            </a:r>
          </a:p>
          <a:p>
            <a:r>
              <a:rPr lang="en-US" dirty="0" err="1"/>
              <a:t>Tricksbn</a:t>
            </a:r>
            <a:r>
              <a:rPr lang="en-US" dirty="0"/>
              <a:t> included in sim as an </a:t>
            </a:r>
            <a:r>
              <a:rPr lang="en-US" dirty="0" err="1"/>
              <a:t>S_module</a:t>
            </a:r>
            <a:r>
              <a:rPr lang="en-US" dirty="0"/>
              <a:t> as a .</a:t>
            </a:r>
            <a:r>
              <a:rPr lang="en-US" dirty="0" err="1"/>
              <a:t>sm</a:t>
            </a:r>
            <a:r>
              <a:rPr lang="en-US" dirty="0"/>
              <a:t> in </a:t>
            </a:r>
            <a:r>
              <a:rPr lang="en-US" dirty="0" err="1"/>
              <a:t>S_define</a:t>
            </a:r>
            <a:endParaRPr lang="en-US" dirty="0"/>
          </a:p>
          <a:p>
            <a:r>
              <a:rPr lang="en-US" dirty="0"/>
              <a:t>Bug in </a:t>
            </a:r>
            <a:r>
              <a:rPr lang="en-US" dirty="0" err="1"/>
              <a:t>TrickMemoryManagerClient</a:t>
            </a:r>
            <a:r>
              <a:rPr lang="en-US" dirty="0"/>
              <a:t>::</a:t>
            </a:r>
            <a:r>
              <a:rPr lang="en-US" dirty="0" err="1"/>
              <a:t>ReadData</a:t>
            </a:r>
            <a:r>
              <a:rPr lang="en-US" dirty="0"/>
              <a:t>()…really?</a:t>
            </a:r>
          </a:p>
          <a:p>
            <a:r>
              <a:rPr lang="en-US" dirty="0" err="1"/>
              <a:t>SimulatedTrickBackend</a:t>
            </a:r>
            <a:r>
              <a:rPr lang="en-US" dirty="0"/>
              <a:t> appears to just increment data variables as counters without actually connecting to trick</a:t>
            </a:r>
          </a:p>
          <a:p>
            <a:r>
              <a:rPr lang="en-US" dirty="0"/>
              <a:t>Don’t include the header array in the </a:t>
            </a:r>
            <a:r>
              <a:rPr lang="en-US" dirty="0" err="1"/>
              <a:t>ptype</a:t>
            </a:r>
            <a:r>
              <a:rPr lang="en-US" dirty="0"/>
              <a:t> file, unlike </a:t>
            </a:r>
            <a:r>
              <a:rPr lang="en-US" dirty="0" err="1"/>
              <a:t>tvsio</a:t>
            </a:r>
            <a:r>
              <a:rPr lang="en-US" dirty="0"/>
              <a:t>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4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9D02-F0E4-754C-BBE4-C13F3954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2B8F-4F2D-2548-9699-9CC4F51D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What is simulated trick backend?</a:t>
            </a:r>
          </a:p>
          <a:p>
            <a:pPr lvl="1"/>
            <a:r>
              <a:rPr lang="en-US" strike="sngStrike" dirty="0"/>
              <a:t>What does </a:t>
            </a:r>
            <a:r>
              <a:rPr lang="en-US" sz="2000" strike="sngStrike" dirty="0" err="1"/>
              <a:t>tlmServer.configData.useSimulatedTrickBackend</a:t>
            </a:r>
            <a:r>
              <a:rPr lang="en-US" sz="2000" strike="sngStrike" dirty="0"/>
              <a:t> = False </a:t>
            </a:r>
            <a:r>
              <a:rPr lang="en-US" strike="sngStrike" dirty="0"/>
              <a:t>do?</a:t>
            </a:r>
          </a:p>
          <a:p>
            <a:r>
              <a:rPr lang="en-US" strike="sngStrike" dirty="0"/>
              <a:t>How to build/run standalone? </a:t>
            </a:r>
          </a:p>
          <a:p>
            <a:pPr lvl="1"/>
            <a:r>
              <a:rPr lang="en-US" strike="sngStrike" dirty="0"/>
              <a:t>Likely related to the simulated trick backend?</a:t>
            </a:r>
          </a:p>
          <a:p>
            <a:pPr lvl="1"/>
            <a:r>
              <a:rPr lang="en-US" dirty="0"/>
              <a:t>Found it in Deep’s branch</a:t>
            </a:r>
          </a:p>
          <a:p>
            <a:pPr lvl="2"/>
            <a:r>
              <a:rPr lang="en-US" dirty="0"/>
              <a:t>Look into </a:t>
            </a:r>
            <a:r>
              <a:rPr lang="en-US" dirty="0" err="1"/>
              <a:t>trick_sbn_standalone</a:t>
            </a:r>
            <a:r>
              <a:rPr lang="en-US" dirty="0"/>
              <a:t> area</a:t>
            </a:r>
          </a:p>
          <a:p>
            <a:r>
              <a:rPr lang="en-US" dirty="0"/>
              <a:t>what is literally everything else?</a:t>
            </a:r>
          </a:p>
          <a:p>
            <a:r>
              <a:rPr lang="en-US" dirty="0"/>
              <a:t>Peer and host definitions are very convoluted., which is which?</a:t>
            </a:r>
          </a:p>
          <a:p>
            <a:r>
              <a:rPr lang="en-US" dirty="0"/>
              <a:t>Support mappings to different data types? </a:t>
            </a:r>
            <a:r>
              <a:rPr lang="en-US" dirty="0" err="1"/>
              <a:t>i.e</a:t>
            </a:r>
            <a:r>
              <a:rPr lang="en-US" dirty="0"/>
              <a:t> float-&gt;double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F719-6D0F-444D-8C0F-65297C8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configure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013D-9327-EC4D-A455-D7E0AD856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908"/>
          </a:xfrm>
        </p:spPr>
        <p:txBody>
          <a:bodyPr>
            <a:normAutofit fontScale="85000" lnSpcReduction="20000"/>
          </a:bodyPr>
          <a:lstStyle/>
          <a:p>
            <a:r>
              <a:rPr lang="en-US" strike="sngStrike" dirty="0"/>
              <a:t>modify </a:t>
            </a:r>
            <a:r>
              <a:rPr lang="en-US" strike="sngStrike" dirty="0" err="1"/>
              <a:t>tlm_server.cpp</a:t>
            </a:r>
            <a:endParaRPr lang="en-US" strike="sngStrike" dirty="0"/>
          </a:p>
          <a:p>
            <a:pPr lvl="1"/>
            <a:r>
              <a:rPr lang="en-US" strike="sngStrike" dirty="0" err="1"/>
              <a:t>LoadPrototypesFromPType</a:t>
            </a:r>
            <a:r>
              <a:rPr lang="en-US" strike="sngStrike" dirty="0"/>
              <a:t>(</a:t>
            </a:r>
            <a:r>
              <a:rPr lang="en-US" strike="sngStrike" dirty="0" err="1"/>
              <a:t>prototypeFile.absoluteFilePath</a:t>
            </a:r>
            <a:r>
              <a:rPr lang="en-US" strike="sngStrike" dirty="0"/>
              <a:t>().</a:t>
            </a:r>
            <a:r>
              <a:rPr lang="en-US" strike="sngStrike" dirty="0" err="1"/>
              <a:t>toStdString</a:t>
            </a:r>
            <a:r>
              <a:rPr lang="en-US" strike="sngStrike" dirty="0"/>
              <a:t>());</a:t>
            </a:r>
          </a:p>
          <a:p>
            <a:pPr lvl="1"/>
            <a:r>
              <a:rPr lang="en-US" strike="sngStrike" dirty="0"/>
              <a:t>Not tracked in git yet</a:t>
            </a:r>
          </a:p>
          <a:p>
            <a:r>
              <a:rPr lang="en-US" strike="sngStrike" dirty="0"/>
              <a:t>Add  /</a:t>
            </a:r>
            <a:r>
              <a:rPr lang="en-US" strike="sngStrike" dirty="0" err="1"/>
              <a:t>usr</a:t>
            </a:r>
            <a:r>
              <a:rPr lang="en-US" strike="sngStrike" dirty="0"/>
              <a:t>/include/</a:t>
            </a:r>
            <a:r>
              <a:rPr lang="en-US" strike="sngStrike" dirty="0" err="1"/>
              <a:t>jsoncpp</a:t>
            </a:r>
            <a:r>
              <a:rPr lang="en-US" strike="sngStrike" dirty="0"/>
              <a:t> /</a:t>
            </a:r>
            <a:r>
              <a:rPr lang="en-US" strike="sngStrike" dirty="0" err="1"/>
              <a:t>usr</a:t>
            </a:r>
            <a:r>
              <a:rPr lang="en-US" strike="sngStrike" dirty="0"/>
              <a:t>/include/libxml2 to </a:t>
            </a:r>
            <a:r>
              <a:rPr lang="en-US" strike="sngStrike" dirty="0" err="1"/>
              <a:t>trick_sbn_lib.pro</a:t>
            </a:r>
            <a:endParaRPr lang="en-US" strike="sngStrike" dirty="0"/>
          </a:p>
          <a:p>
            <a:r>
              <a:rPr lang="en-US" strike="sngStrike" dirty="0"/>
              <a:t>Lots of </a:t>
            </a:r>
            <a:r>
              <a:rPr lang="en-US" strike="sngStrike" dirty="0" err="1"/>
              <a:t>toStdString</a:t>
            </a:r>
            <a:r>
              <a:rPr lang="en-US" strike="sngStrike" dirty="0"/>
              <a:t>() fixes in </a:t>
            </a:r>
            <a:r>
              <a:rPr lang="en-US" strike="sngStrike" dirty="0" err="1"/>
              <a:t>trick_sbn_lib</a:t>
            </a:r>
            <a:r>
              <a:rPr lang="en-US" strike="sngStrike" dirty="0"/>
              <a:t> for passing </a:t>
            </a:r>
            <a:r>
              <a:rPr lang="en-US" strike="sngStrike" dirty="0" err="1"/>
              <a:t>Qstrings</a:t>
            </a:r>
            <a:r>
              <a:rPr lang="en-US" strike="sngStrike" dirty="0"/>
              <a:t> to </a:t>
            </a:r>
            <a:r>
              <a:rPr lang="en-US" strike="sngStrike" dirty="0" err="1"/>
              <a:t>protobetter</a:t>
            </a:r>
            <a:r>
              <a:rPr lang="en-US" strike="sngStrike" dirty="0"/>
              <a:t> dynamic</a:t>
            </a:r>
          </a:p>
          <a:p>
            <a:r>
              <a:rPr lang="en-US" dirty="0"/>
              <a:t>Revert qt dependency removal from </a:t>
            </a:r>
            <a:r>
              <a:rPr lang="en-US" dirty="0" err="1"/>
              <a:t>protobetter</a:t>
            </a:r>
            <a:r>
              <a:rPr lang="en-US" dirty="0"/>
              <a:t> until we can fix everything else – Done </a:t>
            </a:r>
          </a:p>
          <a:p>
            <a:r>
              <a:rPr lang="en-US" dirty="0"/>
              <a:t>fix </a:t>
            </a:r>
            <a:r>
              <a:rPr lang="en-US" dirty="0" err="1"/>
              <a:t>TrickMemoryManagerClient</a:t>
            </a:r>
            <a:r>
              <a:rPr lang="en-US" dirty="0"/>
              <a:t>::</a:t>
            </a:r>
            <a:r>
              <a:rPr lang="en-US" dirty="0" err="1"/>
              <a:t>ReadData</a:t>
            </a:r>
            <a:r>
              <a:rPr lang="en-US" dirty="0"/>
              <a:t> to actually send data – Done in </a:t>
            </a:r>
            <a:r>
              <a:rPr lang="en-US" dirty="0" err="1"/>
              <a:t>tricksbndemo</a:t>
            </a:r>
            <a:r>
              <a:rPr lang="en-US" dirty="0"/>
              <a:t> branch</a:t>
            </a:r>
          </a:p>
          <a:p>
            <a:r>
              <a:rPr lang="en-US" dirty="0"/>
              <a:t>modified </a:t>
            </a:r>
            <a:r>
              <a:rPr lang="en-US" dirty="0" err="1"/>
              <a:t>S_tricksbn.mk</a:t>
            </a:r>
            <a:r>
              <a:rPr lang="en-US" dirty="0"/>
              <a:t> adding –g and removing NODEBUG </a:t>
            </a:r>
          </a:p>
          <a:p>
            <a:pPr lvl="1"/>
            <a:r>
              <a:rPr lang="en-US" dirty="0"/>
              <a:t>didn’t do anything</a:t>
            </a:r>
          </a:p>
          <a:p>
            <a:r>
              <a:rPr lang="en-US" dirty="0" err="1"/>
              <a:t>qsbn.cpp</a:t>
            </a:r>
            <a:r>
              <a:rPr lang="en-US" dirty="0"/>
              <a:t> Visit endianness, believed to be the cause of al sorts of issues</a:t>
            </a:r>
          </a:p>
        </p:txBody>
      </p:sp>
    </p:spTree>
    <p:extLst>
      <p:ext uri="{BB962C8B-B14F-4D97-AF65-F5344CB8AC3E}">
        <p14:creationId xmlns:p14="http://schemas.microsoft.com/office/powerpoint/2010/main" val="38018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04394C8-89A9-4E42-BF59-23317C9ECB2E}"/>
              </a:ext>
            </a:extLst>
          </p:cNvPr>
          <p:cNvGrpSpPr/>
          <p:nvPr/>
        </p:nvGrpSpPr>
        <p:grpSpPr>
          <a:xfrm>
            <a:off x="646981" y="828136"/>
            <a:ext cx="4019909" cy="4019909"/>
            <a:chOff x="646981" y="828136"/>
            <a:chExt cx="4019909" cy="401990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A3EA3D-E966-3647-B356-73C196E67302}"/>
                </a:ext>
              </a:extLst>
            </p:cNvPr>
            <p:cNvSpPr/>
            <p:nvPr/>
          </p:nvSpPr>
          <p:spPr>
            <a:xfrm>
              <a:off x="646981" y="828136"/>
              <a:ext cx="4019909" cy="401990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9ECFC6-2C52-0F4C-A564-50F947E38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9350" y="2320505"/>
              <a:ext cx="1035170" cy="1035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Local SB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E7A9BD3-6C99-F74D-A4FB-763FD995A1B6}"/>
              </a:ext>
            </a:extLst>
          </p:cNvPr>
          <p:cNvSpPr>
            <a:spLocks noChangeAspect="1"/>
          </p:cNvSpPr>
          <p:nvPr/>
        </p:nvSpPr>
        <p:spPr>
          <a:xfrm>
            <a:off x="1242203" y="3625250"/>
            <a:ext cx="912246" cy="9122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App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4A00D4-7548-0240-8CDA-1F15CEE9F086}"/>
              </a:ext>
            </a:extLst>
          </p:cNvPr>
          <p:cNvSpPr>
            <a:spLocks noChangeAspect="1"/>
          </p:cNvSpPr>
          <p:nvPr/>
        </p:nvSpPr>
        <p:spPr>
          <a:xfrm>
            <a:off x="1293961" y="1138683"/>
            <a:ext cx="912247" cy="91224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App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D6E990-D1A0-BF47-8991-E47AA0E2BC4C}"/>
              </a:ext>
            </a:extLst>
          </p:cNvPr>
          <p:cNvSpPr>
            <a:spLocks noChangeAspect="1"/>
          </p:cNvSpPr>
          <p:nvPr/>
        </p:nvSpPr>
        <p:spPr>
          <a:xfrm>
            <a:off x="3793465" y="2401378"/>
            <a:ext cx="873424" cy="8734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SBN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7596C-C795-F24A-9EA4-B76821D9436E}"/>
              </a:ext>
            </a:extLst>
          </p:cNvPr>
          <p:cNvSpPr txBox="1"/>
          <p:nvPr/>
        </p:nvSpPr>
        <p:spPr>
          <a:xfrm>
            <a:off x="2596548" y="1312711"/>
            <a:ext cx="90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CPU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C53665-1DCF-D449-8845-3FE83AB342E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3174520" y="2838090"/>
            <a:ext cx="6189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63814-0EA0-B348-B817-AB3EA3F929B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906438" y="3204078"/>
            <a:ext cx="384509" cy="5074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86A5BB-EED3-6C4B-8FD8-1CFA9B523E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46693" y="1964666"/>
            <a:ext cx="344254" cy="5074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679E20-AEE3-E445-B12A-FF3C02FA8AA2}"/>
              </a:ext>
            </a:extLst>
          </p:cNvPr>
          <p:cNvSpPr txBox="1"/>
          <p:nvPr/>
        </p:nvSpPr>
        <p:spPr>
          <a:xfrm>
            <a:off x="3214416" y="2493876"/>
            <a:ext cx="549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CCSDS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86E264-92BA-6B41-AB69-23F36EB44AF1}"/>
              </a:ext>
            </a:extLst>
          </p:cNvPr>
          <p:cNvSpPr txBox="1"/>
          <p:nvPr/>
        </p:nvSpPr>
        <p:spPr>
          <a:xfrm>
            <a:off x="1554911" y="3183896"/>
            <a:ext cx="549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CCSDS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DB64A-B1DB-864C-BFF8-A32DAA79C4EB}"/>
              </a:ext>
            </a:extLst>
          </p:cNvPr>
          <p:cNvSpPr txBox="1"/>
          <p:nvPr/>
        </p:nvSpPr>
        <p:spPr>
          <a:xfrm>
            <a:off x="2118820" y="2019096"/>
            <a:ext cx="549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CCSDS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9974A8-F9E9-2C42-89A9-E4C26D094CB1}"/>
              </a:ext>
            </a:extLst>
          </p:cNvPr>
          <p:cNvGrpSpPr/>
          <p:nvPr/>
        </p:nvGrpSpPr>
        <p:grpSpPr>
          <a:xfrm>
            <a:off x="6916229" y="639317"/>
            <a:ext cx="4938314" cy="4232338"/>
            <a:chOff x="6916229" y="1073273"/>
            <a:chExt cx="3720860" cy="351095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393E257-70C8-2A4E-A88A-EE8B2BCE5F60}"/>
                </a:ext>
              </a:extLst>
            </p:cNvPr>
            <p:cNvSpPr/>
            <p:nvPr/>
          </p:nvSpPr>
          <p:spPr>
            <a:xfrm>
              <a:off x="6916229" y="1073273"/>
              <a:ext cx="3720860" cy="351095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8BB140-8E15-5B4E-92F2-A3E3FD44C220}"/>
                </a:ext>
              </a:extLst>
            </p:cNvPr>
            <p:cNvSpPr txBox="1"/>
            <p:nvPr/>
          </p:nvSpPr>
          <p:spPr>
            <a:xfrm>
              <a:off x="7510732" y="1312711"/>
              <a:ext cx="2531853" cy="43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Trick Simulation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F72DED-7A79-B748-9394-ACFCE2890739}"/>
              </a:ext>
            </a:extLst>
          </p:cNvPr>
          <p:cNvCxnSpPr>
            <a:cxnSpLocks/>
            <a:stCxn id="11" idx="6"/>
            <a:endCxn id="28" idx="1"/>
          </p:cNvCxnSpPr>
          <p:nvPr/>
        </p:nvCxnSpPr>
        <p:spPr>
          <a:xfrm flipV="1">
            <a:off x="4666889" y="2826633"/>
            <a:ext cx="2468696" cy="11457"/>
          </a:xfrm>
          <a:prstGeom prst="straightConnector1">
            <a:avLst/>
          </a:prstGeom>
          <a:ln w="57150">
            <a:solidFill>
              <a:srgbClr val="A0323D">
                <a:alpha val="79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AE7C84-F317-F44F-B26B-FE5A7FADFA37}"/>
              </a:ext>
            </a:extLst>
          </p:cNvPr>
          <p:cNvSpPr txBox="1"/>
          <p:nvPr/>
        </p:nvSpPr>
        <p:spPr>
          <a:xfrm>
            <a:off x="4878058" y="2433964"/>
            <a:ext cx="1827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UDP Socket</a:t>
            </a:r>
          </a:p>
          <a:p>
            <a:endParaRPr lang="en-US" sz="1600" dirty="0"/>
          </a:p>
          <a:p>
            <a:pPr algn="ctr"/>
            <a:r>
              <a:rPr lang="en-US" sz="1600" dirty="0"/>
              <a:t>CCSDS SBN Packets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8C89DA6-61CF-804B-9226-2F101D087D53}"/>
              </a:ext>
            </a:extLst>
          </p:cNvPr>
          <p:cNvSpPr/>
          <p:nvPr/>
        </p:nvSpPr>
        <p:spPr>
          <a:xfrm>
            <a:off x="7135585" y="2282554"/>
            <a:ext cx="1289957" cy="108815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TrickSBN</a:t>
            </a:r>
            <a:r>
              <a:rPr lang="en-US" dirty="0"/>
              <a:t> </a:t>
            </a:r>
            <a:r>
              <a:rPr lang="en-US" dirty="0" err="1"/>
              <a:t>S_module</a:t>
            </a: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BA5ECD6-876E-2448-9FFB-E6F883039F96}"/>
              </a:ext>
            </a:extLst>
          </p:cNvPr>
          <p:cNvSpPr/>
          <p:nvPr/>
        </p:nvSpPr>
        <p:spPr>
          <a:xfrm>
            <a:off x="10101591" y="2246968"/>
            <a:ext cx="1450617" cy="1159330"/>
          </a:xfrm>
          <a:prstGeom prst="roundRect">
            <a:avLst/>
          </a:prstGeom>
          <a:solidFill>
            <a:schemeClr val="accent4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1848DD-3918-4147-94C3-7724AFE1416F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8425542" y="2826633"/>
            <a:ext cx="167604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8169A65-CFEC-544E-9F1E-CB6D0760500A}"/>
              </a:ext>
            </a:extLst>
          </p:cNvPr>
          <p:cNvSpPr txBox="1"/>
          <p:nvPr/>
        </p:nvSpPr>
        <p:spPr>
          <a:xfrm>
            <a:off x="8220725" y="2510908"/>
            <a:ext cx="210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Trick Memory Manger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1FA78-F7B7-CA4B-AFE6-FD60A7F239D2}"/>
              </a:ext>
            </a:extLst>
          </p:cNvPr>
          <p:cNvCxnSpPr>
            <a:cxnSpLocks/>
            <a:stCxn id="28" idx="2"/>
            <a:endCxn id="46" idx="0"/>
          </p:cNvCxnSpPr>
          <p:nvPr/>
        </p:nvCxnSpPr>
        <p:spPr>
          <a:xfrm flipH="1">
            <a:off x="7780563" y="3370712"/>
            <a:ext cx="1" cy="182760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8F9F2BA-FE85-9849-B55D-BABAEA0E9B62}"/>
              </a:ext>
            </a:extLst>
          </p:cNvPr>
          <p:cNvSpPr/>
          <p:nvPr/>
        </p:nvSpPr>
        <p:spPr>
          <a:xfrm>
            <a:off x="6849205" y="5198316"/>
            <a:ext cx="1862715" cy="1435966"/>
          </a:xfrm>
          <a:prstGeom prst="roundRect">
            <a:avLst/>
          </a:prstGeom>
          <a:solidFill>
            <a:schemeClr val="accent4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 Simulated Trick Backend</a:t>
            </a:r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0ADAE5B9-90B7-7A46-89C8-25A86ACE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91" y="5393109"/>
            <a:ext cx="4243598" cy="1194346"/>
          </a:xfrm>
        </p:spPr>
        <p:txBody>
          <a:bodyPr>
            <a:normAutofit fontScale="90000"/>
          </a:bodyPr>
          <a:lstStyle/>
          <a:p>
            <a:r>
              <a:rPr lang="en-US" dirty="0"/>
              <a:t>Under Construction..</a:t>
            </a:r>
          </a:p>
        </p:txBody>
      </p:sp>
    </p:spTree>
    <p:extLst>
      <p:ext uri="{BB962C8B-B14F-4D97-AF65-F5344CB8AC3E}">
        <p14:creationId xmlns:p14="http://schemas.microsoft.com/office/powerpoint/2010/main" val="194564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10FD-1E1E-0745-BF6B-31A59F4F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 before I move off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415FE-7F0F-4743-BC35-F3981D44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several </a:t>
            </a:r>
            <a:r>
              <a:rPr lang="en-US" dirty="0" err="1"/>
              <a:t>configureation</a:t>
            </a:r>
            <a:r>
              <a:rPr lang="en-US" dirty="0"/>
              <a:t>/input files to make </a:t>
            </a:r>
            <a:r>
              <a:rPr lang="en-US" dirty="0" err="1"/>
              <a:t>tricksbn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trick sim input file needs </a:t>
            </a:r>
            <a:r>
              <a:rPr lang="en-US" dirty="0" err="1"/>
              <a:t>qsbnJsonConfig</a:t>
            </a:r>
            <a:r>
              <a:rPr lang="en-US" dirty="0"/>
              <a:t> with host/peer info, will also point to </a:t>
            </a:r>
            <a:r>
              <a:rPr lang="en-US" dirty="0" err="1"/>
              <a:t>tvmfile</a:t>
            </a:r>
            <a:r>
              <a:rPr lang="en-US" dirty="0"/>
              <a:t> and prototype file(s)</a:t>
            </a:r>
          </a:p>
          <a:p>
            <a:pPr lvl="1"/>
            <a:r>
              <a:rPr lang="en-US" dirty="0"/>
              <a:t>prototype (.</a:t>
            </a:r>
            <a:r>
              <a:rPr lang="en-US" dirty="0" err="1"/>
              <a:t>ptype</a:t>
            </a:r>
            <a:r>
              <a:rPr lang="en-US" dirty="0"/>
              <a:t>) file – defines </a:t>
            </a:r>
          </a:p>
          <a:p>
            <a:pPr lvl="1"/>
            <a:r>
              <a:rPr lang="en-US" dirty="0"/>
              <a:t>trick variable mapping (.</a:t>
            </a:r>
            <a:r>
              <a:rPr lang="en-US" dirty="0" err="1"/>
              <a:t>tvm</a:t>
            </a:r>
            <a:r>
              <a:rPr lang="en-US" dirty="0"/>
              <a:t>) file</a:t>
            </a:r>
          </a:p>
          <a:p>
            <a:r>
              <a:rPr lang="en-US" dirty="0"/>
              <a:t>protocol config parameter changes the way messages are packed and sent significantly. </a:t>
            </a:r>
          </a:p>
          <a:p>
            <a:r>
              <a:rPr lang="en-US" dirty="0"/>
              <a:t>“</a:t>
            </a:r>
            <a:r>
              <a:rPr lang="en-US" dirty="0" err="1"/>
              <a:t>sbn_udp</a:t>
            </a:r>
            <a:r>
              <a:rPr lang="en-US" dirty="0"/>
              <a:t>” protocol method appears to have endianness set to send to big endian system, not sure why. Doesn’t really work right now, only works with one uint8 variable, purely by coincidence/luck</a:t>
            </a:r>
          </a:p>
          <a:p>
            <a:r>
              <a:rPr lang="en-US" dirty="0"/>
              <a:t>“stream” is buggy and doesn’t work. Stream packets to send appears to get overwritten by those being received, </a:t>
            </a:r>
            <a:r>
              <a:rPr lang="en-US"/>
              <a:t>which breaks it.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0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33499</TotalTime>
  <Words>644</Words>
  <Application>Microsoft Macintosh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tricksbn notes</vt:lpstr>
      <vt:lpstr>Things I’ve figured out (worth jotting down)</vt:lpstr>
      <vt:lpstr>Questions</vt:lpstr>
      <vt:lpstr>Build and configure notes</vt:lpstr>
      <vt:lpstr>Under Construction..</vt:lpstr>
      <vt:lpstr>Final notes before I move off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tricksbn notes</dc:title>
  <dc:creator>Pettit, James W. (JSC-ER711)[METECS]</dc:creator>
  <cp:lastModifiedBy>Pettit, James W. (JSC-ER711)[METECS]</cp:lastModifiedBy>
  <cp:revision>24</cp:revision>
  <dcterms:created xsi:type="dcterms:W3CDTF">2021-08-20T17:40:38Z</dcterms:created>
  <dcterms:modified xsi:type="dcterms:W3CDTF">2021-10-05T14:36:44Z</dcterms:modified>
</cp:coreProperties>
</file>