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5" r:id="rId6"/>
    <p:sldId id="266" r:id="rId7"/>
    <p:sldId id="267" r:id="rId8"/>
    <p:sldId id="261" r:id="rId9"/>
    <p:sldId id="260" r:id="rId10"/>
    <p:sldId id="268" r:id="rId11"/>
    <p:sldId id="269" r:id="rId12"/>
    <p:sldId id="263"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0C5BCD5-47B4-415C-8B77-AF92A1AE1CBA}" type="datetimeFigureOut">
              <a:rPr lang="en-US" smtClean="0"/>
              <a:pPr/>
              <a:t>12/26/2012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210D6CF-7826-4F03-9CFB-CB2174A5981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C5BCD5-47B4-415C-8B77-AF92A1AE1CBA}" type="datetimeFigureOut">
              <a:rPr lang="en-US" smtClean="0"/>
              <a:pPr/>
              <a:t>12/26/2012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10D6CF-7826-4F03-9CFB-CB2174A598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C5BCD5-47B4-415C-8B77-AF92A1AE1CBA}" type="datetimeFigureOut">
              <a:rPr lang="en-US" smtClean="0"/>
              <a:pPr/>
              <a:t>12/26/2012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10D6CF-7826-4F03-9CFB-CB2174A598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C5BCD5-47B4-415C-8B77-AF92A1AE1CBA}" type="datetimeFigureOut">
              <a:rPr lang="en-US" smtClean="0"/>
              <a:pPr/>
              <a:t>12/26/2012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10D6CF-7826-4F03-9CFB-CB2174A59816}"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0C5BCD5-47B4-415C-8B77-AF92A1AE1CBA}" type="datetimeFigureOut">
              <a:rPr lang="en-US" smtClean="0"/>
              <a:pPr/>
              <a:t>12/26/2012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10D6CF-7826-4F03-9CFB-CB2174A59816}"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0C5BCD5-47B4-415C-8B77-AF92A1AE1CBA}" type="datetimeFigureOut">
              <a:rPr lang="en-US" smtClean="0"/>
              <a:pPr/>
              <a:t>12/26/2012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210D6CF-7826-4F03-9CFB-CB2174A59816}"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0C5BCD5-47B4-415C-8B77-AF92A1AE1CBA}" type="datetimeFigureOut">
              <a:rPr lang="en-US" smtClean="0"/>
              <a:pPr/>
              <a:t>12/26/2012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210D6CF-7826-4F03-9CFB-CB2174A5981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0C5BCD5-47B4-415C-8B77-AF92A1AE1CBA}" type="datetimeFigureOut">
              <a:rPr lang="en-US" smtClean="0"/>
              <a:pPr/>
              <a:t>12/26/2012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210D6CF-7826-4F03-9CFB-CB2174A59816}"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0C5BCD5-47B4-415C-8B77-AF92A1AE1CBA}" type="datetimeFigureOut">
              <a:rPr lang="en-US" smtClean="0"/>
              <a:pPr/>
              <a:t>12/26/2012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210D6CF-7826-4F03-9CFB-CB2174A598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0C5BCD5-47B4-415C-8B77-AF92A1AE1CBA}" type="datetimeFigureOut">
              <a:rPr lang="en-US" smtClean="0"/>
              <a:pPr/>
              <a:t>12/26/2012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210D6CF-7826-4F03-9CFB-CB2174A5981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0C5BCD5-47B4-415C-8B77-AF92A1AE1CBA}" type="datetimeFigureOut">
              <a:rPr lang="en-US" smtClean="0"/>
              <a:pPr/>
              <a:t>12/26/2012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210D6CF-7826-4F03-9CFB-CB2174A59816}"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0C5BCD5-47B4-415C-8B77-AF92A1AE1CBA}" type="datetimeFigureOut">
              <a:rPr lang="en-US" smtClean="0"/>
              <a:pPr/>
              <a:t>12/26/2012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210D6CF-7826-4F03-9CFB-CB2174A598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mn-MN" dirty="0" smtClean="0"/>
              <a:t>Нээлттэй порт илрүүлэх</a:t>
            </a:r>
            <a:endParaRPr lang="en-US" dirty="0"/>
          </a:p>
        </p:txBody>
      </p:sp>
      <p:sp>
        <p:nvSpPr>
          <p:cNvPr id="3" name="TextBox 2"/>
          <p:cNvSpPr txBox="1"/>
          <p:nvPr/>
        </p:nvSpPr>
        <p:spPr>
          <a:xfrm>
            <a:off x="457200" y="5791200"/>
            <a:ext cx="51816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HW09D402   </a:t>
            </a:r>
            <a:r>
              <a:rPr lang="mn-MN" sz="2800" dirty="0" smtClean="0">
                <a:latin typeface="Times New Roman" pitchFamily="18" charset="0"/>
                <a:cs typeface="Times New Roman" pitchFamily="18" charset="0"/>
              </a:rPr>
              <a:t>А</a:t>
            </a:r>
            <a:r>
              <a:rPr lang="mn-MN" sz="2800" dirty="0" smtClean="0">
                <a:latin typeface="Times New Roman" pitchFamily="18" charset="0"/>
                <a:cs typeface="Times New Roman" pitchFamily="18" charset="0"/>
              </a:rPr>
              <a:t>.Насантогтох</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mn-MN" dirty="0" smtClean="0"/>
              <a:t>Туршилт </a:t>
            </a:r>
            <a:r>
              <a:rPr lang="en-US" dirty="0" smtClean="0"/>
              <a:t>Xmas </a:t>
            </a:r>
            <a:r>
              <a:rPr lang="mn-MN" dirty="0" smtClean="0"/>
              <a:t>арга</a:t>
            </a:r>
            <a:endParaRPr lang="en-US" dirty="0"/>
          </a:p>
        </p:txBody>
      </p:sp>
      <p:pic>
        <p:nvPicPr>
          <p:cNvPr id="4" name="Content Placeholder 3"/>
          <p:cNvPicPr>
            <a:picLocks noGrp="1"/>
          </p:cNvPicPr>
          <p:nvPr>
            <p:ph idx="1"/>
          </p:nvPr>
        </p:nvPicPr>
        <p:blipFill rotWithShape="1">
          <a:blip r:embed="rId2"/>
          <a:srcRect l="15405" t="11032" r="2769" b="4270"/>
          <a:stretch/>
        </p:blipFill>
        <p:spPr bwMode="auto">
          <a:xfrm>
            <a:off x="607242" y="1119765"/>
            <a:ext cx="7777115" cy="4525962"/>
          </a:xfrm>
          <a:prstGeom prst="rect">
            <a:avLst/>
          </a:prstGeom>
          <a:noFill/>
          <a:ln>
            <a:noFill/>
          </a:ln>
          <a:extLst>
            <a:ext uri="{53640926-AAD7-44D8-BBD7-CCE9431645EC}">
              <a14:shadowObscured xmlns:a14="http://schemas.microsoft.com/office/drawing/2010/main"/>
            </a:ext>
          </a:extLst>
        </p:spPr>
      </p:pic>
      <p:sp>
        <p:nvSpPr>
          <p:cNvPr id="6" name="Oval 5"/>
          <p:cNvSpPr/>
          <p:nvPr/>
        </p:nvSpPr>
        <p:spPr>
          <a:xfrm>
            <a:off x="0" y="3990109"/>
            <a:ext cx="4572000" cy="1524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571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Xmas </a:t>
            </a:r>
            <a:r>
              <a:rPr lang="mn-MN" dirty="0" smtClean="0"/>
              <a:t>флаг </a:t>
            </a:r>
            <a:r>
              <a:rPr lang="en-US" dirty="0" err="1" smtClean="0"/>
              <a:t>wireshark</a:t>
            </a:r>
            <a:r>
              <a:rPr lang="en-US" dirty="0" smtClean="0"/>
              <a:t> </a:t>
            </a:r>
            <a:r>
              <a:rPr lang="mn-MN" dirty="0" smtClean="0"/>
              <a:t>дээр</a:t>
            </a:r>
            <a:endParaRPr lang="en-US" dirty="0"/>
          </a:p>
        </p:txBody>
      </p:sp>
      <p:pic>
        <p:nvPicPr>
          <p:cNvPr id="4" name="Content Placeholder 3"/>
          <p:cNvPicPr>
            <a:picLocks noGrp="1"/>
          </p:cNvPicPr>
          <p:nvPr>
            <p:ph idx="1"/>
          </p:nvPr>
        </p:nvPicPr>
        <p:blipFill rotWithShape="1">
          <a:blip r:embed="rId2"/>
          <a:srcRect l="15405" t="13879"/>
          <a:stretch/>
        </p:blipFill>
        <p:spPr bwMode="auto">
          <a:xfrm>
            <a:off x="618279" y="1481138"/>
            <a:ext cx="7907442" cy="4525962"/>
          </a:xfrm>
          <a:prstGeom prst="rect">
            <a:avLst/>
          </a:prstGeom>
          <a:ln>
            <a:noFill/>
          </a:ln>
          <a:extLst>
            <a:ext uri="{53640926-AAD7-44D8-BBD7-CCE9431645EC}">
              <a14:shadowObscured xmlns:a14="http://schemas.microsoft.com/office/drawing/2010/main"/>
            </a:ext>
          </a:extLst>
        </p:spPr>
      </p:pic>
      <p:sp>
        <p:nvSpPr>
          <p:cNvPr id="5" name="Oval 4"/>
          <p:cNvSpPr/>
          <p:nvPr/>
        </p:nvSpPr>
        <p:spPr>
          <a:xfrm>
            <a:off x="533400" y="4648200"/>
            <a:ext cx="2895600" cy="4572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575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mn-MN" sz="3200" dirty="0" smtClean="0">
              <a:latin typeface="Times New Roman" pitchFamily="18" charset="0"/>
              <a:cs typeface="Times New Roman" pitchFamily="18" charset="0"/>
            </a:endParaRPr>
          </a:p>
          <a:p>
            <a:pPr>
              <a:buNone/>
            </a:pPr>
            <a:r>
              <a:rPr lang="mn-MN" sz="3200" dirty="0" smtClean="0">
                <a:latin typeface="Times New Roman" pitchFamily="18" charset="0"/>
                <a:cs typeface="Times New Roman" pitchFamily="18" charset="0"/>
              </a:rPr>
              <a:t>   Хийсэн ажлаас дүгнэхэд сүлжээний орчинд нээлттэй портыг илрүүлэх үйлдэл нь сүлжээнд анализ хийхэд чухал үүрэгтэй болох нь ажиглагдсан. Мөн тухайн сүлжээнд анализ хийж сүлжээний талаар мэдээлэл олж авах олон арга байдаг болохыг судалж мэдлээ. </a:t>
            </a:r>
            <a:endParaRPr lang="en-US" sz="3200" dirty="0"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mn-MN" dirty="0" smtClean="0"/>
              <a:t>Дүгнэлт</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normAutofit/>
          </a:bodyPr>
          <a:lstStyle/>
          <a:p>
            <a:pPr algn="ctr">
              <a:buNone/>
            </a:pPr>
            <a:endParaRPr lang="mn-MN" sz="4400" b="1" dirty="0" smtClean="0">
              <a:latin typeface="Times New Roman" pitchFamily="18" charset="0"/>
              <a:cs typeface="Times New Roman" pitchFamily="18" charset="0"/>
            </a:endParaRPr>
          </a:p>
          <a:p>
            <a:pPr algn="ctr">
              <a:buNone/>
            </a:pPr>
            <a:endParaRPr lang="mn-MN" sz="4400" b="1" dirty="0" smtClean="0">
              <a:latin typeface="Times New Roman" pitchFamily="18" charset="0"/>
              <a:cs typeface="Times New Roman" pitchFamily="18" charset="0"/>
            </a:endParaRPr>
          </a:p>
          <a:p>
            <a:pPr algn="ctr">
              <a:buNone/>
            </a:pPr>
            <a:r>
              <a:rPr lang="mn-MN" sz="4800" b="1" dirty="0" smtClean="0">
                <a:latin typeface="Times New Roman" pitchFamily="18" charset="0"/>
                <a:cs typeface="Times New Roman" pitchFamily="18" charset="0"/>
              </a:rPr>
              <a:t>Анхаарал тавьсанд баярлалаа</a:t>
            </a:r>
            <a:endParaRPr lang="en-US" sz="4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lstStyle/>
          <a:p>
            <a:pPr>
              <a:buNone/>
            </a:pPr>
            <a:r>
              <a:rPr lang="mn-MN" sz="5400" dirty="0" smtClean="0">
                <a:latin typeface="Times New Roman" pitchFamily="18" charset="0"/>
                <a:cs typeface="Times New Roman" pitchFamily="18" charset="0"/>
              </a:rPr>
              <a:t>Агуулга</a:t>
            </a:r>
          </a:p>
          <a:p>
            <a:pPr>
              <a:buNone/>
            </a:pPr>
            <a:endParaRPr lang="mn-MN" dirty="0" smtClean="0">
              <a:latin typeface="Times New Roman" pitchFamily="18" charset="0"/>
              <a:cs typeface="Times New Roman" pitchFamily="18" charset="0"/>
            </a:endParaRPr>
          </a:p>
          <a:p>
            <a:pPr>
              <a:buNone/>
            </a:pPr>
            <a:r>
              <a:rPr lang="mn-MN" dirty="0" smtClean="0">
                <a:latin typeface="Times New Roman" pitchFamily="18" charset="0"/>
                <a:cs typeface="Times New Roman" pitchFamily="18" charset="0"/>
              </a:rPr>
              <a:t>-</a:t>
            </a:r>
            <a:r>
              <a:rPr lang="mn-MN" dirty="0" smtClean="0">
                <a:latin typeface="Times New Roman" pitchFamily="18" charset="0"/>
                <a:cs typeface="Times New Roman" pitchFamily="18" charset="0"/>
              </a:rPr>
              <a:t>Зорилго</a:t>
            </a:r>
          </a:p>
          <a:p>
            <a:pPr>
              <a:buNone/>
            </a:pPr>
            <a:r>
              <a:rPr lang="mn-M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Knocker </a:t>
            </a:r>
            <a:r>
              <a:rPr lang="mn-MN" dirty="0" smtClean="0">
                <a:latin typeface="Times New Roman" pitchFamily="18" charset="0"/>
                <a:cs typeface="Times New Roman" pitchFamily="18" charset="0"/>
              </a:rPr>
              <a:t>нээлттэй програм илрүүлэгч</a:t>
            </a:r>
            <a:endParaRPr lang="mn-MN" dirty="0" smtClean="0">
              <a:latin typeface="Times New Roman" pitchFamily="18" charset="0"/>
              <a:cs typeface="Times New Roman" pitchFamily="18" charset="0"/>
            </a:endParaRPr>
          </a:p>
          <a:p>
            <a:pPr>
              <a:buNone/>
            </a:pPr>
            <a:r>
              <a:rPr lang="mn-M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IP </a:t>
            </a:r>
            <a:r>
              <a:rPr lang="mn-MN" dirty="0" smtClean="0">
                <a:latin typeface="Times New Roman" pitchFamily="18" charset="0"/>
                <a:cs typeface="Times New Roman" pitchFamily="18" charset="0"/>
              </a:rPr>
              <a:t>хаягийн завсараар хайх</a:t>
            </a:r>
            <a:endParaRPr lang="mn-MN" dirty="0" smtClean="0">
              <a:latin typeface="Times New Roman" pitchFamily="18" charset="0"/>
              <a:cs typeface="Times New Roman" pitchFamily="18" charset="0"/>
            </a:endParaRPr>
          </a:p>
          <a:p>
            <a:pPr>
              <a:buNone/>
            </a:pPr>
            <a:r>
              <a:rPr lang="mn-MN" dirty="0" smtClean="0">
                <a:latin typeface="Times New Roman" pitchFamily="18" charset="0"/>
                <a:cs typeface="Times New Roman" pitchFamily="18" charset="0"/>
              </a:rPr>
              <a:t>-Хайлтын арга нэмэх</a:t>
            </a:r>
            <a:endParaRPr lang="mn-MN" dirty="0" smtClean="0">
              <a:latin typeface="Times New Roman" pitchFamily="18" charset="0"/>
              <a:cs typeface="Times New Roman" pitchFamily="18" charset="0"/>
            </a:endParaRPr>
          </a:p>
          <a:p>
            <a:pPr>
              <a:buNone/>
            </a:pPr>
            <a:r>
              <a:rPr lang="mn-MN" dirty="0" smtClean="0">
                <a:latin typeface="Times New Roman" pitchFamily="18" charset="0"/>
                <a:cs typeface="Times New Roman" pitchFamily="18" charset="0"/>
              </a:rPr>
              <a:t>-Туршилт </a:t>
            </a:r>
          </a:p>
          <a:p>
            <a:pPr>
              <a:buNone/>
            </a:pPr>
            <a:r>
              <a:rPr lang="mn-MN"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lstStyle/>
          <a:p>
            <a:pPr>
              <a:buNone/>
            </a:pPr>
            <a:r>
              <a:rPr lang="mn-MN" sz="5400" dirty="0" smtClean="0">
                <a:latin typeface="Times New Roman" pitchFamily="18" charset="0"/>
                <a:cs typeface="Times New Roman" pitchFamily="18" charset="0"/>
              </a:rPr>
              <a:t>                Зорилго</a:t>
            </a:r>
          </a:p>
          <a:p>
            <a:pPr algn="ctr">
              <a:buNone/>
            </a:pPr>
            <a:r>
              <a:rPr lang="mn-MN" sz="5400" dirty="0" smtClean="0">
                <a:latin typeface="Times New Roman" pitchFamily="18" charset="0"/>
                <a:cs typeface="Times New Roman" pitchFamily="18" charset="0"/>
              </a:rPr>
              <a:t> </a:t>
            </a:r>
            <a:r>
              <a:rPr lang="mn-MN" sz="3500" dirty="0" smtClean="0">
                <a:latin typeface="Times New Roman" pitchFamily="18" charset="0"/>
                <a:cs typeface="Times New Roman" pitchFamily="18" charset="0"/>
              </a:rPr>
              <a:t>Нээлттэй порт илрүүлэх програмыг судалж түүнийг хөгжүүлэх.</a:t>
            </a:r>
          </a:p>
          <a:p>
            <a:r>
              <a:rPr lang="en-US" sz="3500" dirty="0" smtClean="0">
                <a:latin typeface="Times New Roman" pitchFamily="18" charset="0"/>
                <a:cs typeface="Times New Roman" pitchFamily="18" charset="0"/>
              </a:rPr>
              <a:t>IP </a:t>
            </a:r>
            <a:r>
              <a:rPr lang="mn-MN" sz="3500" dirty="0" smtClean="0">
                <a:latin typeface="Times New Roman" pitchFamily="18" charset="0"/>
                <a:cs typeface="Times New Roman" pitchFamily="18" charset="0"/>
              </a:rPr>
              <a:t>хаягийн завсар </a:t>
            </a:r>
          </a:p>
          <a:p>
            <a:r>
              <a:rPr lang="en-US" sz="3500" dirty="0" smtClean="0">
                <a:latin typeface="Times New Roman" pitchFamily="18" charset="0"/>
                <a:cs typeface="Times New Roman" pitchFamily="18" charset="0"/>
              </a:rPr>
              <a:t>TCP </a:t>
            </a:r>
            <a:r>
              <a:rPr lang="mn-MN" sz="3500" dirty="0" smtClean="0">
                <a:latin typeface="Times New Roman" pitchFamily="18" charset="0"/>
                <a:cs typeface="Times New Roman" pitchFamily="18" charset="0"/>
              </a:rPr>
              <a:t>флаг</a:t>
            </a:r>
            <a:endParaRPr lang="en-US" sz="3500"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mn-MN" sz="3600" b="1" dirty="0" smtClean="0">
                <a:latin typeface="Times New Roman" pitchFamily="18" charset="0"/>
                <a:cs typeface="Times New Roman" pitchFamily="18" charset="0"/>
              </a:rPr>
              <a:t>Нээлттэй эхийн програм хангамж </a:t>
            </a:r>
            <a:r>
              <a:rPr lang="en-US" sz="3600" b="1" dirty="0" smtClean="0">
                <a:latin typeface="Times New Roman" pitchFamily="18" charset="0"/>
                <a:cs typeface="Times New Roman" pitchFamily="18" charset="0"/>
              </a:rPr>
              <a:t>(GNU GPL)</a:t>
            </a:r>
          </a:p>
          <a:p>
            <a:pPr>
              <a:buFont typeface="Wingdings" pitchFamily="2" charset="2"/>
              <a:buChar char="ü"/>
            </a:pPr>
            <a:r>
              <a:rPr lang="mn-MN" sz="3600" dirty="0" smtClean="0">
                <a:latin typeface="Times New Roman" pitchFamily="18" charset="0"/>
                <a:cs typeface="Times New Roman" pitchFamily="18" charset="0"/>
              </a:rPr>
              <a:t>Нээлттэй эхийн програм</a:t>
            </a:r>
            <a:endParaRPr lang="mn-MN" sz="3600" dirty="0" smtClean="0">
              <a:latin typeface="Times New Roman" pitchFamily="18" charset="0"/>
              <a:cs typeface="Times New Roman" pitchFamily="18" charset="0"/>
            </a:endParaRPr>
          </a:p>
          <a:p>
            <a:pPr>
              <a:buFont typeface="Wingdings" pitchFamily="2" charset="2"/>
              <a:buChar char="ü"/>
            </a:pPr>
            <a:r>
              <a:rPr lang="mn-MN" sz="3600" dirty="0" smtClean="0">
                <a:latin typeface="Times New Roman" pitchFamily="18" charset="0"/>
                <a:cs typeface="Times New Roman" pitchFamily="18" charset="0"/>
              </a:rPr>
              <a:t>Энгийн хайлтын арга болох </a:t>
            </a:r>
            <a:r>
              <a:rPr lang="en-US" sz="3600" dirty="0" smtClean="0">
                <a:latin typeface="Times New Roman" pitchFamily="18" charset="0"/>
                <a:cs typeface="Times New Roman" pitchFamily="18" charset="0"/>
              </a:rPr>
              <a:t>connect() </a:t>
            </a:r>
            <a:r>
              <a:rPr lang="mn-MN" sz="3600" dirty="0" smtClean="0">
                <a:latin typeface="Times New Roman" pitchFamily="18" charset="0"/>
                <a:cs typeface="Times New Roman" pitchFamily="18" charset="0"/>
              </a:rPr>
              <a:t>хайлт хэрэглэдэг</a:t>
            </a:r>
            <a:endParaRPr lang="mn-MN" sz="3600" dirty="0" smtClean="0">
              <a:latin typeface="Times New Roman" pitchFamily="18" charset="0"/>
              <a:cs typeface="Times New Roman" pitchFamily="18" charset="0"/>
            </a:endParaRPr>
          </a:p>
          <a:p>
            <a:pPr>
              <a:buFont typeface="Wingdings" pitchFamily="2" charset="2"/>
              <a:buChar char="ü"/>
            </a:pPr>
            <a:r>
              <a:rPr lang="en-US" sz="3600" dirty="0" smtClean="0">
                <a:latin typeface="Times New Roman" pitchFamily="18" charset="0"/>
                <a:cs typeface="Times New Roman" pitchFamily="18" charset="0"/>
              </a:rPr>
              <a:t>Super user (root) </a:t>
            </a:r>
            <a:r>
              <a:rPr lang="mn-MN" sz="3600" dirty="0" smtClean="0">
                <a:latin typeface="Times New Roman" pitchFamily="18" charset="0"/>
                <a:cs typeface="Times New Roman" pitchFamily="18" charset="0"/>
              </a:rPr>
              <a:t>эрх шаардахгүй ажиллана</a:t>
            </a:r>
            <a:endParaRPr lang="mn-MN" sz="3600"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Knocker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mn-MN" sz="3600" dirty="0" smtClean="0">
              <a:latin typeface="Times New Roman" pitchFamily="18" charset="0"/>
              <a:cs typeface="Times New Roman" pitchFamily="18" charset="0"/>
            </a:endParaRPr>
          </a:p>
          <a:p>
            <a:pPr>
              <a:buNone/>
            </a:pPr>
            <a:r>
              <a:rPr lang="en-US" sz="3600" dirty="0" smtClean="0">
                <a:latin typeface="Times New Roman" pitchFamily="18" charset="0"/>
                <a:cs typeface="Times New Roman" pitchFamily="18" charset="0"/>
              </a:rPr>
              <a:t>IP </a:t>
            </a:r>
            <a:r>
              <a:rPr lang="mn-MN" sz="3600" dirty="0" smtClean="0">
                <a:latin typeface="Times New Roman" pitchFamily="18" charset="0"/>
                <a:cs typeface="Times New Roman" pitchFamily="18" charset="0"/>
              </a:rPr>
              <a:t>хаягийн завсарт хайснаар дотоод сүлжээнд байгаа хостуудад зэрэг анализ хийх боломж олгоно.</a:t>
            </a:r>
            <a:endParaRPr lang="mn-MN" sz="36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dirty="0" smtClean="0"/>
              <a:t>IP </a:t>
            </a:r>
            <a:r>
              <a:rPr lang="mn-MN" dirty="0" smtClean="0"/>
              <a:t>хаягийн завсарт хайх</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05000"/>
            <a:ext cx="8229600" cy="5376672"/>
          </a:xfrm>
        </p:spPr>
        <p:txBody>
          <a:bodyPr>
            <a:normAutofit/>
          </a:bodyPr>
          <a:lstStyle/>
          <a:p>
            <a:r>
              <a:rPr lang="en-US" sz="3600" dirty="0" smtClean="0"/>
              <a:t>Raw </a:t>
            </a:r>
            <a:r>
              <a:rPr lang="mn-MN" sz="3600" dirty="0" smtClean="0"/>
              <a:t>соккет</a:t>
            </a:r>
          </a:p>
          <a:p>
            <a:r>
              <a:rPr lang="en-US" sz="3600" dirty="0" smtClean="0"/>
              <a:t>TCP </a:t>
            </a:r>
            <a:r>
              <a:rPr lang="mn-MN" sz="3600" dirty="0" smtClean="0"/>
              <a:t>толгой</a:t>
            </a:r>
          </a:p>
          <a:p>
            <a:r>
              <a:rPr lang="mn-MN" sz="3600" dirty="0" smtClean="0"/>
              <a:t>ТСР толгойн флагууд</a:t>
            </a:r>
            <a:endParaRPr lang="en-US" sz="3600" dirty="0"/>
          </a:p>
        </p:txBody>
      </p:sp>
      <p:sp>
        <p:nvSpPr>
          <p:cNvPr id="3" name="Title 2"/>
          <p:cNvSpPr>
            <a:spLocks noGrp="1"/>
          </p:cNvSpPr>
          <p:nvPr>
            <p:ph type="title"/>
          </p:nvPr>
        </p:nvSpPr>
        <p:spPr/>
        <p:txBody>
          <a:bodyPr>
            <a:normAutofit fontScale="90000"/>
          </a:bodyPr>
          <a:lstStyle/>
          <a:p>
            <a:r>
              <a:rPr lang="mn-MN" dirty="0" smtClean="0"/>
              <a:t>Хайлтын аргыг нэмэх </a:t>
            </a:r>
            <a:r>
              <a:rPr lang="en-US" dirty="0" smtClean="0"/>
              <a:t>(TCP flag)</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943600"/>
          </a:xfrm>
        </p:spPr>
        <p:txBody>
          <a:bodyPr>
            <a:normAutofit/>
          </a:bodyPr>
          <a:lstStyle/>
          <a:p>
            <a:r>
              <a:rPr lang="mn-MN" dirty="0" smtClean="0"/>
              <a:t>Бүрэн бус соккет</a:t>
            </a:r>
          </a:p>
          <a:p>
            <a:r>
              <a:rPr lang="en-US" dirty="0" smtClean="0"/>
              <a:t>Super user(root) </a:t>
            </a:r>
            <a:r>
              <a:rPr lang="mn-MN" dirty="0" smtClean="0"/>
              <a:t>эрх шаарддаг</a:t>
            </a:r>
          </a:p>
          <a:p>
            <a:r>
              <a:rPr lang="en-US" dirty="0" smtClean="0"/>
              <a:t>IP </a:t>
            </a:r>
            <a:r>
              <a:rPr lang="mn-MN" dirty="0" smtClean="0"/>
              <a:t>болон </a:t>
            </a:r>
            <a:r>
              <a:rPr lang="en-US" dirty="0" smtClean="0"/>
              <a:t>TCP </a:t>
            </a:r>
            <a:r>
              <a:rPr lang="mn-MN" dirty="0" smtClean="0"/>
              <a:t>толгойг өөрөө тодорхойлж болно. Үйлдлийн системийн цөмийн үүргийг гүйцэтгэнэ. </a:t>
            </a:r>
          </a:p>
          <a:p>
            <a:r>
              <a:rPr lang="mn-MN" dirty="0" smtClean="0"/>
              <a:t>Флагуудыг зааж өгөх боломжтой.</a:t>
            </a:r>
            <a:endParaRPr lang="en-US" dirty="0"/>
          </a:p>
        </p:txBody>
      </p:sp>
      <p:sp>
        <p:nvSpPr>
          <p:cNvPr id="3" name="Title 2"/>
          <p:cNvSpPr>
            <a:spLocks noGrp="1"/>
          </p:cNvSpPr>
          <p:nvPr>
            <p:ph type="title"/>
          </p:nvPr>
        </p:nvSpPr>
        <p:spPr>
          <a:xfrm>
            <a:off x="457200" y="152400"/>
            <a:ext cx="8229600" cy="838200"/>
          </a:xfrm>
        </p:spPr>
        <p:txBody>
          <a:bodyPr/>
          <a:lstStyle/>
          <a:p>
            <a:r>
              <a:rPr lang="en-US" dirty="0" smtClean="0"/>
              <a:t>Raw </a:t>
            </a:r>
            <a:r>
              <a:rPr lang="mn-MN" dirty="0" smtClean="0"/>
              <a:t>соккет</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28600"/>
            <a:ext cx="8229600" cy="579438"/>
          </a:xfrm>
        </p:spPr>
        <p:txBody>
          <a:bodyPr>
            <a:normAutofit fontScale="90000"/>
          </a:bodyPr>
          <a:lstStyle/>
          <a:p>
            <a:r>
              <a:rPr lang="mn-MN" dirty="0" smtClean="0"/>
              <a:t/>
            </a:r>
            <a:br>
              <a:rPr lang="mn-MN" dirty="0" smtClean="0"/>
            </a:br>
            <a:r>
              <a:rPr lang="mn-MN" sz="3600" dirty="0" smtClean="0"/>
              <a:t>Өөрчлөлт хийсний дараах блок схем</a:t>
            </a:r>
            <a:endParaRPr lang="en-US" dirty="0"/>
          </a:p>
        </p:txBody>
      </p:sp>
      <p:sp>
        <p:nvSpPr>
          <p:cNvPr id="2" name="Content Placeholder 1"/>
          <p:cNvSpPr>
            <a:spLocks noGrp="1"/>
          </p:cNvSpPr>
          <p:nvPr>
            <p:ph idx="1"/>
          </p:nvPr>
        </p:nvSpPr>
        <p:spPr/>
        <p:txBody>
          <a:bodyPr/>
          <a:lstStyle/>
          <a:p>
            <a:endParaRPr lang="mn-MN" dirty="0" smtClean="0"/>
          </a:p>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955978558"/>
              </p:ext>
            </p:extLst>
          </p:nvPr>
        </p:nvGraphicFramePr>
        <p:xfrm>
          <a:off x="1676400" y="1066800"/>
          <a:ext cx="5257800" cy="5486401"/>
        </p:xfrm>
        <a:graphic>
          <a:graphicData uri="http://schemas.openxmlformats.org/presentationml/2006/ole">
            <mc:AlternateContent xmlns:mc="http://schemas.openxmlformats.org/markup-compatibility/2006">
              <mc:Choice xmlns:v="urn:schemas-microsoft-com:vml" Requires="v">
                <p:oleObj spid="_x0000_s1028" name="Visio" r:id="rId3" imgW="5349958" imgH="7303323" progId="Visio.Drawing.11">
                  <p:embed/>
                </p:oleObj>
              </mc:Choice>
              <mc:Fallback>
                <p:oleObj name="Visio" r:id="rId3" imgW="5349958" imgH="730332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066800"/>
                        <a:ext cx="5257800" cy="5486401"/>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mn-MN" sz="3600" dirty="0" smtClean="0"/>
              <a:t>Туршилт </a:t>
            </a:r>
            <a:r>
              <a:rPr lang="en-US" sz="3600" dirty="0" smtClean="0"/>
              <a:t>IP </a:t>
            </a:r>
            <a:r>
              <a:rPr lang="mn-MN" sz="3600" dirty="0" smtClean="0"/>
              <a:t>хаягийн завсар</a:t>
            </a:r>
            <a:endParaRPr lang="en-US" sz="3600" dirty="0"/>
          </a:p>
        </p:txBody>
      </p:sp>
      <p:pic>
        <p:nvPicPr>
          <p:cNvPr id="8" name="Content Placeholder 7"/>
          <p:cNvPicPr>
            <a:picLocks noGrp="1"/>
          </p:cNvPicPr>
          <p:nvPr>
            <p:ph idx="1"/>
          </p:nvPr>
        </p:nvPicPr>
        <p:blipFill rotWithShape="1">
          <a:blip r:embed="rId2"/>
          <a:srcRect l="27563" t="12828" r="13142" b="7925"/>
          <a:stretch/>
        </p:blipFill>
        <p:spPr bwMode="auto">
          <a:xfrm>
            <a:off x="1600200" y="1524000"/>
            <a:ext cx="6023314" cy="4525962"/>
          </a:xfrm>
          <a:prstGeom prst="rect">
            <a:avLst/>
          </a:prstGeom>
          <a:ln>
            <a:noFill/>
          </a:ln>
          <a:extLst>
            <a:ext uri="{53640926-AAD7-44D8-BBD7-CCE9431645EC}">
              <a14:shadowObscured xmlns:a14="http://schemas.microsoft.com/office/drawing/2010/main"/>
            </a:ext>
          </a:extLst>
        </p:spPr>
      </p:pic>
      <p:sp>
        <p:nvSpPr>
          <p:cNvPr id="4" name="Oval 3"/>
          <p:cNvSpPr/>
          <p:nvPr/>
        </p:nvSpPr>
        <p:spPr>
          <a:xfrm>
            <a:off x="3810000" y="1981200"/>
            <a:ext cx="2971800" cy="8382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218</TotalTime>
  <Words>182</Words>
  <Application>Microsoft Office PowerPoint</Application>
  <PresentationFormat>On-screen Show (4:3)</PresentationFormat>
  <Paragraphs>41</Paragraphs>
  <Slides>13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Concourse</vt:lpstr>
      <vt:lpstr>Microsoft Visio Drawing</vt:lpstr>
      <vt:lpstr>Нээлттэй порт илрүүлэх</vt:lpstr>
      <vt:lpstr>PowerPoint Presentation</vt:lpstr>
      <vt:lpstr>PowerPoint Presentation</vt:lpstr>
      <vt:lpstr>Knocker</vt:lpstr>
      <vt:lpstr>IP хаягийн завсарт хайх</vt:lpstr>
      <vt:lpstr>Хайлтын аргыг нэмэх (TCP flag)</vt:lpstr>
      <vt:lpstr>Raw соккет</vt:lpstr>
      <vt:lpstr> Өөрчлөлт хийсний дараах блок схем</vt:lpstr>
      <vt:lpstr>Туршилт IP хаягийн завсар</vt:lpstr>
      <vt:lpstr>Туршилт Xmas арга</vt:lpstr>
      <vt:lpstr>Xmas флаг wireshark дээр</vt:lpstr>
      <vt:lpstr>Дүгнэлт</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TFTP сервер</dc:title>
  <dc:creator>ankhaa</dc:creator>
  <cp:lastModifiedBy>Samsung</cp:lastModifiedBy>
  <cp:revision>33</cp:revision>
  <dcterms:created xsi:type="dcterms:W3CDTF">2012-12-24T17:49:37Z</dcterms:created>
  <dcterms:modified xsi:type="dcterms:W3CDTF">2012-12-25T18:33:17Z</dcterms:modified>
</cp:coreProperties>
</file>