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/>
    <p:restoredTop sz="94646"/>
  </p:normalViewPr>
  <p:slideViewPr>
    <p:cSldViewPr snapToGrid="0" snapToObjects="1">
      <p:cViewPr varScale="1">
        <p:scale>
          <a:sx n="77" d="100"/>
          <a:sy n="77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saa/Desktop/BME/2018_19_Spring/ParallelLab/lab3/Radix/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/>
              <a:t>Serial and Parallel Benchmarking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SerialTime (sec)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  <c:pt idx="5">
                  <c:v>6000000</c:v>
                </c:pt>
                <c:pt idx="6">
                  <c:v>7000000</c:v>
                </c:pt>
                <c:pt idx="7">
                  <c:v>8000000</c:v>
                </c:pt>
                <c:pt idx="8">
                  <c:v>9000000</c:v>
                </c:pt>
                <c:pt idx="9">
                  <c:v>10000000</c:v>
                </c:pt>
                <c:pt idx="10">
                  <c:v>11000000</c:v>
                </c:pt>
                <c:pt idx="11">
                  <c:v>12000000</c:v>
                </c:pt>
                <c:pt idx="12">
                  <c:v>13000000</c:v>
                </c:pt>
                <c:pt idx="13">
                  <c:v>14000000</c:v>
                </c:pt>
                <c:pt idx="14">
                  <c:v>15000000</c:v>
                </c:pt>
                <c:pt idx="15">
                  <c:v>16000000</c:v>
                </c:pt>
                <c:pt idx="16">
                  <c:v>17000000</c:v>
                </c:pt>
                <c:pt idx="17">
                  <c:v>18000000</c:v>
                </c:pt>
                <c:pt idx="18">
                  <c:v>19000000</c:v>
                </c:pt>
                <c:pt idx="19">
                  <c:v>20000000</c:v>
                </c:pt>
                <c:pt idx="20">
                  <c:v>21000000</c:v>
                </c:pt>
                <c:pt idx="21">
                  <c:v>22000000</c:v>
                </c:pt>
                <c:pt idx="22">
                  <c:v>23000000</c:v>
                </c:pt>
                <c:pt idx="23">
                  <c:v>24000000</c:v>
                </c:pt>
                <c:pt idx="24">
                  <c:v>25000000</c:v>
                </c:pt>
                <c:pt idx="25">
                  <c:v>26000000</c:v>
                </c:pt>
                <c:pt idx="26">
                  <c:v>27000000</c:v>
                </c:pt>
                <c:pt idx="27">
                  <c:v>28000000</c:v>
                </c:pt>
                <c:pt idx="28">
                  <c:v>29000000</c:v>
                </c:pt>
                <c:pt idx="29">
                  <c:v>30000000</c:v>
                </c:pt>
                <c:pt idx="30">
                  <c:v>31000000</c:v>
                </c:pt>
                <c:pt idx="31">
                  <c:v>32000000</c:v>
                </c:pt>
                <c:pt idx="32">
                  <c:v>33000000</c:v>
                </c:pt>
                <c:pt idx="33">
                  <c:v>34000000</c:v>
                </c:pt>
                <c:pt idx="34">
                  <c:v>35000000</c:v>
                </c:pt>
                <c:pt idx="35">
                  <c:v>36000000</c:v>
                </c:pt>
                <c:pt idx="36">
                  <c:v>37000000</c:v>
                </c:pt>
                <c:pt idx="37">
                  <c:v>38000000</c:v>
                </c:pt>
                <c:pt idx="38">
                  <c:v>39000000</c:v>
                </c:pt>
                <c:pt idx="39">
                  <c:v>40000000</c:v>
                </c:pt>
                <c:pt idx="40">
                  <c:v>41000000</c:v>
                </c:pt>
                <c:pt idx="41">
                  <c:v>42000000</c:v>
                </c:pt>
                <c:pt idx="42">
                  <c:v>43000000</c:v>
                </c:pt>
                <c:pt idx="43">
                  <c:v>44000000</c:v>
                </c:pt>
                <c:pt idx="44">
                  <c:v>45000000</c:v>
                </c:pt>
                <c:pt idx="45">
                  <c:v>46000000</c:v>
                </c:pt>
                <c:pt idx="46">
                  <c:v>47000000</c:v>
                </c:pt>
                <c:pt idx="47">
                  <c:v>48000000</c:v>
                </c:pt>
                <c:pt idx="48">
                  <c:v>49000000</c:v>
                </c:pt>
                <c:pt idx="49">
                  <c:v>50000000</c:v>
                </c:pt>
                <c:pt idx="50">
                  <c:v>51000000</c:v>
                </c:pt>
                <c:pt idx="51">
                  <c:v>52000000</c:v>
                </c:pt>
                <c:pt idx="52">
                  <c:v>53000000</c:v>
                </c:pt>
                <c:pt idx="53">
                  <c:v>54000000</c:v>
                </c:pt>
                <c:pt idx="54">
                  <c:v>55000000</c:v>
                </c:pt>
                <c:pt idx="55">
                  <c:v>56000000</c:v>
                </c:pt>
                <c:pt idx="56">
                  <c:v>57000000</c:v>
                </c:pt>
                <c:pt idx="57">
                  <c:v>58000000</c:v>
                </c:pt>
                <c:pt idx="58">
                  <c:v>59000000</c:v>
                </c:pt>
                <c:pt idx="59">
                  <c:v>60000000</c:v>
                </c:pt>
                <c:pt idx="60">
                  <c:v>61000000</c:v>
                </c:pt>
                <c:pt idx="61">
                  <c:v>62000000</c:v>
                </c:pt>
                <c:pt idx="62">
                  <c:v>63000000</c:v>
                </c:pt>
                <c:pt idx="63">
                  <c:v>64000000</c:v>
                </c:pt>
                <c:pt idx="64">
                  <c:v>65000000</c:v>
                </c:pt>
                <c:pt idx="65">
                  <c:v>66000000</c:v>
                </c:pt>
                <c:pt idx="66">
                  <c:v>67000000</c:v>
                </c:pt>
                <c:pt idx="67">
                  <c:v>68000000</c:v>
                </c:pt>
                <c:pt idx="68">
                  <c:v>69000000</c:v>
                </c:pt>
                <c:pt idx="69">
                  <c:v>70000000</c:v>
                </c:pt>
                <c:pt idx="70">
                  <c:v>71000000</c:v>
                </c:pt>
                <c:pt idx="71">
                  <c:v>72000000</c:v>
                </c:pt>
                <c:pt idx="72">
                  <c:v>73000000</c:v>
                </c:pt>
                <c:pt idx="73">
                  <c:v>74000000</c:v>
                </c:pt>
                <c:pt idx="74">
                  <c:v>75000000</c:v>
                </c:pt>
                <c:pt idx="75">
                  <c:v>76000000</c:v>
                </c:pt>
                <c:pt idx="76">
                  <c:v>77000000</c:v>
                </c:pt>
                <c:pt idx="77">
                  <c:v>78000000</c:v>
                </c:pt>
                <c:pt idx="78">
                  <c:v>79000000</c:v>
                </c:pt>
                <c:pt idx="79">
                  <c:v>80000000</c:v>
                </c:pt>
                <c:pt idx="80">
                  <c:v>81000000</c:v>
                </c:pt>
                <c:pt idx="81">
                  <c:v>82000000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0.32246399999999997</c:v>
                </c:pt>
                <c:pt idx="1">
                  <c:v>0.64963199999999999</c:v>
                </c:pt>
                <c:pt idx="2">
                  <c:v>0.97587999999999997</c:v>
                </c:pt>
                <c:pt idx="3">
                  <c:v>1.263619</c:v>
                </c:pt>
                <c:pt idx="4">
                  <c:v>1.5836300000000001</c:v>
                </c:pt>
                <c:pt idx="5">
                  <c:v>1.872849</c:v>
                </c:pt>
                <c:pt idx="6">
                  <c:v>2.2029480000000001</c:v>
                </c:pt>
                <c:pt idx="7">
                  <c:v>2.5283199999999999</c:v>
                </c:pt>
                <c:pt idx="8">
                  <c:v>2.8415520000000001</c:v>
                </c:pt>
                <c:pt idx="9">
                  <c:v>3.117076</c:v>
                </c:pt>
                <c:pt idx="10">
                  <c:v>3.4747409999999999</c:v>
                </c:pt>
                <c:pt idx="11">
                  <c:v>3.7992789999999999</c:v>
                </c:pt>
                <c:pt idx="12">
                  <c:v>4.0732010000000001</c:v>
                </c:pt>
                <c:pt idx="13">
                  <c:v>4.4285050000000004</c:v>
                </c:pt>
                <c:pt idx="14">
                  <c:v>4.7622840000000002</c:v>
                </c:pt>
                <c:pt idx="15">
                  <c:v>4.9767099999999997</c:v>
                </c:pt>
                <c:pt idx="16">
                  <c:v>5.3628689999999999</c:v>
                </c:pt>
                <c:pt idx="17">
                  <c:v>5.6805000000000003</c:v>
                </c:pt>
                <c:pt idx="18">
                  <c:v>5.9917299999999996</c:v>
                </c:pt>
                <c:pt idx="19">
                  <c:v>6.2751929999999998</c:v>
                </c:pt>
                <c:pt idx="20">
                  <c:v>6.6083489999999996</c:v>
                </c:pt>
                <c:pt idx="21">
                  <c:v>6.9376119999999997</c:v>
                </c:pt>
                <c:pt idx="22">
                  <c:v>7.2328169999999998</c:v>
                </c:pt>
                <c:pt idx="23">
                  <c:v>7.4847099999999998</c:v>
                </c:pt>
                <c:pt idx="24">
                  <c:v>7.9041040000000002</c:v>
                </c:pt>
                <c:pt idx="25">
                  <c:v>8.2908200000000001</c:v>
                </c:pt>
                <c:pt idx="26">
                  <c:v>8.5049510000000001</c:v>
                </c:pt>
                <c:pt idx="27">
                  <c:v>8.8062050000000003</c:v>
                </c:pt>
                <c:pt idx="28">
                  <c:v>9.10792</c:v>
                </c:pt>
                <c:pt idx="29">
                  <c:v>9.4178320000000006</c:v>
                </c:pt>
                <c:pt idx="30">
                  <c:v>9.7805420000000005</c:v>
                </c:pt>
                <c:pt idx="31">
                  <c:v>10.112427</c:v>
                </c:pt>
                <c:pt idx="32">
                  <c:v>10.394292</c:v>
                </c:pt>
                <c:pt idx="33">
                  <c:v>10.669124999999999</c:v>
                </c:pt>
                <c:pt idx="34">
                  <c:v>11.015155999999999</c:v>
                </c:pt>
                <c:pt idx="35">
                  <c:v>11.444877999999999</c:v>
                </c:pt>
                <c:pt idx="36">
                  <c:v>11.666194000000001</c:v>
                </c:pt>
                <c:pt idx="37">
                  <c:v>11.901928</c:v>
                </c:pt>
                <c:pt idx="38">
                  <c:v>12.200597</c:v>
                </c:pt>
                <c:pt idx="39">
                  <c:v>12.554790000000001</c:v>
                </c:pt>
                <c:pt idx="40">
                  <c:v>13.019107</c:v>
                </c:pt>
                <c:pt idx="41">
                  <c:v>13.178259000000001</c:v>
                </c:pt>
                <c:pt idx="42">
                  <c:v>13.572134</c:v>
                </c:pt>
                <c:pt idx="43">
                  <c:v>13.800071000000001</c:v>
                </c:pt>
                <c:pt idx="44">
                  <c:v>14.078903</c:v>
                </c:pt>
                <c:pt idx="45">
                  <c:v>14.434975</c:v>
                </c:pt>
                <c:pt idx="46">
                  <c:v>14.761972</c:v>
                </c:pt>
                <c:pt idx="47">
                  <c:v>15.166066000000001</c:v>
                </c:pt>
                <c:pt idx="48">
                  <c:v>15.277979</c:v>
                </c:pt>
                <c:pt idx="49">
                  <c:v>15.694497</c:v>
                </c:pt>
                <c:pt idx="50">
                  <c:v>16.234946000000001</c:v>
                </c:pt>
                <c:pt idx="51">
                  <c:v>16.385919000000001</c:v>
                </c:pt>
                <c:pt idx="52">
                  <c:v>16.715067999999999</c:v>
                </c:pt>
                <c:pt idx="53">
                  <c:v>17.067024</c:v>
                </c:pt>
                <c:pt idx="54">
                  <c:v>17.253613999999999</c:v>
                </c:pt>
                <c:pt idx="55">
                  <c:v>17.828327000000002</c:v>
                </c:pt>
                <c:pt idx="56">
                  <c:v>18.017116999999999</c:v>
                </c:pt>
                <c:pt idx="57">
                  <c:v>18.298203999999998</c:v>
                </c:pt>
                <c:pt idx="58">
                  <c:v>18.75582</c:v>
                </c:pt>
                <c:pt idx="59">
                  <c:v>19.025594999999999</c:v>
                </c:pt>
                <c:pt idx="60">
                  <c:v>19.290935000000001</c:v>
                </c:pt>
                <c:pt idx="61">
                  <c:v>19.734539000000002</c:v>
                </c:pt>
                <c:pt idx="62">
                  <c:v>20.164714</c:v>
                </c:pt>
                <c:pt idx="63">
                  <c:v>20.321636000000002</c:v>
                </c:pt>
                <c:pt idx="64">
                  <c:v>20.783221000000001</c:v>
                </c:pt>
                <c:pt idx="65">
                  <c:v>21.073846</c:v>
                </c:pt>
                <c:pt idx="66">
                  <c:v>21.443835</c:v>
                </c:pt>
                <c:pt idx="67">
                  <c:v>21.736757999999998</c:v>
                </c:pt>
                <c:pt idx="68">
                  <c:v>22.443861999999999</c:v>
                </c:pt>
                <c:pt idx="69">
                  <c:v>23.350104999999999</c:v>
                </c:pt>
                <c:pt idx="70">
                  <c:v>24.659708999999999</c:v>
                </c:pt>
                <c:pt idx="71">
                  <c:v>26.419457999999999</c:v>
                </c:pt>
                <c:pt idx="72">
                  <c:v>26.352543000000001</c:v>
                </c:pt>
                <c:pt idx="73">
                  <c:v>27.756537999999999</c:v>
                </c:pt>
                <c:pt idx="74">
                  <c:v>27.911871000000001</c:v>
                </c:pt>
                <c:pt idx="75">
                  <c:v>28.917207000000001</c:v>
                </c:pt>
                <c:pt idx="76">
                  <c:v>29.827486</c:v>
                </c:pt>
                <c:pt idx="77">
                  <c:v>30.755614999999999</c:v>
                </c:pt>
                <c:pt idx="78">
                  <c:v>30.435276999999999</c:v>
                </c:pt>
                <c:pt idx="79">
                  <c:v>30.803799999999999</c:v>
                </c:pt>
                <c:pt idx="80">
                  <c:v>31.286214999999999</c:v>
                </c:pt>
                <c:pt idx="8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D-CA4D-94D3-FEA76E25E6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ParallelTime(sec)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  <c:pt idx="5">
                  <c:v>6000000</c:v>
                </c:pt>
                <c:pt idx="6">
                  <c:v>7000000</c:v>
                </c:pt>
                <c:pt idx="7">
                  <c:v>8000000</c:v>
                </c:pt>
                <c:pt idx="8">
                  <c:v>9000000</c:v>
                </c:pt>
                <c:pt idx="9">
                  <c:v>10000000</c:v>
                </c:pt>
                <c:pt idx="10">
                  <c:v>11000000</c:v>
                </c:pt>
                <c:pt idx="11">
                  <c:v>12000000</c:v>
                </c:pt>
                <c:pt idx="12">
                  <c:v>13000000</c:v>
                </c:pt>
                <c:pt idx="13">
                  <c:v>14000000</c:v>
                </c:pt>
                <c:pt idx="14">
                  <c:v>15000000</c:v>
                </c:pt>
                <c:pt idx="15">
                  <c:v>16000000</c:v>
                </c:pt>
                <c:pt idx="16">
                  <c:v>17000000</c:v>
                </c:pt>
                <c:pt idx="17">
                  <c:v>18000000</c:v>
                </c:pt>
                <c:pt idx="18">
                  <c:v>19000000</c:v>
                </c:pt>
                <c:pt idx="19">
                  <c:v>20000000</c:v>
                </c:pt>
                <c:pt idx="20">
                  <c:v>21000000</c:v>
                </c:pt>
                <c:pt idx="21">
                  <c:v>22000000</c:v>
                </c:pt>
                <c:pt idx="22">
                  <c:v>23000000</c:v>
                </c:pt>
                <c:pt idx="23">
                  <c:v>24000000</c:v>
                </c:pt>
                <c:pt idx="24">
                  <c:v>25000000</c:v>
                </c:pt>
                <c:pt idx="25">
                  <c:v>26000000</c:v>
                </c:pt>
                <c:pt idx="26">
                  <c:v>27000000</c:v>
                </c:pt>
                <c:pt idx="27">
                  <c:v>28000000</c:v>
                </c:pt>
                <c:pt idx="28">
                  <c:v>29000000</c:v>
                </c:pt>
                <c:pt idx="29">
                  <c:v>30000000</c:v>
                </c:pt>
                <c:pt idx="30">
                  <c:v>31000000</c:v>
                </c:pt>
                <c:pt idx="31">
                  <c:v>32000000</c:v>
                </c:pt>
                <c:pt idx="32">
                  <c:v>33000000</c:v>
                </c:pt>
                <c:pt idx="33">
                  <c:v>34000000</c:v>
                </c:pt>
                <c:pt idx="34">
                  <c:v>35000000</c:v>
                </c:pt>
                <c:pt idx="35">
                  <c:v>36000000</c:v>
                </c:pt>
                <c:pt idx="36">
                  <c:v>37000000</c:v>
                </c:pt>
                <c:pt idx="37">
                  <c:v>38000000</c:v>
                </c:pt>
                <c:pt idx="38">
                  <c:v>39000000</c:v>
                </c:pt>
                <c:pt idx="39">
                  <c:v>40000000</c:v>
                </c:pt>
                <c:pt idx="40">
                  <c:v>41000000</c:v>
                </c:pt>
                <c:pt idx="41">
                  <c:v>42000000</c:v>
                </c:pt>
                <c:pt idx="42">
                  <c:v>43000000</c:v>
                </c:pt>
                <c:pt idx="43">
                  <c:v>44000000</c:v>
                </c:pt>
                <c:pt idx="44">
                  <c:v>45000000</c:v>
                </c:pt>
                <c:pt idx="45">
                  <c:v>46000000</c:v>
                </c:pt>
                <c:pt idx="46">
                  <c:v>47000000</c:v>
                </c:pt>
                <c:pt idx="47">
                  <c:v>48000000</c:v>
                </c:pt>
                <c:pt idx="48">
                  <c:v>49000000</c:v>
                </c:pt>
                <c:pt idx="49">
                  <c:v>50000000</c:v>
                </c:pt>
                <c:pt idx="50">
                  <c:v>51000000</c:v>
                </c:pt>
                <c:pt idx="51">
                  <c:v>52000000</c:v>
                </c:pt>
                <c:pt idx="52">
                  <c:v>53000000</c:v>
                </c:pt>
                <c:pt idx="53">
                  <c:v>54000000</c:v>
                </c:pt>
                <c:pt idx="54">
                  <c:v>55000000</c:v>
                </c:pt>
                <c:pt idx="55">
                  <c:v>56000000</c:v>
                </c:pt>
                <c:pt idx="56">
                  <c:v>57000000</c:v>
                </c:pt>
                <c:pt idx="57">
                  <c:v>58000000</c:v>
                </c:pt>
                <c:pt idx="58">
                  <c:v>59000000</c:v>
                </c:pt>
                <c:pt idx="59">
                  <c:v>60000000</c:v>
                </c:pt>
                <c:pt idx="60">
                  <c:v>61000000</c:v>
                </c:pt>
                <c:pt idx="61">
                  <c:v>62000000</c:v>
                </c:pt>
                <c:pt idx="62">
                  <c:v>63000000</c:v>
                </c:pt>
                <c:pt idx="63">
                  <c:v>64000000</c:v>
                </c:pt>
                <c:pt idx="64">
                  <c:v>65000000</c:v>
                </c:pt>
                <c:pt idx="65">
                  <c:v>66000000</c:v>
                </c:pt>
                <c:pt idx="66">
                  <c:v>67000000</c:v>
                </c:pt>
                <c:pt idx="67">
                  <c:v>68000000</c:v>
                </c:pt>
                <c:pt idx="68">
                  <c:v>69000000</c:v>
                </c:pt>
                <c:pt idx="69">
                  <c:v>70000000</c:v>
                </c:pt>
                <c:pt idx="70">
                  <c:v>71000000</c:v>
                </c:pt>
                <c:pt idx="71">
                  <c:v>72000000</c:v>
                </c:pt>
                <c:pt idx="72">
                  <c:v>73000000</c:v>
                </c:pt>
                <c:pt idx="73">
                  <c:v>74000000</c:v>
                </c:pt>
                <c:pt idx="74">
                  <c:v>75000000</c:v>
                </c:pt>
                <c:pt idx="75">
                  <c:v>76000000</c:v>
                </c:pt>
                <c:pt idx="76">
                  <c:v>77000000</c:v>
                </c:pt>
                <c:pt idx="77">
                  <c:v>78000000</c:v>
                </c:pt>
                <c:pt idx="78">
                  <c:v>79000000</c:v>
                </c:pt>
                <c:pt idx="79">
                  <c:v>80000000</c:v>
                </c:pt>
                <c:pt idx="80">
                  <c:v>81000000</c:v>
                </c:pt>
                <c:pt idx="81">
                  <c:v>82000000</c:v>
                </c:pt>
              </c:numCache>
            </c:numRef>
          </c:cat>
          <c:val>
            <c:numRef>
              <c:f>Sheet1!$C$2:$C$83</c:f>
              <c:numCache>
                <c:formatCode>General</c:formatCode>
                <c:ptCount val="82"/>
                <c:pt idx="0">
                  <c:v>0.22794014770000001</c:v>
                </c:pt>
                <c:pt idx="1">
                  <c:v>0.42620223950000002</c:v>
                </c:pt>
                <c:pt idx="2">
                  <c:v>0.75400328260000005</c:v>
                </c:pt>
                <c:pt idx="3">
                  <c:v>0.94286868530000001</c:v>
                </c:pt>
                <c:pt idx="4">
                  <c:v>1.1277235821</c:v>
                </c:pt>
                <c:pt idx="5">
                  <c:v>1.2536386717000001</c:v>
                </c:pt>
                <c:pt idx="6">
                  <c:v>1.5195645243</c:v>
                </c:pt>
                <c:pt idx="7">
                  <c:v>1.8691286556</c:v>
                </c:pt>
                <c:pt idx="8">
                  <c:v>1.9758210797</c:v>
                </c:pt>
                <c:pt idx="9">
                  <c:v>1.9310030751</c:v>
                </c:pt>
                <c:pt idx="10">
                  <c:v>3.2467952743000001</c:v>
                </c:pt>
                <c:pt idx="11">
                  <c:v>3.0233020279999998</c:v>
                </c:pt>
                <c:pt idx="12">
                  <c:v>3.1559944208999999</c:v>
                </c:pt>
                <c:pt idx="13">
                  <c:v>3.0089206379000002</c:v>
                </c:pt>
                <c:pt idx="14">
                  <c:v>3.0798828118000001</c:v>
                </c:pt>
                <c:pt idx="15">
                  <c:v>3.348605359</c:v>
                </c:pt>
                <c:pt idx="16">
                  <c:v>4.0025261231</c:v>
                </c:pt>
                <c:pt idx="17">
                  <c:v>3.7347048539999999</c:v>
                </c:pt>
                <c:pt idx="18">
                  <c:v>3.9458292834000002</c:v>
                </c:pt>
                <c:pt idx="19">
                  <c:v>4.7463578693999997</c:v>
                </c:pt>
                <c:pt idx="20">
                  <c:v>4.0046392046000001</c:v>
                </c:pt>
                <c:pt idx="21">
                  <c:v>4.0241621192999997</c:v>
                </c:pt>
                <c:pt idx="22">
                  <c:v>5.3578086980000004</c:v>
                </c:pt>
                <c:pt idx="23">
                  <c:v>5.6707579101999999</c:v>
                </c:pt>
                <c:pt idx="24">
                  <c:v>5.1427687238999997</c:v>
                </c:pt>
                <c:pt idx="25">
                  <c:v>5.9132717308</c:v>
                </c:pt>
                <c:pt idx="26">
                  <c:v>5.6816937811999999</c:v>
                </c:pt>
                <c:pt idx="27">
                  <c:v>7.0542889051</c:v>
                </c:pt>
                <c:pt idx="28">
                  <c:v>6.5036839879999997</c:v>
                </c:pt>
                <c:pt idx="29">
                  <c:v>7.1712541077000003</c:v>
                </c:pt>
                <c:pt idx="30">
                  <c:v>7.4771510884000003</c:v>
                </c:pt>
                <c:pt idx="31">
                  <c:v>6.4130543042000001</c:v>
                </c:pt>
                <c:pt idx="32">
                  <c:v>7.137330832</c:v>
                </c:pt>
                <c:pt idx="33">
                  <c:v>6.7951203808000002</c:v>
                </c:pt>
                <c:pt idx="34">
                  <c:v>7.4098433237999997</c:v>
                </c:pt>
                <c:pt idx="35">
                  <c:v>7.4756105207000001</c:v>
                </c:pt>
                <c:pt idx="36">
                  <c:v>8.0202762354000008</c:v>
                </c:pt>
                <c:pt idx="37">
                  <c:v>8.0215753410000001</c:v>
                </c:pt>
                <c:pt idx="38">
                  <c:v>8.8586017583000007</c:v>
                </c:pt>
                <c:pt idx="39">
                  <c:v>8.4473309591000003</c:v>
                </c:pt>
                <c:pt idx="40">
                  <c:v>8.5420287736000002</c:v>
                </c:pt>
                <c:pt idx="41">
                  <c:v>8.0927864090000003</c:v>
                </c:pt>
                <c:pt idx="42">
                  <c:v>12.26445009</c:v>
                </c:pt>
                <c:pt idx="43">
                  <c:v>8.4675459787000005</c:v>
                </c:pt>
                <c:pt idx="44">
                  <c:v>9.6372471600999994</c:v>
                </c:pt>
                <c:pt idx="45">
                  <c:v>8.9761153403999998</c:v>
                </c:pt>
                <c:pt idx="46">
                  <c:v>9.9746469575999992</c:v>
                </c:pt>
                <c:pt idx="47">
                  <c:v>9.4710603877999997</c:v>
                </c:pt>
                <c:pt idx="48">
                  <c:v>10.517742794</c:v>
                </c:pt>
                <c:pt idx="49">
                  <c:v>10.8362492565</c:v>
                </c:pt>
                <c:pt idx="50">
                  <c:v>12.4174498264</c:v>
                </c:pt>
                <c:pt idx="51">
                  <c:v>12.2242486514</c:v>
                </c:pt>
                <c:pt idx="52">
                  <c:v>12.144837066499999</c:v>
                </c:pt>
                <c:pt idx="53">
                  <c:v>13.346721386500001</c:v>
                </c:pt>
                <c:pt idx="54">
                  <c:v>13.379775864999999</c:v>
                </c:pt>
                <c:pt idx="55">
                  <c:v>13.420192483799999</c:v>
                </c:pt>
                <c:pt idx="56">
                  <c:v>14.0382758919</c:v>
                </c:pt>
                <c:pt idx="57">
                  <c:v>13.3598858584</c:v>
                </c:pt>
                <c:pt idx="58">
                  <c:v>14.0501396041</c:v>
                </c:pt>
                <c:pt idx="59">
                  <c:v>13.7268821578</c:v>
                </c:pt>
                <c:pt idx="60">
                  <c:v>14.9528681207</c:v>
                </c:pt>
                <c:pt idx="61">
                  <c:v>15.964527998099999</c:v>
                </c:pt>
                <c:pt idx="62">
                  <c:v>13.6475167759</c:v>
                </c:pt>
                <c:pt idx="63">
                  <c:v>14.269570874099999</c:v>
                </c:pt>
                <c:pt idx="64">
                  <c:v>18.173704735899999</c:v>
                </c:pt>
                <c:pt idx="65">
                  <c:v>14.7956156638</c:v>
                </c:pt>
                <c:pt idx="66">
                  <c:v>17.914032885800001</c:v>
                </c:pt>
                <c:pt idx="67">
                  <c:v>15.865615636099999</c:v>
                </c:pt>
                <c:pt idx="68">
                  <c:v>15.767767725500001</c:v>
                </c:pt>
                <c:pt idx="69">
                  <c:v>15.745753519200001</c:v>
                </c:pt>
                <c:pt idx="70">
                  <c:v>16.5756814573</c:v>
                </c:pt>
                <c:pt idx="71">
                  <c:v>14.215607758599999</c:v>
                </c:pt>
                <c:pt idx="72">
                  <c:v>14.283747484899999</c:v>
                </c:pt>
                <c:pt idx="73">
                  <c:v>14.7538162358</c:v>
                </c:pt>
                <c:pt idx="74">
                  <c:v>16.7049819008</c:v>
                </c:pt>
                <c:pt idx="75">
                  <c:v>15.5741967279</c:v>
                </c:pt>
                <c:pt idx="76">
                  <c:v>15.6876842678</c:v>
                </c:pt>
                <c:pt idx="77">
                  <c:v>16.193557851000001</c:v>
                </c:pt>
                <c:pt idx="78">
                  <c:v>18.124474315000001</c:v>
                </c:pt>
                <c:pt idx="79">
                  <c:v>18.3939342629</c:v>
                </c:pt>
                <c:pt idx="80">
                  <c:v>16.652366792799999</c:v>
                </c:pt>
                <c:pt idx="81">
                  <c:v>19.564831275500001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FD-CA4D-94D3-FEA76E25E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907824"/>
        <c:axId val="997775760"/>
      </c:lineChart>
      <c:catAx>
        <c:axId val="993907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Data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97775760"/>
        <c:crosses val="autoZero"/>
        <c:auto val="1"/>
        <c:lblAlgn val="ctr"/>
        <c:lblOffset val="100"/>
        <c:noMultiLvlLbl val="0"/>
      </c:catAx>
      <c:valAx>
        <c:axId val="99777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9390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0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37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81DDF4-0B94-574B-B4D1-35136CC9709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F3E9A68-43A4-FA47-B728-E15CF1A6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7E0C-2182-D248-8FC8-045341DE0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Radix Sort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04C42-F503-FB4C-84B4-366479DD7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Nasantogtokh</a:t>
            </a:r>
            <a:r>
              <a:rPr lang="en-US" dirty="0"/>
              <a:t> </a:t>
            </a:r>
            <a:r>
              <a:rPr lang="en-US" dirty="0" err="1"/>
              <a:t>Amarsaikhan</a:t>
            </a:r>
            <a:r>
              <a:rPr lang="en-US" dirty="0"/>
              <a:t> CWEVXJ</a:t>
            </a:r>
          </a:p>
          <a:p>
            <a:r>
              <a:rPr lang="en-US" dirty="0" err="1"/>
              <a:t>Mussa</a:t>
            </a:r>
            <a:r>
              <a:rPr lang="en-US" dirty="0"/>
              <a:t> Ebrahim</a:t>
            </a:r>
          </a:p>
          <a:p>
            <a:r>
              <a:rPr lang="en-US" dirty="0" err="1"/>
              <a:t>Nedal</a:t>
            </a:r>
            <a:r>
              <a:rPr lang="en-US" dirty="0"/>
              <a:t> </a:t>
            </a:r>
            <a:r>
              <a:rPr lang="en-US" dirty="0" err="1"/>
              <a:t>Eskaif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8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BDD-EC5A-994F-81FB-D57A40CC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Algorithm (LSD)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EE476-B777-8644-83C0-0A91BE4C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515" y="1690688"/>
            <a:ext cx="1022131" cy="3692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329 </a:t>
            </a:r>
          </a:p>
          <a:p>
            <a:pPr marL="0" indent="0">
              <a:buNone/>
            </a:pPr>
            <a:r>
              <a:rPr lang="en-US" sz="2800" dirty="0"/>
              <a:t>457 </a:t>
            </a:r>
          </a:p>
          <a:p>
            <a:pPr marL="0" indent="0">
              <a:buNone/>
            </a:pPr>
            <a:r>
              <a:rPr lang="en-US" sz="2800" dirty="0"/>
              <a:t>657 </a:t>
            </a:r>
          </a:p>
          <a:p>
            <a:pPr marL="0" indent="0">
              <a:buNone/>
            </a:pPr>
            <a:r>
              <a:rPr lang="en-US" sz="2800" dirty="0"/>
              <a:t>839 </a:t>
            </a:r>
          </a:p>
          <a:p>
            <a:pPr marL="0" indent="0">
              <a:buNone/>
            </a:pPr>
            <a:r>
              <a:rPr lang="en-US" sz="2800" dirty="0"/>
              <a:t>436</a:t>
            </a:r>
          </a:p>
          <a:p>
            <a:pPr marL="0" indent="0">
              <a:buNone/>
            </a:pPr>
            <a:r>
              <a:rPr lang="en-US" sz="2800" dirty="0"/>
              <a:t>720 </a:t>
            </a:r>
          </a:p>
          <a:p>
            <a:pPr marL="0" indent="0">
              <a:buNone/>
            </a:pPr>
            <a:r>
              <a:rPr lang="en-US" sz="2800" dirty="0"/>
              <a:t>355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494CE4C-CABB-A543-A92F-7A495CB85DC2}"/>
              </a:ext>
            </a:extLst>
          </p:cNvPr>
          <p:cNvSpPr txBox="1">
            <a:spLocks/>
          </p:cNvSpPr>
          <p:nvPr/>
        </p:nvSpPr>
        <p:spPr>
          <a:xfrm>
            <a:off x="4784461" y="1690688"/>
            <a:ext cx="1022131" cy="3692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72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35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/>
              <a:t>43</a:t>
            </a:r>
            <a:r>
              <a:rPr lang="en-US" b="1" dirty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r>
              <a:rPr lang="en-US" dirty="0"/>
              <a:t>45</a:t>
            </a:r>
            <a:r>
              <a:rPr lang="en-US" b="1" dirty="0">
                <a:solidFill>
                  <a:srgbClr val="FF0000"/>
                </a:solidFill>
              </a:rPr>
              <a:t>7</a:t>
            </a:r>
          </a:p>
          <a:p>
            <a:pPr marL="0" indent="0">
              <a:buNone/>
            </a:pPr>
            <a:r>
              <a:rPr lang="en-US" dirty="0"/>
              <a:t>65</a:t>
            </a:r>
            <a:r>
              <a:rPr lang="en-US" b="1" dirty="0">
                <a:solidFill>
                  <a:srgbClr val="FF0000"/>
                </a:solidFill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32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83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   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82EAE31-FAD3-7640-95C3-288A846AA205}"/>
              </a:ext>
            </a:extLst>
          </p:cNvPr>
          <p:cNvSpPr txBox="1">
            <a:spLocks/>
          </p:cNvSpPr>
          <p:nvPr/>
        </p:nvSpPr>
        <p:spPr>
          <a:xfrm>
            <a:off x="6379407" y="1690688"/>
            <a:ext cx="1022131" cy="3692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7     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5A1E88A-3C85-A548-833F-9D89D8071C85}"/>
              </a:ext>
            </a:extLst>
          </p:cNvPr>
          <p:cNvSpPr txBox="1">
            <a:spLocks/>
          </p:cNvSpPr>
          <p:nvPr/>
        </p:nvSpPr>
        <p:spPr>
          <a:xfrm>
            <a:off x="7974353" y="1690688"/>
            <a:ext cx="1022131" cy="3692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29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55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36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57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57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/>
              <a:t>20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39     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2340136-5728-EF42-8CDB-27D69AD802F8}"/>
              </a:ext>
            </a:extLst>
          </p:cNvPr>
          <p:cNvSpPr/>
          <p:nvPr/>
        </p:nvSpPr>
        <p:spPr>
          <a:xfrm>
            <a:off x="4036424" y="3353960"/>
            <a:ext cx="574765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24A23BB-0D21-414A-A41D-03B574922D8C}"/>
              </a:ext>
            </a:extLst>
          </p:cNvPr>
          <p:cNvSpPr/>
          <p:nvPr/>
        </p:nvSpPr>
        <p:spPr>
          <a:xfrm>
            <a:off x="5692481" y="3353960"/>
            <a:ext cx="574765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29DC297-29D0-D349-93BC-DD4330ACD4AF}"/>
              </a:ext>
            </a:extLst>
          </p:cNvPr>
          <p:cNvSpPr/>
          <p:nvPr/>
        </p:nvSpPr>
        <p:spPr>
          <a:xfrm>
            <a:off x="7226316" y="3353960"/>
            <a:ext cx="574765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CD53-B63F-5646-A858-434D8B0A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A8C2-103D-D045-862C-16F33C14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03269" cy="5441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System info: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061BB-95DD-4849-992B-677B030AC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7" b="10068"/>
          <a:stretch/>
        </p:blipFill>
        <p:spPr>
          <a:xfrm>
            <a:off x="998021" y="2369733"/>
            <a:ext cx="3708400" cy="38072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95AEB0-ED95-1542-BF7E-ED1CD87A6C85}"/>
              </a:ext>
            </a:extLst>
          </p:cNvPr>
          <p:cNvSpPr txBox="1">
            <a:spLocks/>
          </p:cNvSpPr>
          <p:nvPr/>
        </p:nvSpPr>
        <p:spPr>
          <a:xfrm>
            <a:off x="6427123" y="1825625"/>
            <a:ext cx="4628804" cy="272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Parallel solution</a:t>
            </a:r>
          </a:p>
          <a:p>
            <a:r>
              <a:rPr lang="en-US" dirty="0"/>
              <a:t>OpenMP</a:t>
            </a:r>
          </a:p>
          <a:p>
            <a:r>
              <a:rPr lang="en-US" dirty="0"/>
              <a:t>4 core – 4 thread </a:t>
            </a:r>
          </a:p>
          <a:p>
            <a:r>
              <a:rPr lang="en-US" dirty="0"/>
              <a:t>Shared memory arch </a:t>
            </a:r>
          </a:p>
        </p:txBody>
      </p:sp>
    </p:spTree>
    <p:extLst>
      <p:ext uri="{BB962C8B-B14F-4D97-AF65-F5344CB8AC3E}">
        <p14:creationId xmlns:p14="http://schemas.microsoft.com/office/powerpoint/2010/main" val="21744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5F6C-C198-0243-AE72-63A53387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to be sorted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AF4D-7C99-A240-B213-DBFCCDE0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array </a:t>
            </a:r>
          </a:p>
          <a:p>
            <a:r>
              <a:rPr lang="en-US" dirty="0"/>
              <a:t>Generated randomly &lt;= 10000</a:t>
            </a:r>
          </a:p>
          <a:p>
            <a:r>
              <a:rPr lang="en-US" dirty="0"/>
              <a:t>Time measurement excludes random array generation time</a:t>
            </a:r>
          </a:p>
        </p:txBody>
      </p:sp>
    </p:spTree>
    <p:extLst>
      <p:ext uri="{BB962C8B-B14F-4D97-AF65-F5344CB8AC3E}">
        <p14:creationId xmlns:p14="http://schemas.microsoft.com/office/powerpoint/2010/main" val="209848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B4B9-57BB-6744-958B-6144A9FD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measurement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93317-97CF-4848-AF97-0FD782B7C2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633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F5E6-F88C-8C40-AC96-0FB75599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3CA0-3227-DA4C-A4D5-7008F832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gain much speed up, but it is something … </a:t>
            </a:r>
          </a:p>
          <a:p>
            <a:r>
              <a:rPr lang="en-US" dirty="0"/>
              <a:t>Tried bubble soring with OpenMP, but parallel version was slow.</a:t>
            </a:r>
          </a:p>
        </p:txBody>
      </p:sp>
    </p:spTree>
    <p:extLst>
      <p:ext uri="{BB962C8B-B14F-4D97-AF65-F5344CB8AC3E}">
        <p14:creationId xmlns:p14="http://schemas.microsoft.com/office/powerpoint/2010/main" val="4119102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{C8E5ECDB-566D-9140-8622-EB19A37D563F}tf10001070</Template>
  <TotalTime>22</TotalTime>
  <Words>113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Radix Sort Algorithm</vt:lpstr>
      <vt:lpstr>Radix Algorithm (LSD) </vt:lpstr>
      <vt:lpstr>Used technology </vt:lpstr>
      <vt:lpstr>Array to be sorted </vt:lpstr>
      <vt:lpstr>Time measurement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Algorithm</dc:title>
  <dc:creator>Nasantogtokh Amarsaikhan</dc:creator>
  <cp:lastModifiedBy>Nasantogtokh Amarsaikhan</cp:lastModifiedBy>
  <cp:revision>5</cp:revision>
  <dcterms:created xsi:type="dcterms:W3CDTF">2019-03-24T01:06:31Z</dcterms:created>
  <dcterms:modified xsi:type="dcterms:W3CDTF">2019-03-24T01:28:35Z</dcterms:modified>
</cp:coreProperties>
</file>