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23675"/>
            <a:ext cx="8520600" cy="110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RabbitMQ - message broker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Projekt i implementacja infrastruktury w technologii SOA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063500" y="1848350"/>
            <a:ext cx="4674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Jako </a:t>
            </a:r>
            <a:r>
              <a:rPr lang="en" sz="1200">
                <a:solidFill>
                  <a:srgbClr val="666666"/>
                </a:solidFill>
              </a:rPr>
              <a:t>narzędzie</a:t>
            </a:r>
            <a:r>
              <a:rPr lang="en" sz="1200">
                <a:solidFill>
                  <a:srgbClr val="666666"/>
                </a:solidFill>
              </a:rPr>
              <a:t> użyte do realizacji pracy magisterskiej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496175" y="3960775"/>
            <a:ext cx="3139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Promotor: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 hab. </a:t>
            </a:r>
            <a:r>
              <a:rPr b="1" lang="en"/>
              <a:t>Barbara Strug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RabbitMQ in general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Producing - Nic więcej jak wysyłanie wiadomości.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Producer - Program wysyłający wiadomości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Będziemy go oznaczać literą “P”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4" name="Shape 64"/>
          <p:cNvSpPr/>
          <p:nvPr/>
        </p:nvSpPr>
        <p:spPr>
          <a:xfrm>
            <a:off x="3970575" y="4019450"/>
            <a:ext cx="1515900" cy="9855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537750" y="4225850"/>
            <a:ext cx="79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RabbitMQ in general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Consumer - Zazwyczaj program czekający na pobranie wiadomości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Będziemy go oznaczać literą “C”</a:t>
            </a:r>
          </a:p>
        </p:txBody>
      </p:sp>
      <p:sp>
        <p:nvSpPr>
          <p:cNvPr id="72" name="Shape 72"/>
          <p:cNvSpPr/>
          <p:nvPr/>
        </p:nvSpPr>
        <p:spPr>
          <a:xfrm>
            <a:off x="3667375" y="3745625"/>
            <a:ext cx="1506000" cy="978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980325" y="3872750"/>
            <a:ext cx="93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RabbitMQ in general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Queue - nazwa kolejki dostarczanej przez RabbitMQ</a:t>
            </a:r>
          </a:p>
          <a:p>
            <a:pPr indent="-3810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Verdana"/>
              <a:buChar char="●"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Wiadomości trzymane jedynie w kolejce </a:t>
            </a:r>
          </a:p>
          <a:p>
            <a:pPr indent="-3810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Verdana"/>
              <a:buChar char="●"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Kolejka nie ma limitów (nieskończony buffer)</a:t>
            </a:r>
          </a:p>
          <a:p>
            <a:pPr indent="-3810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Verdana"/>
              <a:buChar char="●"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Wielu Producentów może wysyłać wiadomości</a:t>
            </a:r>
          </a:p>
          <a:p>
            <a:pPr indent="-3810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Verdana"/>
              <a:buChar char="●"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Wielu konsumentów może odbierać wiadomości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Będziemy ją oznaczać:</a:t>
            </a:r>
          </a:p>
        </p:txBody>
      </p:sp>
      <p:pic>
        <p:nvPicPr>
          <p:cNvPr descr="Screen Shot 2017-01-11 at 12.45.00 PM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3762125"/>
            <a:ext cx="25908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Napiszemy prosty program w Ruby, który będzie wysyłał pojedyncza wiadomość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Użyjemy do tego biblioteki </a:t>
            </a:r>
            <a:r>
              <a:rPr b="1" lang="en"/>
              <a:t>Bunny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Diagram poniżej pokazuje przepływ naszej informacji:</a:t>
            </a:r>
          </a:p>
        </p:txBody>
      </p:sp>
      <p:pic>
        <p:nvPicPr>
          <p:cNvPr descr="Screen Shot 2017-01-11 at 12.52.25 P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37" y="3583650"/>
            <a:ext cx="5448525" cy="11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Wysyłanie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i="1" lang="en"/>
              <a:t>Nazwiemy nasz plik </a:t>
            </a:r>
            <a:r>
              <a:rPr b="1" i="1" lang="en"/>
              <a:t>send.rb </a:t>
            </a:r>
            <a:r>
              <a:rPr i="1" lang="en"/>
              <a:t>oraz konsumenta </a:t>
            </a:r>
            <a:r>
              <a:rPr b="1" i="1" lang="en"/>
              <a:t>receiver.rb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Sender połączy się z RabbitMQ i wyśle pojedynczą wiadomość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descr="Screen Shot 2017-01-11 at 12.54.41 PM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00" y="1292250"/>
            <a:ext cx="4210199" cy="13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Odbieranie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Konsument odbiera wiadomości z </a:t>
            </a:r>
            <a:r>
              <a:rPr b="1" lang="en"/>
              <a:t>RubbitMQ</a:t>
            </a:r>
            <a:r>
              <a:rPr lang="en"/>
              <a:t> więc musi na nie nasłuchiwać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 otrzymaniu wiadomości zostanie ona wypisana</a:t>
            </a:r>
          </a:p>
        </p:txBody>
      </p:sp>
      <p:pic>
        <p:nvPicPr>
          <p:cNvPr descr="Screen Shot 2017-01-11 at 12.57.54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012" y="1378700"/>
            <a:ext cx="3805975" cy="1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6250"/>
            <a:ext cx="8520600" cy="44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808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8080"/>
                </a:solidFill>
              </a:rPr>
              <a:t>$ </a:t>
            </a:r>
            <a:r>
              <a:rPr lang="en" sz="3600">
                <a:solidFill>
                  <a:srgbClr val="555555"/>
                </a:solidFill>
              </a:rPr>
              <a:t>ruby send.rb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8080"/>
                </a:solidFill>
              </a:rPr>
              <a:t>$ </a:t>
            </a:r>
            <a:r>
              <a:rPr lang="en" sz="3600">
                <a:solidFill>
                  <a:srgbClr val="555555"/>
                </a:solidFill>
              </a:rPr>
              <a:t>ruby receive.rb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rgbClr val="555555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65275"/>
            <a:ext cx="8520600" cy="1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Dziękuje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