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057399" y="2082856"/>
            <a:ext cx="2643909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507443" y="497935"/>
            <a:ext cx="2911650" cy="19205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sdt;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 **services;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924663" y="2845300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9" name="Conector angulado 8"/>
          <p:cNvCxnSpPr>
            <a:endCxn id="28" idx="0"/>
          </p:cNvCxnSpPr>
          <p:nvPr/>
        </p:nvCxnSpPr>
        <p:spPr>
          <a:xfrm rot="10800000" flipV="1">
            <a:off x="3379355" y="1587500"/>
            <a:ext cx="2248161" cy="4953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endCxn id="65" idx="0"/>
          </p:cNvCxnSpPr>
          <p:nvPr/>
        </p:nvCxnSpPr>
        <p:spPr>
          <a:xfrm rot="10800000">
            <a:off x="1718092" y="312772"/>
            <a:ext cx="3909422" cy="689458"/>
          </a:xfrm>
          <a:prstGeom prst="bentConnector4">
            <a:avLst>
              <a:gd name="adj1" fmla="val 30451"/>
              <a:gd name="adj2" fmla="val 133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396137" y="4259155"/>
            <a:ext cx="2643910" cy="20227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MpegTSService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*provider_name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pcr_pid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Conector angulado 59"/>
          <p:cNvCxnSpPr/>
          <p:nvPr/>
        </p:nvCxnSpPr>
        <p:spPr>
          <a:xfrm rot="10800000" flipV="1">
            <a:off x="1718092" y="1583247"/>
            <a:ext cx="3920064" cy="26613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de cantos arredondados 63"/>
          <p:cNvSpPr/>
          <p:nvPr/>
        </p:nvSpPr>
        <p:spPr>
          <a:xfrm>
            <a:off x="1718092" y="54643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189604" y="312772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PAT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343906" y="3252323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PMT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Conector angulado 74"/>
          <p:cNvCxnSpPr>
            <a:endCxn id="28" idx="3"/>
          </p:cNvCxnSpPr>
          <p:nvPr/>
        </p:nvCxnSpPr>
        <p:spPr>
          <a:xfrm rot="10800000">
            <a:off x="4701309" y="3094222"/>
            <a:ext cx="2367151" cy="222880"/>
          </a:xfrm>
          <a:prstGeom prst="bentConnector3">
            <a:avLst>
              <a:gd name="adj1" fmla="val 175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de cantos arredondados 83"/>
          <p:cNvSpPr/>
          <p:nvPr/>
        </p:nvSpPr>
        <p:spPr>
          <a:xfrm>
            <a:off x="7839063" y="3475418"/>
            <a:ext cx="2988858" cy="12602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8656911" y="4105536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87" name="Conector angulado 86"/>
          <p:cNvCxnSpPr>
            <a:endCxn id="28" idx="3"/>
          </p:cNvCxnSpPr>
          <p:nvPr/>
        </p:nvCxnSpPr>
        <p:spPr>
          <a:xfrm rot="10800000">
            <a:off x="4701308" y="3094222"/>
            <a:ext cx="3261806" cy="867642"/>
          </a:xfrm>
          <a:prstGeom prst="bentConnector3">
            <a:avLst>
              <a:gd name="adj1" fmla="val 402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endCxn id="28" idx="3"/>
          </p:cNvCxnSpPr>
          <p:nvPr/>
        </p:nvCxnSpPr>
        <p:spPr>
          <a:xfrm rot="10800000">
            <a:off x="4701308" y="3094222"/>
            <a:ext cx="4067940" cy="1496044"/>
          </a:xfrm>
          <a:prstGeom prst="bentConnector3">
            <a:avLst>
              <a:gd name="adj1" fmla="val 521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endCxn id="27" idx="1"/>
          </p:cNvCxnSpPr>
          <p:nvPr/>
        </p:nvCxnSpPr>
        <p:spPr>
          <a:xfrm rot="16200000" flipH="1">
            <a:off x="2156229" y="2630358"/>
            <a:ext cx="1236830" cy="11385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endCxn id="64" idx="1"/>
          </p:cNvCxnSpPr>
          <p:nvPr/>
        </p:nvCxnSpPr>
        <p:spPr>
          <a:xfrm rot="16200000" flipH="1">
            <a:off x="481805" y="4793796"/>
            <a:ext cx="1262483" cy="12100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430234" y="487018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sp>
        <p:nvSpPr>
          <p:cNvPr id="101" name="Retângulo de cantos arredondados 100"/>
          <p:cNvSpPr/>
          <p:nvPr/>
        </p:nvSpPr>
        <p:spPr>
          <a:xfrm>
            <a:off x="6400882" y="5593655"/>
            <a:ext cx="2988858" cy="11299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MpegTSWriteStream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struct MpegTSService *service;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cc;</a:t>
            </a:r>
          </a:p>
        </p:txBody>
      </p:sp>
      <p:cxnSp>
        <p:nvCxnSpPr>
          <p:cNvPr id="102" name="Conector angulado 101"/>
          <p:cNvCxnSpPr>
            <a:endCxn id="59" idx="3"/>
          </p:cNvCxnSpPr>
          <p:nvPr/>
        </p:nvCxnSpPr>
        <p:spPr>
          <a:xfrm rot="10800000">
            <a:off x="3040047" y="5270521"/>
            <a:ext cx="3491382" cy="803104"/>
          </a:xfrm>
          <a:prstGeom prst="bentConnector3">
            <a:avLst>
              <a:gd name="adj1" fmla="val 40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do 105"/>
          <p:cNvCxnSpPr>
            <a:endCxn id="59" idx="3"/>
          </p:cNvCxnSpPr>
          <p:nvPr/>
        </p:nvCxnSpPr>
        <p:spPr>
          <a:xfrm rot="10800000">
            <a:off x="3040048" y="5270521"/>
            <a:ext cx="2467395" cy="59432"/>
          </a:xfrm>
          <a:prstGeom prst="bentConnector3">
            <a:avLst>
              <a:gd name="adj1" fmla="val 158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8656911" y="312771"/>
            <a:ext cx="3056976" cy="11314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MpegTSSection NIT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pid;</a:t>
            </a:r>
          </a:p>
          <a:p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cc;</a:t>
            </a:r>
          </a:p>
          <a:p>
            <a:r>
              <a:rPr lang="pt-PT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*opaque</a:t>
            </a:r>
            <a:r>
              <a:rPr lang="pt-PT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Conector angulado 112"/>
          <p:cNvCxnSpPr/>
          <p:nvPr/>
        </p:nvCxnSpPr>
        <p:spPr>
          <a:xfrm flipV="1">
            <a:off x="7257834" y="298257"/>
            <a:ext cx="2913051" cy="889955"/>
          </a:xfrm>
          <a:prstGeom prst="bentConnector4">
            <a:avLst>
              <a:gd name="adj1" fmla="val 23765"/>
              <a:gd name="adj2" fmla="val 1256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 rot="10800000">
            <a:off x="9895526" y="885369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Retângulo de cantos arredondados 75"/>
          <p:cNvSpPr/>
          <p:nvPr/>
        </p:nvSpPr>
        <p:spPr>
          <a:xfrm>
            <a:off x="9384673" y="2327602"/>
            <a:ext cx="1790163" cy="481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Dektec DTA-115</a:t>
            </a:r>
            <a:endParaRPr lang="pt-PT" dirty="0" smtClean="0"/>
          </a:p>
        </p:txBody>
      </p:sp>
      <p:cxnSp>
        <p:nvCxnSpPr>
          <p:cNvPr id="100" name="Conector angulado 99"/>
          <p:cNvCxnSpPr>
            <a:stCxn id="76" idx="0"/>
          </p:cNvCxnSpPr>
          <p:nvPr/>
        </p:nvCxnSpPr>
        <p:spPr>
          <a:xfrm rot="16200000" flipV="1">
            <a:off x="10150465" y="2198311"/>
            <a:ext cx="25858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9771490" y="523005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9685090" y="6182114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9443340" y="1529436"/>
            <a:ext cx="83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Antenna</a:t>
            </a:r>
            <a:endParaRPr lang="pt-BR" sz="14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8185061" y="3067820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Captured</a:t>
            </a:r>
          </a:p>
          <a:p>
            <a:pPr algn="ctr"/>
            <a:r>
              <a:rPr lang="pt-PT" sz="1400" dirty="0" smtClean="0"/>
              <a:t>Multi-Service</a:t>
            </a:r>
            <a:r>
              <a:rPr lang="pt-BR" sz="1400" dirty="0" smtClean="0"/>
              <a:t> TS</a:t>
            </a:r>
            <a:endParaRPr lang="pt-PT" sz="1400" dirty="0" smtClean="0"/>
          </a:p>
        </p:txBody>
      </p:sp>
      <p:cxnSp>
        <p:nvCxnSpPr>
          <p:cNvPr id="104" name="Conector angulado 103"/>
          <p:cNvCxnSpPr>
            <a:stCxn id="89" idx="2"/>
            <a:endCxn id="76" idx="2"/>
          </p:cNvCxnSpPr>
          <p:nvPr/>
        </p:nvCxnSpPr>
        <p:spPr>
          <a:xfrm rot="16200000" flipH="1">
            <a:off x="8768434" y="1297918"/>
            <a:ext cx="610928" cy="2411713"/>
          </a:xfrm>
          <a:prstGeom prst="bentConnector3">
            <a:avLst>
              <a:gd name="adj1" fmla="val 137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m 8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00" b="864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01" b="13754"/>
          <a:stretch/>
        </p:blipFill>
        <p:spPr>
          <a:xfrm flipH="1">
            <a:off x="7078070" y="1055310"/>
            <a:ext cx="157994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7325662" y="2819421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Muxer</a:t>
            </a:r>
            <a:endParaRPr lang="pt-PT" dirty="0" smtClean="0"/>
          </a:p>
        </p:txBody>
      </p:sp>
      <p:grpSp>
        <p:nvGrpSpPr>
          <p:cNvPr id="15" name="Grupo 14"/>
          <p:cNvGrpSpPr/>
          <p:nvPr/>
        </p:nvGrpSpPr>
        <p:grpSpPr>
          <a:xfrm rot="10800000">
            <a:off x="9895526" y="885369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de cantos arredondados 23"/>
          <p:cNvSpPr/>
          <p:nvPr/>
        </p:nvSpPr>
        <p:spPr>
          <a:xfrm>
            <a:off x="2316017" y="2677546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384673" y="2327602"/>
            <a:ext cx="1790163" cy="481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Dektec DTA-115</a:t>
            </a:r>
            <a:endParaRPr lang="pt-PT" dirty="0" smtClean="0"/>
          </a:p>
        </p:txBody>
      </p:sp>
      <p:cxnSp>
        <p:nvCxnSpPr>
          <p:cNvPr id="90" name="Conector angulado 89"/>
          <p:cNvCxnSpPr>
            <a:stCxn id="24" idx="3"/>
            <a:endCxn id="8" idx="1"/>
          </p:cNvCxnSpPr>
          <p:nvPr/>
        </p:nvCxnSpPr>
        <p:spPr>
          <a:xfrm>
            <a:off x="3167453" y="3102415"/>
            <a:ext cx="4158209" cy="5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6" idx="2"/>
          </p:cNvCxnSpPr>
          <p:nvPr/>
        </p:nvCxnSpPr>
        <p:spPr>
          <a:xfrm flipV="1">
            <a:off x="9115825" y="2809239"/>
            <a:ext cx="1163930" cy="298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0"/>
          </p:cNvCxnSpPr>
          <p:nvPr/>
        </p:nvCxnSpPr>
        <p:spPr>
          <a:xfrm rot="16200000" flipV="1">
            <a:off x="10150465" y="2198311"/>
            <a:ext cx="25858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9771490" y="5230053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9685090" y="6182114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779726" y="3154391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Created</a:t>
            </a:r>
          </a:p>
          <a:p>
            <a:pPr algn="ctr"/>
            <a:r>
              <a:rPr lang="pt-PT" sz="1400" dirty="0" smtClean="0"/>
              <a:t>Multi-Service TS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825633" y="517913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Full-Seg</a:t>
            </a:r>
          </a:p>
          <a:p>
            <a:pPr algn="ctr"/>
            <a:r>
              <a:rPr lang="pt-PT" sz="1400" dirty="0" smtClean="0"/>
              <a:t>Single-Service TS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9443340" y="1529436"/>
            <a:ext cx="83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Antenna</a:t>
            </a:r>
            <a:endParaRPr lang="pt-BR" sz="14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3007933" y="1553740"/>
            <a:ext cx="1500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Captured</a:t>
            </a:r>
          </a:p>
          <a:p>
            <a:pPr algn="ctr"/>
            <a:r>
              <a:rPr lang="pt-PT" sz="1400" dirty="0" smtClean="0"/>
              <a:t>Multi-Service</a:t>
            </a:r>
            <a:r>
              <a:rPr lang="pt-BR" sz="1400" dirty="0" smtClean="0"/>
              <a:t> TS</a:t>
            </a:r>
            <a:endParaRPr lang="pt-PT" sz="1400" dirty="0" smtClean="0"/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971184" y="904874"/>
            <a:ext cx="1781305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FFmpeg MPEG2 Demuxer</a:t>
            </a:r>
            <a:endParaRPr lang="pt-PT" dirty="0" smtClean="0"/>
          </a:p>
        </p:txBody>
      </p:sp>
      <p:cxnSp>
        <p:nvCxnSpPr>
          <p:cNvPr id="104" name="Conector angulado 103"/>
          <p:cNvCxnSpPr>
            <a:endCxn id="102" idx="1"/>
          </p:cNvCxnSpPr>
          <p:nvPr/>
        </p:nvCxnSpPr>
        <p:spPr>
          <a:xfrm>
            <a:off x="2741735" y="1193437"/>
            <a:ext cx="12294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m 8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00" b="864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01" b="13754"/>
          <a:stretch/>
        </p:blipFill>
        <p:spPr>
          <a:xfrm flipH="1">
            <a:off x="1769213" y="333374"/>
            <a:ext cx="1579944" cy="1143001"/>
          </a:xfrm>
          <a:prstGeom prst="rect">
            <a:avLst/>
          </a:prstGeom>
        </p:spPr>
      </p:pic>
      <p:sp>
        <p:nvSpPr>
          <p:cNvPr id="111" name="CaixaDeTexto 110"/>
          <p:cNvSpPr txBox="1"/>
          <p:nvPr/>
        </p:nvSpPr>
        <p:spPr>
          <a:xfrm>
            <a:off x="5740061" y="1315948"/>
            <a:ext cx="140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 1-Seg </a:t>
            </a:r>
          </a:p>
          <a:p>
            <a:pPr algn="ctr"/>
            <a:r>
              <a:rPr lang="pt-PT" sz="1400" dirty="0" smtClean="0"/>
              <a:t>Single-Service TS</a:t>
            </a:r>
            <a:endParaRPr lang="pt-BR" sz="1400" dirty="0"/>
          </a:p>
        </p:txBody>
      </p:sp>
      <p:cxnSp>
        <p:nvCxnSpPr>
          <p:cNvPr id="112" name="Conector angulado 111"/>
          <p:cNvCxnSpPr>
            <a:endCxn id="8" idx="0"/>
          </p:cNvCxnSpPr>
          <p:nvPr/>
        </p:nvCxnSpPr>
        <p:spPr>
          <a:xfrm>
            <a:off x="5752488" y="1060586"/>
            <a:ext cx="2468256" cy="175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>
            <a:off x="5752489" y="1319167"/>
            <a:ext cx="2132156" cy="1500254"/>
          </a:xfrm>
          <a:prstGeom prst="bentConnector3">
            <a:avLst>
              <a:gd name="adj1" fmla="val 100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3167453" y="3137437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PSI/SI Data</a:t>
            </a:r>
          </a:p>
        </p:txBody>
      </p:sp>
    </p:spTree>
    <p:extLst>
      <p:ext uri="{BB962C8B-B14F-4D97-AF65-F5344CB8AC3E}">
        <p14:creationId xmlns:p14="http://schemas.microsoft.com/office/powerpoint/2010/main" val="9784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4226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97389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10552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23715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536878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950041" y="4156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33101" y="708945"/>
            <a:ext cx="158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</a:p>
        </p:txBody>
      </p:sp>
      <p:cxnSp>
        <p:nvCxnSpPr>
          <p:cNvPr id="13" name="Conector angulado 12"/>
          <p:cNvCxnSpPr>
            <a:stCxn id="11" idx="3"/>
            <a:endCxn id="4" idx="2"/>
          </p:cNvCxnSpPr>
          <p:nvPr/>
        </p:nvCxnSpPr>
        <p:spPr>
          <a:xfrm flipV="1">
            <a:off x="1717964" y="637307"/>
            <a:ext cx="872844" cy="2563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33103" y="1895881"/>
            <a:ext cx="21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*q++ = 0x10</a:t>
            </a:r>
          </a:p>
        </p:txBody>
      </p:sp>
      <p:cxnSp>
        <p:nvCxnSpPr>
          <p:cNvPr id="22" name="Conector angulado 21"/>
          <p:cNvCxnSpPr>
            <a:stCxn id="19" idx="3"/>
            <a:endCxn id="28" idx="2"/>
          </p:cNvCxnSpPr>
          <p:nvPr/>
        </p:nvCxnSpPr>
        <p:spPr>
          <a:xfrm flipV="1">
            <a:off x="2272145" y="1683323"/>
            <a:ext cx="1731826" cy="3972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884226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297389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10552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123715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536878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50041" y="1087577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54687" y="1165964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33102" y="2949021"/>
            <a:ext cx="234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q</a:t>
            </a:r>
          </a:p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2</a:t>
            </a:r>
          </a:p>
          <a:p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Conector angulado 39"/>
          <p:cNvCxnSpPr>
            <a:stCxn id="39" idx="3"/>
            <a:endCxn id="44" idx="2"/>
          </p:cNvCxnSpPr>
          <p:nvPr/>
        </p:nvCxnSpPr>
        <p:spPr>
          <a:xfrm flipV="1">
            <a:off x="2479964" y="2900334"/>
            <a:ext cx="4350333" cy="5103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884226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297389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0552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123715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536878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950041" y="2304588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54687" y="238297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3101" y="442907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*q++ = 0x45</a:t>
            </a:r>
          </a:p>
        </p:txBody>
      </p:sp>
      <p:cxnSp>
        <p:nvCxnSpPr>
          <p:cNvPr id="57" name="Conector angulado 56"/>
          <p:cNvCxnSpPr>
            <a:stCxn id="56" idx="3"/>
            <a:endCxn id="62" idx="2"/>
          </p:cNvCxnSpPr>
          <p:nvPr/>
        </p:nvCxnSpPr>
        <p:spPr>
          <a:xfrm flipV="1">
            <a:off x="2272144" y="4145057"/>
            <a:ext cx="5971316" cy="4686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884226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3297389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710552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6123715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7536878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950041" y="3549311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054687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285148" y="3627698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76" name="Conector angulado 75"/>
          <p:cNvCxnSpPr>
            <a:endCxn id="42" idx="2"/>
          </p:cNvCxnSpPr>
          <p:nvPr/>
        </p:nvCxnSpPr>
        <p:spPr>
          <a:xfrm flipV="1">
            <a:off x="2479963" y="2900334"/>
            <a:ext cx="1524008" cy="244632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33101" y="5983249"/>
            <a:ext cx="2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len_ptr[0]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0x0C</a:t>
            </a:r>
          </a:p>
          <a:p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PT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len_ptr[1]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  <a:endParaRPr lang="pt-P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1884226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3297389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710552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6123715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7536878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8950041" y="5297456"/>
            <a:ext cx="1413163" cy="59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2054687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6285148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0x45</a:t>
            </a:r>
          </a:p>
        </p:txBody>
      </p:sp>
      <p:cxnSp>
        <p:nvCxnSpPr>
          <p:cNvPr id="94" name="Conector angulado 93"/>
          <p:cNvCxnSpPr>
            <a:endCxn id="87" idx="2"/>
          </p:cNvCxnSpPr>
          <p:nvPr/>
        </p:nvCxnSpPr>
        <p:spPr>
          <a:xfrm flipV="1">
            <a:off x="2964873" y="5893202"/>
            <a:ext cx="2452261" cy="576866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endCxn id="86" idx="2"/>
          </p:cNvCxnSpPr>
          <p:nvPr/>
        </p:nvCxnSpPr>
        <p:spPr>
          <a:xfrm flipV="1">
            <a:off x="2964873" y="5893202"/>
            <a:ext cx="1039098" cy="253750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3484422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871985" y="5392347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925532" y="5057194"/>
            <a:ext cx="301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pt-PT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PT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7698310" y="5375843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9118101" y="5390535"/>
            <a:ext cx="109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</p:spTree>
    <p:extLst>
      <p:ext uri="{BB962C8B-B14F-4D97-AF65-F5344CB8AC3E}">
        <p14:creationId xmlns:p14="http://schemas.microsoft.com/office/powerpoint/2010/main" val="17571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/>
          <p:cNvCxnSpPr/>
          <p:nvPr/>
        </p:nvCxnSpPr>
        <p:spPr>
          <a:xfrm>
            <a:off x="1614388" y="1150883"/>
            <a:ext cx="8632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1599874" y="983012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7114762" y="613680"/>
            <a:ext cx="313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2586845" y="983012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588329" y="983012"/>
            <a:ext cx="0" cy="399077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H="1">
            <a:off x="4675583" y="983968"/>
            <a:ext cx="2" cy="389283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662555" y="983968"/>
            <a:ext cx="0" cy="38235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664039" y="983968"/>
            <a:ext cx="0" cy="39482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675875" y="983012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8662846" y="983012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9664330" y="983012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91" idx="2"/>
          </p:cNvCxnSpPr>
          <p:nvPr/>
        </p:nvCxnSpPr>
        <p:spPr>
          <a:xfrm>
            <a:off x="5441585" y="358059"/>
            <a:ext cx="14410" cy="4518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534426" y="518885"/>
            <a:ext cx="0" cy="4357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3108463" y="983012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082163" y="955303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5183285" y="955303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6161330" y="955303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7161001" y="824952"/>
            <a:ext cx="0" cy="397691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4415183" y="518885"/>
            <a:ext cx="41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</a:t>
            </a:r>
            <a:r>
              <a:rPr lang="pt-PT" baseline="-25000" dirty="0" smtClean="0"/>
              <a:t>a</a:t>
            </a:r>
            <a:endParaRPr lang="pt-PT" baseline="-25000" dirty="0" smtClean="0"/>
          </a:p>
        </p:txBody>
      </p:sp>
      <p:sp>
        <p:nvSpPr>
          <p:cNvPr id="87" name="CaixaDeTexto 86"/>
          <p:cNvSpPr txBox="1"/>
          <p:nvPr/>
        </p:nvSpPr>
        <p:spPr>
          <a:xfrm>
            <a:off x="4956648" y="545661"/>
            <a:ext cx="3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</a:t>
            </a:r>
            <a:r>
              <a:rPr lang="pt-PT" baseline="-25000" dirty="0"/>
              <a:t>b</a:t>
            </a:r>
            <a:endParaRPr lang="pt-PT" baseline="-25000" dirty="0" smtClean="0"/>
          </a:p>
        </p:txBody>
      </p:sp>
      <p:sp>
        <p:nvSpPr>
          <p:cNvPr id="88" name="CaixaDeTexto 87"/>
          <p:cNvSpPr txBox="1"/>
          <p:nvPr/>
        </p:nvSpPr>
        <p:spPr>
          <a:xfrm>
            <a:off x="5441585" y="545661"/>
            <a:ext cx="4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</a:t>
            </a:r>
            <a:r>
              <a:rPr lang="pt-PT" baseline="-25000" dirty="0"/>
              <a:t>c</a:t>
            </a:r>
            <a:endParaRPr lang="pt-PT" baseline="-25000" dirty="0" smtClean="0"/>
          </a:p>
        </p:txBody>
      </p:sp>
      <p:sp>
        <p:nvSpPr>
          <p:cNvPr id="89" name="CaixaDeTexto 88"/>
          <p:cNvSpPr txBox="1"/>
          <p:nvPr/>
        </p:nvSpPr>
        <p:spPr>
          <a:xfrm>
            <a:off x="5936358" y="545661"/>
            <a:ext cx="43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</a:t>
            </a:r>
            <a:r>
              <a:rPr lang="pt-PT" baseline="-25000" dirty="0"/>
              <a:t>d</a:t>
            </a:r>
            <a:endParaRPr lang="pt-PT" baseline="-25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5049971" y="81060"/>
                <a:ext cx="783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71" y="81060"/>
                <a:ext cx="78322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426" r="-3876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6158878" y="107075"/>
                <a:ext cx="792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78" y="107075"/>
                <a:ext cx="79207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385" r="-3846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/>
          <p:cNvSpPr txBox="1"/>
          <p:nvPr/>
        </p:nvSpPr>
        <p:spPr>
          <a:xfrm>
            <a:off x="831763" y="1517976"/>
            <a:ext cx="12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PCR TX</a:t>
            </a:r>
            <a:endParaRPr lang="pt-PT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861630" y="2721722"/>
            <a:ext cx="12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PCR RX</a:t>
            </a:r>
            <a:endParaRPr lang="pt-PT" dirty="0" smtClean="0"/>
          </a:p>
        </p:txBody>
      </p:sp>
      <p:sp>
        <p:nvSpPr>
          <p:cNvPr id="20" name="CaixaDeTexto 19"/>
          <p:cNvSpPr txBox="1"/>
          <p:nvPr/>
        </p:nvSpPr>
        <p:spPr>
          <a:xfrm>
            <a:off x="861629" y="4134885"/>
            <a:ext cx="12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STC RX</a:t>
            </a:r>
            <a:endParaRPr lang="pt-PT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1974525" y="1490157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0</a:t>
            </a:r>
            <a:endParaRPr lang="pt-PT" sz="2400" dirty="0" smtClean="0"/>
          </a:p>
        </p:txBody>
      </p:sp>
      <p:sp>
        <p:nvSpPr>
          <p:cNvPr id="22" name="CaixaDeTexto 21"/>
          <p:cNvSpPr txBox="1"/>
          <p:nvPr/>
        </p:nvSpPr>
        <p:spPr>
          <a:xfrm>
            <a:off x="2473299" y="2723212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0</a:t>
            </a:r>
            <a:endParaRPr lang="pt-PT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2473298" y="4136375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0</a:t>
            </a:r>
            <a:endParaRPr lang="pt-PT" sz="2400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973872" y="1471391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1</a:t>
            </a:r>
            <a:endParaRPr lang="pt-PT" sz="2400" dirty="0" smtClean="0"/>
          </a:p>
        </p:txBody>
      </p:sp>
      <p:sp>
        <p:nvSpPr>
          <p:cNvPr id="25" name="CaixaDeTexto 24"/>
          <p:cNvSpPr txBox="1"/>
          <p:nvPr/>
        </p:nvSpPr>
        <p:spPr>
          <a:xfrm>
            <a:off x="3472646" y="2704446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1</a:t>
            </a:r>
            <a:endParaRPr lang="pt-PT" sz="2400" dirty="0" smtClean="0"/>
          </a:p>
        </p:txBody>
      </p:sp>
      <p:sp>
        <p:nvSpPr>
          <p:cNvPr id="26" name="CaixaDeTexto 25"/>
          <p:cNvSpPr txBox="1"/>
          <p:nvPr/>
        </p:nvSpPr>
        <p:spPr>
          <a:xfrm>
            <a:off x="3472645" y="4117609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1</a:t>
            </a:r>
            <a:endParaRPr lang="pt-PT" sz="2400" dirty="0" smtClean="0"/>
          </a:p>
        </p:txBody>
      </p:sp>
      <p:sp>
        <p:nvSpPr>
          <p:cNvPr id="27" name="CaixaDeTexto 26"/>
          <p:cNvSpPr txBox="1"/>
          <p:nvPr/>
        </p:nvSpPr>
        <p:spPr>
          <a:xfrm>
            <a:off x="4063264" y="1471391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2</a:t>
            </a:r>
            <a:endParaRPr lang="pt-PT" sz="2400" dirty="0" smtClean="0"/>
          </a:p>
        </p:txBody>
      </p:sp>
      <p:sp>
        <p:nvSpPr>
          <p:cNvPr id="28" name="CaixaDeTexto 27"/>
          <p:cNvSpPr txBox="1"/>
          <p:nvPr/>
        </p:nvSpPr>
        <p:spPr>
          <a:xfrm>
            <a:off x="4831296" y="2704446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2</a:t>
            </a:r>
            <a:endParaRPr lang="pt-PT" sz="2400" dirty="0" smtClean="0"/>
          </a:p>
        </p:txBody>
      </p:sp>
      <p:sp>
        <p:nvSpPr>
          <p:cNvPr id="29" name="CaixaDeTexto 28"/>
          <p:cNvSpPr txBox="1"/>
          <p:nvPr/>
        </p:nvSpPr>
        <p:spPr>
          <a:xfrm>
            <a:off x="4562037" y="4117609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2</a:t>
            </a:r>
            <a:endParaRPr lang="pt-PT" sz="2400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5062611" y="1471391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3</a:t>
            </a:r>
            <a:endParaRPr lang="pt-PT" sz="2400" dirty="0" smtClean="0"/>
          </a:p>
        </p:txBody>
      </p:sp>
      <p:sp>
        <p:nvSpPr>
          <p:cNvPr id="31" name="CaixaDeTexto 30"/>
          <p:cNvSpPr txBox="1"/>
          <p:nvPr/>
        </p:nvSpPr>
        <p:spPr>
          <a:xfrm>
            <a:off x="5561385" y="2704446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3</a:t>
            </a:r>
            <a:endParaRPr lang="pt-PT" sz="2400" dirty="0" smtClean="0"/>
          </a:p>
        </p:txBody>
      </p:sp>
      <p:sp>
        <p:nvSpPr>
          <p:cNvPr id="32" name="CaixaDeTexto 31"/>
          <p:cNvSpPr txBox="1"/>
          <p:nvPr/>
        </p:nvSpPr>
        <p:spPr>
          <a:xfrm>
            <a:off x="5936358" y="4128930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3</a:t>
            </a:r>
            <a:endParaRPr lang="pt-PT" sz="2400" dirty="0" smtClean="0"/>
          </a:p>
        </p:txBody>
      </p:sp>
      <p:sp>
        <p:nvSpPr>
          <p:cNvPr id="33" name="CaixaDeTexto 32"/>
          <p:cNvSpPr txBox="1"/>
          <p:nvPr/>
        </p:nvSpPr>
        <p:spPr>
          <a:xfrm>
            <a:off x="6051719" y="1488667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4</a:t>
            </a:r>
            <a:endParaRPr lang="pt-PT" sz="2400" dirty="0" smtClean="0"/>
          </a:p>
        </p:txBody>
      </p:sp>
      <p:sp>
        <p:nvSpPr>
          <p:cNvPr id="34" name="CaixaDeTexto 33"/>
          <p:cNvSpPr txBox="1"/>
          <p:nvPr/>
        </p:nvSpPr>
        <p:spPr>
          <a:xfrm>
            <a:off x="6550493" y="2721722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4</a:t>
            </a:r>
            <a:endParaRPr lang="pt-PT" sz="2400" dirty="0" smtClean="0"/>
          </a:p>
        </p:txBody>
      </p:sp>
      <p:sp>
        <p:nvSpPr>
          <p:cNvPr id="35" name="CaixaDeTexto 34"/>
          <p:cNvSpPr txBox="1"/>
          <p:nvPr/>
        </p:nvSpPr>
        <p:spPr>
          <a:xfrm>
            <a:off x="6550492" y="4134885"/>
            <a:ext cx="122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4</a:t>
            </a:r>
            <a:endParaRPr lang="pt-PT" sz="2400" dirty="0" smtClean="0"/>
          </a:p>
        </p:txBody>
      </p:sp>
      <p:cxnSp>
        <p:nvCxnSpPr>
          <p:cNvPr id="65" name="Conector de seta reta 64"/>
          <p:cNvCxnSpPr/>
          <p:nvPr/>
        </p:nvCxnSpPr>
        <p:spPr>
          <a:xfrm>
            <a:off x="5174358" y="4807527"/>
            <a:ext cx="269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8705876" y="2398556"/>
            <a:ext cx="12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Error &gt; 0</a:t>
            </a:r>
            <a:endParaRPr lang="pt-PT" dirty="0" smtClean="0"/>
          </a:p>
        </p:txBody>
      </p:sp>
      <p:sp>
        <p:nvSpPr>
          <p:cNvPr id="67" name="CaixaDeTexto 66"/>
          <p:cNvSpPr txBox="1"/>
          <p:nvPr/>
        </p:nvSpPr>
        <p:spPr>
          <a:xfrm>
            <a:off x="8398604" y="2767888"/>
            <a:ext cx="174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</a:t>
            </a:r>
            <a:r>
              <a:rPr lang="pt-PT" baseline="-25000" dirty="0" smtClean="0"/>
              <a:t>dec</a:t>
            </a:r>
            <a:r>
              <a:rPr lang="pt-PT" dirty="0" smtClean="0"/>
              <a:t> too high, reduce </a:t>
            </a:r>
            <a:r>
              <a:rPr lang="pt-PT" dirty="0"/>
              <a:t>F</a:t>
            </a:r>
            <a:r>
              <a:rPr lang="pt-PT" baseline="-25000" dirty="0"/>
              <a:t>dec</a:t>
            </a:r>
            <a:r>
              <a:rPr lang="pt-PT" dirty="0"/>
              <a:t> </a:t>
            </a:r>
            <a:endParaRPr lang="pt-PT" dirty="0" smtClean="0"/>
          </a:p>
        </p:txBody>
      </p:sp>
      <p:cxnSp>
        <p:nvCxnSpPr>
          <p:cNvPr id="69" name="Conector de seta reta 68"/>
          <p:cNvCxnSpPr/>
          <p:nvPr/>
        </p:nvCxnSpPr>
        <p:spPr>
          <a:xfrm>
            <a:off x="6161330" y="4784591"/>
            <a:ext cx="390165" cy="17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ave direita 73"/>
          <p:cNvSpPr/>
          <p:nvPr/>
        </p:nvSpPr>
        <p:spPr>
          <a:xfrm flipH="1">
            <a:off x="8404746" y="2469970"/>
            <a:ext cx="114126" cy="872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upo 94"/>
          <p:cNvGrpSpPr/>
          <p:nvPr/>
        </p:nvGrpSpPr>
        <p:grpSpPr>
          <a:xfrm>
            <a:off x="8372263" y="3838955"/>
            <a:ext cx="1775965" cy="964171"/>
            <a:chOff x="6442314" y="4995697"/>
            <a:chExt cx="1775965" cy="964171"/>
          </a:xfrm>
        </p:grpSpPr>
        <p:sp>
          <p:nvSpPr>
            <p:cNvPr id="71" name="CaixaDeTexto 70"/>
            <p:cNvSpPr txBox="1"/>
            <p:nvPr/>
          </p:nvSpPr>
          <p:spPr>
            <a:xfrm>
              <a:off x="6593461" y="5030749"/>
              <a:ext cx="122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/>
                <a:t>Error &lt; 0</a:t>
              </a:r>
              <a:endParaRPr lang="pt-PT" dirty="0" smtClean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468655" y="5313537"/>
              <a:ext cx="1749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</a:t>
              </a:r>
              <a:r>
                <a:rPr lang="pt-PT" baseline="-25000" dirty="0"/>
                <a:t>dec</a:t>
              </a:r>
              <a:r>
                <a:rPr lang="pt-PT" dirty="0"/>
                <a:t> </a:t>
              </a:r>
              <a:r>
                <a:rPr lang="pt-PT" dirty="0" smtClean="0"/>
                <a:t>too low, increase </a:t>
              </a:r>
              <a:r>
                <a:rPr lang="pt-PT" dirty="0"/>
                <a:t>F</a:t>
              </a:r>
              <a:r>
                <a:rPr lang="pt-PT" baseline="-25000" dirty="0"/>
                <a:t>dec</a:t>
              </a:r>
              <a:r>
                <a:rPr lang="pt-PT" dirty="0"/>
                <a:t> </a:t>
              </a:r>
              <a:endParaRPr lang="pt-PT" dirty="0" smtClean="0"/>
            </a:p>
          </p:txBody>
        </p:sp>
        <p:sp>
          <p:nvSpPr>
            <p:cNvPr id="77" name="Chave direita 76"/>
            <p:cNvSpPr/>
            <p:nvPr/>
          </p:nvSpPr>
          <p:spPr>
            <a:xfrm flipH="1">
              <a:off x="6442314" y="4995697"/>
              <a:ext cx="169395" cy="8728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0" name="CaixaDeTexto 89"/>
          <p:cNvSpPr txBox="1"/>
          <p:nvPr/>
        </p:nvSpPr>
        <p:spPr>
          <a:xfrm>
            <a:off x="5175690" y="2256962"/>
            <a:ext cx="35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400" baseline="-25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tângulo 96"/>
              <p:cNvSpPr/>
              <p:nvPr/>
            </p:nvSpPr>
            <p:spPr>
              <a:xfrm>
                <a:off x="5110895" y="4887714"/>
                <a:ext cx="588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95" y="4887714"/>
                <a:ext cx="588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tângulo 97"/>
              <p:cNvSpPr/>
              <p:nvPr/>
            </p:nvSpPr>
            <p:spPr>
              <a:xfrm>
                <a:off x="6156055" y="4852388"/>
                <a:ext cx="590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Retâ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55" y="4852388"/>
                <a:ext cx="59016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tângulo 98"/>
              <p:cNvSpPr/>
              <p:nvPr/>
            </p:nvSpPr>
            <p:spPr>
              <a:xfrm>
                <a:off x="7666292" y="4086952"/>
                <a:ext cx="590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9" name="Retângulo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92" y="4086952"/>
                <a:ext cx="59016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tângulo 99"/>
              <p:cNvSpPr/>
              <p:nvPr/>
            </p:nvSpPr>
            <p:spPr>
              <a:xfrm>
                <a:off x="7739361" y="2685881"/>
                <a:ext cx="5885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240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61" y="2685881"/>
                <a:ext cx="58855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3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5895</TotalTime>
  <Words>430</Words>
  <Application>Microsoft Office PowerPoint</Application>
  <PresentationFormat>Widescreen</PresentationFormat>
  <Paragraphs>249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39</cp:revision>
  <dcterms:created xsi:type="dcterms:W3CDTF">2014-04-27T21:44:31Z</dcterms:created>
  <dcterms:modified xsi:type="dcterms:W3CDTF">2014-06-16T06:25:11Z</dcterms:modified>
</cp:coreProperties>
</file>