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58" r:id="rId6"/>
    <p:sldId id="260" r:id="rId7"/>
    <p:sldId id="256" r:id="rId8"/>
    <p:sldId id="257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08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26/5/2014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de Multiplexador MPEG2 para o Sistema Brasileiro de TV Digital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Pereira Endres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Normas</a:t>
            </a:r>
          </a:p>
          <a:p>
            <a:r>
              <a:rPr lang="pt-BR" dirty="0" smtClean="0"/>
              <a:t>Sincronismo</a:t>
            </a:r>
          </a:p>
          <a:p>
            <a:r>
              <a:rPr lang="pt-BR" dirty="0" smtClean="0"/>
              <a:t>Múltiplos Serviços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BR" dirty="0" smtClean="0"/>
              <a:t>Futuros Desenvolvimentos e Conclusões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da TV no Brasil</a:t>
            </a:r>
          </a:p>
          <a:p>
            <a:pPr lvl="1"/>
            <a:r>
              <a:rPr lang="pt-BR" dirty="0" smtClean="0"/>
              <a:t>Primeira Transmissão</a:t>
            </a:r>
          </a:p>
          <a:p>
            <a:r>
              <a:rPr lang="pt-BR" dirty="0" smtClean="0"/>
              <a:t>Função Social da Interatividade</a:t>
            </a:r>
          </a:p>
          <a:p>
            <a:pPr lvl="1"/>
            <a:r>
              <a:rPr lang="pt-BR" dirty="0" smtClean="0"/>
              <a:t>Busca de Emprego</a:t>
            </a:r>
          </a:p>
          <a:p>
            <a:pPr lvl="1"/>
            <a:r>
              <a:rPr lang="pt-BR" dirty="0" smtClean="0"/>
              <a:t>Marcação de Exames</a:t>
            </a:r>
          </a:p>
          <a:p>
            <a:pPr lvl="1"/>
            <a:r>
              <a:rPr lang="pt-BR" dirty="0" smtClean="0"/>
              <a:t>Sem </a:t>
            </a:r>
            <a:r>
              <a:rPr lang="pt-BR" i="1" dirty="0" smtClean="0"/>
              <a:t>Systems </a:t>
            </a:r>
            <a:r>
              <a:rPr lang="pt-BR" i="1" dirty="0" err="1" smtClean="0"/>
              <a:t>Layer</a:t>
            </a:r>
            <a:r>
              <a:rPr lang="pt-BR" i="1" dirty="0" smtClean="0"/>
              <a:t> </a:t>
            </a:r>
            <a:r>
              <a:rPr lang="pt-BR" dirty="0" smtClean="0"/>
              <a:t>não tem interatividade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ISO 13818 </a:t>
            </a:r>
            <a:r>
              <a:rPr lang="pt-BR" dirty="0" smtClean="0">
                <a:sym typeface="Wingdings" pitchFamily="2" charset="2"/>
              </a:rPr>
              <a:t> MPEG2</a:t>
            </a:r>
            <a:endParaRPr lang="pt-BR" dirty="0" smtClean="0"/>
          </a:p>
          <a:p>
            <a:pPr lvl="1"/>
            <a:r>
              <a:rPr lang="pt-BR" dirty="0" smtClean="0"/>
              <a:t>Padrão Internacional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MPEG2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6093" y="1780835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222" y="1925722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2351" y="2070609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28866" y="2070609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38508" y="3066587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00288" y="2359173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15436" y="3686119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03466" y="3077900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22179" y="3339946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594193" y="3940574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34886" y="438319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01788" y="2924727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48367" y="3253019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60286" y="348342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28582" y="243284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04584" y="1839106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04583" y="2787588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19029" y="2359173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45629" y="3643714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28671" y="2127670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13989" y="2601911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62834" y="3449287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78080" y="2376572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493629" y="3339946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291680" y="332863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85026" y="3360317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Diagrama de Blocos Multiplexador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6454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8165109" y="3686629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9094024" y="3875315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02709" y="198144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3178629" y="2490157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693141" y="2490157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631546" y="256272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2423885" y="2177142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01485" y="2185353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84700" y="2220690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3084286" y="2555471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84577" y="4436305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317259" y="4870495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317259" y="5189810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213606" y="3367308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788526" y="3170068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746469" y="3547441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33441" y="3721610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7199090" y="2983642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184576" y="28157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9615716" y="2831232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8171547" y="28157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173031" y="28157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9466859" y="4928553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Sincronismo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12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18994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212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409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221</Words>
  <Application>Microsoft Office PowerPoint</Application>
  <PresentationFormat>Personalizar</PresentationFormat>
  <Paragraphs>157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Desenvolvimento de Multiplexador MPEG2 para o Sistema Brasileiro de TV Digital</vt:lpstr>
      <vt:lpstr>Sumário</vt:lpstr>
      <vt:lpstr>Introdução</vt:lpstr>
      <vt:lpstr>Normas</vt:lpstr>
      <vt:lpstr>Diagrama de Blocos Multiplexador</vt:lpstr>
      <vt:lpstr>Sincronismo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lucas_endres</cp:lastModifiedBy>
  <cp:revision>16</cp:revision>
  <dcterms:created xsi:type="dcterms:W3CDTF">2014-04-27T21:44:31Z</dcterms:created>
  <dcterms:modified xsi:type="dcterms:W3CDTF">2014-05-26T16:51:55Z</dcterms:modified>
</cp:coreProperties>
</file>