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9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057399" y="2082856"/>
            <a:ext cx="2643909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507443" y="497935"/>
            <a:ext cx="2911650" cy="19205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sdt;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 **services;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924663" y="2845300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9" name="Conector angulado 8"/>
          <p:cNvCxnSpPr>
            <a:endCxn id="28" idx="0"/>
          </p:cNvCxnSpPr>
          <p:nvPr/>
        </p:nvCxnSpPr>
        <p:spPr>
          <a:xfrm rot="10800000" flipV="1">
            <a:off x="3379355" y="1587500"/>
            <a:ext cx="2248161" cy="4953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65" idx="0"/>
          </p:cNvCxnSpPr>
          <p:nvPr/>
        </p:nvCxnSpPr>
        <p:spPr>
          <a:xfrm rot="10800000">
            <a:off x="1718092" y="312772"/>
            <a:ext cx="3909422" cy="689458"/>
          </a:xfrm>
          <a:prstGeom prst="bentConnector4">
            <a:avLst>
              <a:gd name="adj1" fmla="val 30451"/>
              <a:gd name="adj2" fmla="val 133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96137" y="4259155"/>
            <a:ext cx="2643910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Conector angulado 59"/>
          <p:cNvCxnSpPr/>
          <p:nvPr/>
        </p:nvCxnSpPr>
        <p:spPr>
          <a:xfrm rot="10800000" flipV="1">
            <a:off x="1718092" y="1583247"/>
            <a:ext cx="3920064" cy="2661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1718092" y="54643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89604" y="3127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PAT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343906" y="3252323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Conector angulado 74"/>
          <p:cNvCxnSpPr>
            <a:endCxn id="28" idx="3"/>
          </p:cNvCxnSpPr>
          <p:nvPr/>
        </p:nvCxnSpPr>
        <p:spPr>
          <a:xfrm rot="10800000">
            <a:off x="4701309" y="3094222"/>
            <a:ext cx="2367151" cy="222880"/>
          </a:xfrm>
          <a:prstGeom prst="bentConnector3">
            <a:avLst>
              <a:gd name="adj1" fmla="val 17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7839063" y="3475418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8656911" y="4105536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87" name="Conector angulado 86"/>
          <p:cNvCxnSpPr>
            <a:endCxn id="28" idx="3"/>
          </p:cNvCxnSpPr>
          <p:nvPr/>
        </p:nvCxnSpPr>
        <p:spPr>
          <a:xfrm rot="10800000">
            <a:off x="4701308" y="3094222"/>
            <a:ext cx="3261806" cy="867642"/>
          </a:xfrm>
          <a:prstGeom prst="bentConnector3">
            <a:avLst>
              <a:gd name="adj1" fmla="val 402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endCxn id="28" idx="3"/>
          </p:cNvCxnSpPr>
          <p:nvPr/>
        </p:nvCxnSpPr>
        <p:spPr>
          <a:xfrm rot="10800000">
            <a:off x="4701308" y="3094222"/>
            <a:ext cx="4067940" cy="1496044"/>
          </a:xfrm>
          <a:prstGeom prst="bentConnector3">
            <a:avLst>
              <a:gd name="adj1" fmla="val 521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endCxn id="27" idx="1"/>
          </p:cNvCxnSpPr>
          <p:nvPr/>
        </p:nvCxnSpPr>
        <p:spPr>
          <a:xfrm rot="16200000" flipH="1">
            <a:off x="2156229" y="2630358"/>
            <a:ext cx="1236830" cy="11385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endCxn id="64" idx="1"/>
          </p:cNvCxnSpPr>
          <p:nvPr/>
        </p:nvCxnSpPr>
        <p:spPr>
          <a:xfrm rot="16200000" flipH="1">
            <a:off x="481805" y="4793796"/>
            <a:ext cx="1262483" cy="12100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430234" y="487018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400882" y="559365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102" name="Conector angulado 101"/>
          <p:cNvCxnSpPr>
            <a:endCxn id="59" idx="3"/>
          </p:cNvCxnSpPr>
          <p:nvPr/>
        </p:nvCxnSpPr>
        <p:spPr>
          <a:xfrm rot="10800000">
            <a:off x="3040047" y="5270521"/>
            <a:ext cx="3491382" cy="803104"/>
          </a:xfrm>
          <a:prstGeom prst="bentConnector3">
            <a:avLst>
              <a:gd name="adj1" fmla="val 40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endCxn id="59" idx="3"/>
          </p:cNvCxnSpPr>
          <p:nvPr/>
        </p:nvCxnSpPr>
        <p:spPr>
          <a:xfrm rot="10800000">
            <a:off x="3040048" y="5270521"/>
            <a:ext cx="2467395" cy="59432"/>
          </a:xfrm>
          <a:prstGeom prst="bentConnector3">
            <a:avLst>
              <a:gd name="adj1" fmla="val 1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8656911" y="312771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Conector angulado 112"/>
          <p:cNvCxnSpPr/>
          <p:nvPr/>
        </p:nvCxnSpPr>
        <p:spPr>
          <a:xfrm flipV="1">
            <a:off x="7257834" y="298257"/>
            <a:ext cx="2913051" cy="889955"/>
          </a:xfrm>
          <a:prstGeom prst="bentConnector4">
            <a:avLst>
              <a:gd name="adj1" fmla="val 23765"/>
              <a:gd name="adj2" fmla="val 1256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7325662" y="2819421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Muxer</a:t>
            </a:r>
            <a:endParaRPr lang="pt-PT" dirty="0" smtClean="0"/>
          </a:p>
        </p:txBody>
      </p: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de cantos arredondados 23"/>
          <p:cNvSpPr/>
          <p:nvPr/>
        </p:nvSpPr>
        <p:spPr>
          <a:xfrm>
            <a:off x="2133467" y="2258248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EiTV Modulator</a:t>
            </a:r>
            <a:endParaRPr lang="pt-PT" dirty="0" smtClean="0"/>
          </a:p>
        </p:txBody>
      </p:sp>
      <p:cxnSp>
        <p:nvCxnSpPr>
          <p:cNvPr id="90" name="Conector angulado 89"/>
          <p:cNvCxnSpPr>
            <a:stCxn id="24" idx="3"/>
            <a:endCxn id="8" idx="1"/>
          </p:cNvCxnSpPr>
          <p:nvPr/>
        </p:nvCxnSpPr>
        <p:spPr>
          <a:xfrm>
            <a:off x="2984903" y="2683117"/>
            <a:ext cx="4340759" cy="424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6" idx="0"/>
          </p:cNvCxnSpPr>
          <p:nvPr/>
        </p:nvCxnSpPr>
        <p:spPr>
          <a:xfrm flipV="1">
            <a:off x="9115825" y="1176504"/>
            <a:ext cx="1298354" cy="1931481"/>
          </a:xfrm>
          <a:prstGeom prst="bentConnector4">
            <a:avLst>
              <a:gd name="adj1" fmla="val 15530"/>
              <a:gd name="adj2" fmla="val 111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9771490" y="523005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9685090" y="6182114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71461" y="1992026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Multi-Service</a:t>
            </a:r>
          </a:p>
          <a:p>
            <a:pPr algn="ctr"/>
            <a:r>
              <a:rPr lang="pt-PT" sz="1400" dirty="0" smtClean="0"/>
              <a:t>Transport </a:t>
            </a:r>
            <a:r>
              <a:rPr lang="pt-PT" sz="1400" dirty="0" smtClean="0"/>
              <a:t>Stream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752489" y="401062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Full-Seg</a:t>
            </a:r>
          </a:p>
          <a:p>
            <a:pPr algn="ctr"/>
            <a:r>
              <a:rPr lang="pt-PT" sz="1400" dirty="0" smtClean="0"/>
              <a:t>Single-Service TS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10145330" y="2693761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Antenna</a:t>
            </a:r>
            <a:endParaRPr lang="pt-BR" sz="14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366237" y="1560937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Multi-Service</a:t>
            </a:r>
          </a:p>
          <a:p>
            <a:pPr algn="ctr"/>
            <a:r>
              <a:rPr lang="pt-PT" sz="1400" dirty="0" smtClean="0"/>
              <a:t>Transport </a:t>
            </a:r>
            <a:r>
              <a:rPr lang="pt-PT" sz="1400" dirty="0" smtClean="0"/>
              <a:t>Stream</a:t>
            </a:r>
            <a:endParaRPr lang="pt-BR" sz="1400" dirty="0"/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971184" y="904874"/>
            <a:ext cx="1781305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Demuxer</a:t>
            </a:r>
            <a:endParaRPr lang="pt-PT" dirty="0" smtClean="0"/>
          </a:p>
        </p:txBody>
      </p:sp>
      <p:cxnSp>
        <p:nvCxnSpPr>
          <p:cNvPr id="104" name="Conector angulado 103"/>
          <p:cNvCxnSpPr>
            <a:endCxn id="102" idx="1"/>
          </p:cNvCxnSpPr>
          <p:nvPr/>
        </p:nvCxnSpPr>
        <p:spPr>
          <a:xfrm>
            <a:off x="2741735" y="1193437"/>
            <a:ext cx="12294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m 8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00" b="864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01" b="13754"/>
          <a:stretch/>
        </p:blipFill>
        <p:spPr>
          <a:xfrm flipH="1">
            <a:off x="1769213" y="333374"/>
            <a:ext cx="1579944" cy="1143001"/>
          </a:xfrm>
          <a:prstGeom prst="rect">
            <a:avLst/>
          </a:prstGeom>
        </p:spPr>
      </p:pic>
      <p:sp>
        <p:nvSpPr>
          <p:cNvPr id="111" name="CaixaDeTexto 110"/>
          <p:cNvSpPr txBox="1"/>
          <p:nvPr/>
        </p:nvSpPr>
        <p:spPr>
          <a:xfrm>
            <a:off x="5740061" y="1315948"/>
            <a:ext cx="140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 1-Seg </a:t>
            </a:r>
          </a:p>
          <a:p>
            <a:pPr algn="ctr"/>
            <a:r>
              <a:rPr lang="pt-PT" sz="1400" dirty="0" smtClean="0"/>
              <a:t>Single-Service TS</a:t>
            </a:r>
            <a:endParaRPr lang="pt-BR" sz="1400" dirty="0"/>
          </a:p>
        </p:txBody>
      </p:sp>
      <p:cxnSp>
        <p:nvCxnSpPr>
          <p:cNvPr id="112" name="Conector angulado 111"/>
          <p:cNvCxnSpPr>
            <a:endCxn id="8" idx="0"/>
          </p:cNvCxnSpPr>
          <p:nvPr/>
        </p:nvCxnSpPr>
        <p:spPr>
          <a:xfrm>
            <a:off x="5752488" y="1060586"/>
            <a:ext cx="2468256" cy="175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>
            <a:off x="5752489" y="1319167"/>
            <a:ext cx="2132156" cy="1500254"/>
          </a:xfrm>
          <a:prstGeom prst="bentConnector3">
            <a:avLst>
              <a:gd name="adj1" fmla="val 100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4226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97389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10552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23715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36878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950041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3101" y="708945"/>
            <a:ext cx="1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</a:p>
        </p:txBody>
      </p:sp>
      <p:cxnSp>
        <p:nvCxnSpPr>
          <p:cNvPr id="13" name="Conector angulado 12"/>
          <p:cNvCxnSpPr>
            <a:stCxn id="11" idx="3"/>
            <a:endCxn id="4" idx="2"/>
          </p:cNvCxnSpPr>
          <p:nvPr/>
        </p:nvCxnSpPr>
        <p:spPr>
          <a:xfrm flipV="1">
            <a:off x="1717964" y="637307"/>
            <a:ext cx="872844" cy="256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33103" y="1895881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*q++ = 0x10</a:t>
            </a:r>
          </a:p>
        </p:txBody>
      </p:sp>
      <p:cxnSp>
        <p:nvCxnSpPr>
          <p:cNvPr id="22" name="Conector angulado 21"/>
          <p:cNvCxnSpPr>
            <a:stCxn id="19" idx="3"/>
            <a:endCxn id="28" idx="2"/>
          </p:cNvCxnSpPr>
          <p:nvPr/>
        </p:nvCxnSpPr>
        <p:spPr>
          <a:xfrm flipV="1">
            <a:off x="2272145" y="1683323"/>
            <a:ext cx="1731826" cy="3972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884226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297389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10552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123715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536878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50041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54687" y="1165964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33102" y="2949021"/>
            <a:ext cx="234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q</a:t>
            </a:r>
          </a:p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2</a:t>
            </a:r>
          </a:p>
          <a:p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Conector angulado 39"/>
          <p:cNvCxnSpPr>
            <a:stCxn id="39" idx="3"/>
            <a:endCxn id="44" idx="2"/>
          </p:cNvCxnSpPr>
          <p:nvPr/>
        </p:nvCxnSpPr>
        <p:spPr>
          <a:xfrm flipV="1">
            <a:off x="2479964" y="2900334"/>
            <a:ext cx="4350333" cy="5103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884226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297389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0552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123715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536878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950041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54687" y="238297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3101" y="442907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*q++ = 0x45</a:t>
            </a:r>
          </a:p>
        </p:txBody>
      </p:sp>
      <p:cxnSp>
        <p:nvCxnSpPr>
          <p:cNvPr id="57" name="Conector angulado 56"/>
          <p:cNvCxnSpPr>
            <a:stCxn id="56" idx="3"/>
            <a:endCxn id="62" idx="2"/>
          </p:cNvCxnSpPr>
          <p:nvPr/>
        </p:nvCxnSpPr>
        <p:spPr>
          <a:xfrm flipV="1">
            <a:off x="2272144" y="4145057"/>
            <a:ext cx="5971316" cy="468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884226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3297389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710552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6123715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7536878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950041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54687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285148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76" name="Conector angulado 75"/>
          <p:cNvCxnSpPr>
            <a:endCxn id="42" idx="2"/>
          </p:cNvCxnSpPr>
          <p:nvPr/>
        </p:nvCxnSpPr>
        <p:spPr>
          <a:xfrm flipV="1">
            <a:off x="2479963" y="2900334"/>
            <a:ext cx="1524008" cy="244632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33101" y="5983249"/>
            <a:ext cx="2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len_ptr[0]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0x0C</a:t>
            </a:r>
          </a:p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len_ptr[1]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1884226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3297389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710552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123715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7536878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8950041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054687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6285148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94" name="Conector angulado 93"/>
          <p:cNvCxnSpPr>
            <a:endCxn id="87" idx="2"/>
          </p:cNvCxnSpPr>
          <p:nvPr/>
        </p:nvCxnSpPr>
        <p:spPr>
          <a:xfrm flipV="1">
            <a:off x="2964873" y="5893202"/>
            <a:ext cx="2452261" cy="576866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endCxn id="86" idx="2"/>
          </p:cNvCxnSpPr>
          <p:nvPr/>
        </p:nvCxnSpPr>
        <p:spPr>
          <a:xfrm flipV="1">
            <a:off x="2964873" y="5893202"/>
            <a:ext cx="1039098" cy="253750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3484422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871985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925532" y="5057194"/>
            <a:ext cx="301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7698310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9118101" y="539053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</p:spTree>
    <p:extLst>
      <p:ext uri="{BB962C8B-B14F-4D97-AF65-F5344CB8AC3E}">
        <p14:creationId xmlns:p14="http://schemas.microsoft.com/office/powerpoint/2010/main" val="1757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3538</TotalTime>
  <Words>372</Words>
  <Application>Microsoft Office PowerPoint</Application>
  <PresentationFormat>Widescreen</PresentationFormat>
  <Paragraphs>209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33</cp:revision>
  <dcterms:created xsi:type="dcterms:W3CDTF">2014-04-27T21:44:31Z</dcterms:created>
  <dcterms:modified xsi:type="dcterms:W3CDTF">2014-06-14T15:08:08Z</dcterms:modified>
</cp:coreProperties>
</file>