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09/06/2014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09/06/2014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4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09/06/2014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9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09/06/2014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09/06/2014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04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09/06/2014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1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09/06/2014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09/06/2014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6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09/06/2014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8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09/06/2014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09/06/2014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1E3C-F023-4B2E-8C30-C087B244E656}" type="datetimeFigureOut">
              <a:rPr lang="pt-BR" smtClean="0"/>
              <a:pPr/>
              <a:t>09/06/2014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396627" y="374024"/>
            <a:ext cx="2897746" cy="142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MpegTSWrite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1972" y="2163650"/>
            <a:ext cx="1790163" cy="1684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PAT</a:t>
            </a:r>
          </a:p>
          <a:p>
            <a:pPr algn="ctr"/>
            <a:r>
              <a:rPr lang="pt-PT" dirty="0" smtClean="0"/>
              <a:t>TID 0</a:t>
            </a:r>
            <a:endParaRPr lang="pt-PT" dirty="0"/>
          </a:p>
          <a:p>
            <a:pPr algn="ctr"/>
            <a:r>
              <a:rPr lang="pt-PT" sz="1400" dirty="0" smtClean="0"/>
              <a:t>SID 1 &lt;&gt; TID 4001</a:t>
            </a:r>
          </a:p>
          <a:p>
            <a:pPr algn="ctr"/>
            <a:r>
              <a:rPr lang="pt-PT" sz="1400" dirty="0" smtClean="0"/>
              <a:t>SID 2 &lt;&gt; TID 4002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21606" y="2163651"/>
            <a:ext cx="1790163" cy="1669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SDT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7161" y="2189412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4001</a:t>
            </a:r>
          </a:p>
          <a:p>
            <a:pPr algn="ctr"/>
            <a:r>
              <a:rPr lang="pt-PT" sz="1400" dirty="0" smtClean="0"/>
              <a:t>SID 1</a:t>
            </a:r>
          </a:p>
          <a:p>
            <a:pPr algn="ctr"/>
            <a:r>
              <a:rPr lang="pt-PT" sz="1400" dirty="0" smtClean="0"/>
              <a:t>EID 101,111,112</a:t>
            </a:r>
            <a:endParaRPr lang="pt-BR" sz="14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23094" y="4093871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2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18" name="Conector de seta reta 17"/>
          <p:cNvCxnSpPr>
            <a:stCxn id="7" idx="1"/>
          </p:cNvCxnSpPr>
          <p:nvPr/>
        </p:nvCxnSpPr>
        <p:spPr>
          <a:xfrm flipH="1">
            <a:off x="6877324" y="2698128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6877324" y="4577187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4" idx="3"/>
            <a:endCxn id="7" idx="0"/>
          </p:cNvCxnSpPr>
          <p:nvPr/>
        </p:nvCxnSpPr>
        <p:spPr>
          <a:xfrm>
            <a:off x="6294373" y="1088802"/>
            <a:ext cx="1723803" cy="11006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4" idx="1"/>
            <a:endCxn id="5" idx="0"/>
          </p:cNvCxnSpPr>
          <p:nvPr/>
        </p:nvCxnSpPr>
        <p:spPr>
          <a:xfrm rot="10800000" flipV="1">
            <a:off x="1217055" y="1088802"/>
            <a:ext cx="2179573" cy="10748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1"/>
            <a:endCxn id="6" idx="0"/>
          </p:cNvCxnSpPr>
          <p:nvPr/>
        </p:nvCxnSpPr>
        <p:spPr>
          <a:xfrm rot="10800000" flipV="1">
            <a:off x="3116689" y="1088801"/>
            <a:ext cx="279939" cy="10748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10018519" y="1200952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18" y="1974284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18" y="272819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19" y="418202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18" y="4962839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  <a:endCxn id="13" idx="3"/>
          </p:cNvCxnSpPr>
          <p:nvPr/>
        </p:nvCxnSpPr>
        <p:spPr>
          <a:xfrm rot="10800000">
            <a:off x="8913258" y="4602588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  <a:endCxn id="7" idx="3"/>
          </p:cNvCxnSpPr>
          <p:nvPr/>
        </p:nvCxnSpPr>
        <p:spPr>
          <a:xfrm rot="10800000" flipV="1">
            <a:off x="8913257" y="1619516"/>
            <a:ext cx="1105262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  <a:endCxn id="7" idx="3"/>
          </p:cNvCxnSpPr>
          <p:nvPr/>
        </p:nvCxnSpPr>
        <p:spPr>
          <a:xfrm rot="10800000" flipV="1">
            <a:off x="8913258" y="2392848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  <a:endCxn id="7" idx="3"/>
          </p:cNvCxnSpPr>
          <p:nvPr/>
        </p:nvCxnSpPr>
        <p:spPr>
          <a:xfrm rot="10800000">
            <a:off x="8913258" y="2698128"/>
            <a:ext cx="1105261" cy="448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  <a:endCxn id="13" idx="3"/>
          </p:cNvCxnSpPr>
          <p:nvPr/>
        </p:nvCxnSpPr>
        <p:spPr>
          <a:xfrm rot="10800000" flipV="1">
            <a:off x="8913257" y="4600589"/>
            <a:ext cx="1105262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7123094" y="2189412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1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76" name="Conector angulado 75"/>
          <p:cNvCxnSpPr>
            <a:stCxn id="13" idx="0"/>
            <a:endCxn id="4" idx="2"/>
          </p:cNvCxnSpPr>
          <p:nvPr/>
        </p:nvCxnSpPr>
        <p:spPr>
          <a:xfrm rot="16200000" flipV="1">
            <a:off x="5286692" y="1362387"/>
            <a:ext cx="2290292" cy="3172676"/>
          </a:xfrm>
          <a:prstGeom prst="bentConnector3">
            <a:avLst>
              <a:gd name="adj1" fmla="val 100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>
            <a:off x="5087161" y="4122313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4002</a:t>
            </a:r>
          </a:p>
          <a:p>
            <a:pPr algn="ctr"/>
            <a:r>
              <a:rPr lang="pt-PT" sz="1400" dirty="0" smtClean="0"/>
              <a:t>SID 2</a:t>
            </a:r>
          </a:p>
          <a:p>
            <a:pPr algn="ctr"/>
            <a:r>
              <a:rPr lang="pt-PT" sz="1400" dirty="0" smtClean="0"/>
              <a:t>EID 201,211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de cantos arredondados 27"/>
          <p:cNvSpPr/>
          <p:nvPr/>
        </p:nvSpPr>
        <p:spPr>
          <a:xfrm>
            <a:off x="2057399" y="2082856"/>
            <a:ext cx="2643909" cy="20227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*provider_name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pcr_pid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507442" y="497935"/>
            <a:ext cx="6298939" cy="19205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nit;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sdt;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 **services;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924663" y="2845300"/>
            <a:ext cx="2988858" cy="12602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9" name="Conector angulado 8"/>
          <p:cNvCxnSpPr>
            <a:endCxn id="28" idx="0"/>
          </p:cNvCxnSpPr>
          <p:nvPr/>
        </p:nvCxnSpPr>
        <p:spPr>
          <a:xfrm rot="10800000" flipV="1">
            <a:off x="3379355" y="1587500"/>
            <a:ext cx="2248161" cy="4953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endCxn id="65" idx="0"/>
          </p:cNvCxnSpPr>
          <p:nvPr/>
        </p:nvCxnSpPr>
        <p:spPr>
          <a:xfrm rot="10800000">
            <a:off x="1718092" y="312772"/>
            <a:ext cx="3909422" cy="689458"/>
          </a:xfrm>
          <a:prstGeom prst="bentConnector4">
            <a:avLst>
              <a:gd name="adj1" fmla="val 30451"/>
              <a:gd name="adj2" fmla="val 1331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58"/>
          <p:cNvSpPr/>
          <p:nvPr/>
        </p:nvSpPr>
        <p:spPr>
          <a:xfrm>
            <a:off x="396137" y="4259155"/>
            <a:ext cx="2643910" cy="20227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*provider_name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pcr_pid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Conector angulado 59"/>
          <p:cNvCxnSpPr/>
          <p:nvPr/>
        </p:nvCxnSpPr>
        <p:spPr>
          <a:xfrm rot="10800000" flipV="1">
            <a:off x="1718092" y="1583247"/>
            <a:ext cx="3920064" cy="26613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de cantos arredondados 63"/>
          <p:cNvSpPr/>
          <p:nvPr/>
        </p:nvSpPr>
        <p:spPr>
          <a:xfrm>
            <a:off x="1718092" y="5464372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PMT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189604" y="312772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PAT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343906" y="3252323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PMT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Conector angulado 74"/>
          <p:cNvCxnSpPr>
            <a:endCxn id="28" idx="3"/>
          </p:cNvCxnSpPr>
          <p:nvPr/>
        </p:nvCxnSpPr>
        <p:spPr>
          <a:xfrm rot="10800000">
            <a:off x="4701309" y="3094222"/>
            <a:ext cx="2367151" cy="222880"/>
          </a:xfrm>
          <a:prstGeom prst="bentConnector3">
            <a:avLst>
              <a:gd name="adj1" fmla="val 175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de cantos arredondados 83"/>
          <p:cNvSpPr/>
          <p:nvPr/>
        </p:nvSpPr>
        <p:spPr>
          <a:xfrm>
            <a:off x="7839063" y="3475418"/>
            <a:ext cx="2988858" cy="12602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sp>
        <p:nvSpPr>
          <p:cNvPr id="85" name="Retângulo de cantos arredondados 84"/>
          <p:cNvSpPr/>
          <p:nvPr/>
        </p:nvSpPr>
        <p:spPr>
          <a:xfrm>
            <a:off x="8656911" y="4105536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87" name="Conector angulado 86"/>
          <p:cNvCxnSpPr>
            <a:endCxn id="28" idx="3"/>
          </p:cNvCxnSpPr>
          <p:nvPr/>
        </p:nvCxnSpPr>
        <p:spPr>
          <a:xfrm rot="10800000">
            <a:off x="4701308" y="3094222"/>
            <a:ext cx="3261806" cy="867642"/>
          </a:xfrm>
          <a:prstGeom prst="bentConnector3">
            <a:avLst>
              <a:gd name="adj1" fmla="val 402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endCxn id="28" idx="3"/>
          </p:cNvCxnSpPr>
          <p:nvPr/>
        </p:nvCxnSpPr>
        <p:spPr>
          <a:xfrm rot="10800000">
            <a:off x="4701308" y="3094222"/>
            <a:ext cx="4067940" cy="1496044"/>
          </a:xfrm>
          <a:prstGeom prst="bentConnector3">
            <a:avLst>
              <a:gd name="adj1" fmla="val 521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>
            <a:endCxn id="27" idx="1"/>
          </p:cNvCxnSpPr>
          <p:nvPr/>
        </p:nvCxnSpPr>
        <p:spPr>
          <a:xfrm rot="16200000" flipH="1">
            <a:off x="2156229" y="2630358"/>
            <a:ext cx="1236830" cy="113852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endCxn id="64" idx="1"/>
          </p:cNvCxnSpPr>
          <p:nvPr/>
        </p:nvCxnSpPr>
        <p:spPr>
          <a:xfrm rot="16200000" flipH="1">
            <a:off x="481805" y="4793796"/>
            <a:ext cx="1262483" cy="12100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de cantos arredondados 99"/>
          <p:cNvSpPr/>
          <p:nvPr/>
        </p:nvSpPr>
        <p:spPr>
          <a:xfrm>
            <a:off x="5430234" y="4870185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sp>
        <p:nvSpPr>
          <p:cNvPr id="101" name="Retângulo de cantos arredondados 100"/>
          <p:cNvSpPr/>
          <p:nvPr/>
        </p:nvSpPr>
        <p:spPr>
          <a:xfrm>
            <a:off x="6400882" y="5593655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102" name="Conector angulado 101"/>
          <p:cNvCxnSpPr>
            <a:endCxn id="59" idx="3"/>
          </p:cNvCxnSpPr>
          <p:nvPr/>
        </p:nvCxnSpPr>
        <p:spPr>
          <a:xfrm rot="10800000">
            <a:off x="3040047" y="5270521"/>
            <a:ext cx="3491382" cy="803104"/>
          </a:xfrm>
          <a:prstGeom prst="bentConnector3">
            <a:avLst>
              <a:gd name="adj1" fmla="val 404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endCxn id="59" idx="3"/>
          </p:cNvCxnSpPr>
          <p:nvPr/>
        </p:nvCxnSpPr>
        <p:spPr>
          <a:xfrm rot="10800000">
            <a:off x="3040048" y="5270521"/>
            <a:ext cx="2467395" cy="59432"/>
          </a:xfrm>
          <a:prstGeom prst="bentConnector3">
            <a:avLst>
              <a:gd name="adj1" fmla="val 1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3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Representação da variação das taxas de bits e quadros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21407" y="1211151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29536" y="1356038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7665" y="1500925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616880" y="1272190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1689101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03400" y="1793470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Frame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054512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168811" y="1793470"/>
            <a:ext cx="110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Variable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419923" y="1814758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534222" y="1814757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 rot="10800000">
            <a:off x="10007782" y="1236835"/>
            <a:ext cx="768456" cy="1113827"/>
            <a:chOff x="2492375" y="2743199"/>
            <a:chExt cx="1082802" cy="1569450"/>
          </a:xfrm>
        </p:grpSpPr>
        <p:sp>
          <p:nvSpPr>
            <p:cNvPr id="36" name="Triângulo isósceles 3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/>
            <p:cNvCxnSpPr>
              <a:stCxn id="3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70607" y="169751"/>
            <a:ext cx="627937" cy="5771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78736" y="314638"/>
            <a:ext cx="627937" cy="577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86865" y="459525"/>
            <a:ext cx="627937" cy="5771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743380" y="459525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553022" y="1455503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9" name="Conector de seta reta 8"/>
          <p:cNvCxnSpPr>
            <a:stCxn id="6" idx="3"/>
            <a:endCxn id="7" idx="1"/>
          </p:cNvCxnSpPr>
          <p:nvPr/>
        </p:nvCxnSpPr>
        <p:spPr>
          <a:xfrm>
            <a:off x="1414802" y="748089"/>
            <a:ext cx="1328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0800000">
            <a:off x="10029950" y="2075035"/>
            <a:ext cx="768456" cy="1113827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de cantos arredondados 20"/>
          <p:cNvSpPr/>
          <p:nvPr/>
        </p:nvSpPr>
        <p:spPr>
          <a:xfrm>
            <a:off x="2717980" y="1466816"/>
            <a:ext cx="1790163" cy="524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Audio Encoder</a:t>
            </a:r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>
            <a:off x="1636693" y="1728862"/>
            <a:ext cx="108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608707" y="2329490"/>
            <a:ext cx="851436" cy="84973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549400" y="277210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Data</a:t>
            </a:r>
            <a:endParaRPr lang="pt-BR" dirty="0"/>
          </a:p>
        </p:txBody>
      </p:sp>
      <p:pic>
        <p:nvPicPr>
          <p:cNvPr id="102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716302" y="1313643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962881" y="1641935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aixaDeTexto 72"/>
          <p:cNvSpPr txBox="1"/>
          <p:nvPr/>
        </p:nvSpPr>
        <p:spPr>
          <a:xfrm>
            <a:off x="1574800" y="187234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Audio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543096" y="82176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Video</a:t>
            </a:r>
            <a:endParaRPr lang="pt-BR" dirty="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9519098" y="228022"/>
            <a:ext cx="1790163" cy="577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Error Correction Encoder</a:t>
            </a: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519097" y="1176504"/>
            <a:ext cx="1790163" cy="424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Modulator</a:t>
            </a:r>
          </a:p>
        </p:txBody>
      </p:sp>
      <p:cxnSp>
        <p:nvCxnSpPr>
          <p:cNvPr id="84" name="Conector angulado 83"/>
          <p:cNvCxnSpPr>
            <a:stCxn id="7" idx="3"/>
            <a:endCxn id="8" idx="0"/>
          </p:cNvCxnSpPr>
          <p:nvPr/>
        </p:nvCxnSpPr>
        <p:spPr>
          <a:xfrm>
            <a:off x="4533543" y="748089"/>
            <a:ext cx="2914561" cy="707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24" idx="3"/>
            <a:endCxn id="8" idx="2"/>
          </p:cNvCxnSpPr>
          <p:nvPr/>
        </p:nvCxnSpPr>
        <p:spPr>
          <a:xfrm flipV="1">
            <a:off x="1460143" y="2032630"/>
            <a:ext cx="5987961" cy="72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5" idx="1"/>
          </p:cNvCxnSpPr>
          <p:nvPr/>
        </p:nvCxnSpPr>
        <p:spPr>
          <a:xfrm flipV="1">
            <a:off x="8343185" y="516586"/>
            <a:ext cx="1175913" cy="1227481"/>
          </a:xfrm>
          <a:prstGeom prst="bentConnector3">
            <a:avLst>
              <a:gd name="adj1" fmla="val 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75" idx="2"/>
            <a:endCxn id="76" idx="0"/>
          </p:cNvCxnSpPr>
          <p:nvPr/>
        </p:nvCxnSpPr>
        <p:spPr>
          <a:xfrm rot="5400000">
            <a:off x="10228503" y="990827"/>
            <a:ext cx="3713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2"/>
            <a:endCxn id="16" idx="3"/>
          </p:cNvCxnSpPr>
          <p:nvPr/>
        </p:nvCxnSpPr>
        <p:spPr>
          <a:xfrm rot="5400000">
            <a:off x="10177348" y="1838203"/>
            <a:ext cx="4736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4392594" y="765488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Video Elementary Stream</a:t>
            </a:r>
            <a:endParaRPr lang="pt-BR" sz="1400" dirty="0"/>
          </a:p>
        </p:txBody>
      </p:sp>
      <p:cxnSp>
        <p:nvCxnSpPr>
          <p:cNvPr id="108" name="Conector de seta reta 107"/>
          <p:cNvCxnSpPr>
            <a:stCxn id="21" idx="3"/>
            <a:endCxn id="8" idx="1"/>
          </p:cNvCxnSpPr>
          <p:nvPr/>
        </p:nvCxnSpPr>
        <p:spPr>
          <a:xfrm>
            <a:off x="4508143" y="1728862"/>
            <a:ext cx="2044879" cy="1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/>
          <p:cNvSpPr txBox="1"/>
          <p:nvPr/>
        </p:nvSpPr>
        <p:spPr>
          <a:xfrm>
            <a:off x="4306194" y="1717549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Audio Elementary Stream</a:t>
            </a:r>
            <a:endParaRPr lang="pt-BR" sz="1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8299540" y="1749233"/>
            <a:ext cx="150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Transport Stream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6454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Sequencia de quadros IBBPBBP...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0886" y="857365"/>
            <a:ext cx="1790163" cy="1684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I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211647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197539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158300" y="85736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119061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250885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228401" y="334743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189162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158300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cxnSp>
        <p:nvCxnSpPr>
          <p:cNvPr id="8" name="Conector angulado 7"/>
          <p:cNvCxnSpPr>
            <a:stCxn id="5" idx="3"/>
            <a:endCxn id="27" idx="1"/>
          </p:cNvCxnSpPr>
          <p:nvPr/>
        </p:nvCxnSpPr>
        <p:spPr>
          <a:xfrm flipV="1">
            <a:off x="3041049" y="1699589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/>
          <p:nvPr/>
        </p:nvCxnSpPr>
        <p:spPr>
          <a:xfrm flipV="1">
            <a:off x="5001810" y="1699587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 flipV="1">
            <a:off x="6988494" y="1699586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flipV="1">
            <a:off x="8947671" y="1692291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/>
          <p:nvPr/>
        </p:nvCxnSpPr>
        <p:spPr>
          <a:xfrm flipV="1">
            <a:off x="6979325" y="4193794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flipV="1">
            <a:off x="5018564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3057803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30" idx="3"/>
            <a:endCxn id="31" idx="1"/>
          </p:cNvCxnSpPr>
          <p:nvPr/>
        </p:nvCxnSpPr>
        <p:spPr>
          <a:xfrm flipH="1">
            <a:off x="1250885" y="1699589"/>
            <a:ext cx="9658339" cy="2490070"/>
          </a:xfrm>
          <a:prstGeom prst="bentConnector5">
            <a:avLst>
              <a:gd name="adj1" fmla="val -2367"/>
              <a:gd name="adj2" fmla="val 50000"/>
              <a:gd name="adj3" fmla="val 102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499600" y="3835400"/>
            <a:ext cx="77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. . .</a:t>
            </a:r>
            <a:endParaRPr lang="pt-BR" sz="3200" dirty="0"/>
          </a:p>
        </p:txBody>
      </p:sp>
      <p:cxnSp>
        <p:nvCxnSpPr>
          <p:cNvPr id="39" name="Conector angulado 38"/>
          <p:cNvCxnSpPr>
            <a:stCxn id="23" idx="3"/>
            <a:endCxn id="5" idx="1"/>
          </p:cNvCxnSpPr>
          <p:nvPr/>
        </p:nvCxnSpPr>
        <p:spPr>
          <a:xfrm flipH="1" flipV="1">
            <a:off x="1250886" y="1699590"/>
            <a:ext cx="9023414" cy="2428198"/>
          </a:xfrm>
          <a:prstGeom prst="bentConnector5">
            <a:avLst>
              <a:gd name="adj1" fmla="val -2533"/>
              <a:gd name="adj2" fmla="val -48144"/>
              <a:gd name="adj3" fmla="val 103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9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de seta reta 34"/>
          <p:cNvCxnSpPr/>
          <p:nvPr/>
        </p:nvCxnSpPr>
        <p:spPr>
          <a:xfrm>
            <a:off x="7526480" y="2989943"/>
            <a:ext cx="0" cy="59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8455395" y="3178629"/>
            <a:ext cx="0" cy="41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Amostragem do PCR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ym typeface="Symbol"/>
              </a:rPr>
              <a:t>300</a:t>
            </a:r>
            <a:endParaRPr lang="pt-PT" dirty="0" smtClean="0"/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2540000" y="1793471"/>
            <a:ext cx="72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23" idx="1"/>
          </p:cNvCxnSpPr>
          <p:nvPr/>
        </p:nvCxnSpPr>
        <p:spPr>
          <a:xfrm>
            <a:off x="5054512" y="1793471"/>
            <a:ext cx="691559" cy="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992917" y="186604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90KHz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1785256" y="1480456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 </a:t>
            </a:r>
            <a:endParaRPr lang="pt-BR" sz="4000" dirty="0" smtClean="0"/>
          </a:p>
          <a:p>
            <a:pPr algn="ctr"/>
            <a:r>
              <a:rPr lang="pt-BR" sz="4000" dirty="0" smtClean="0"/>
              <a:t>~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62856" y="1488667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Reference</a:t>
            </a:r>
          </a:p>
          <a:p>
            <a:pPr algn="ctr"/>
            <a:r>
              <a:rPr lang="pt-PT" dirty="0" smtClean="0"/>
              <a:t>Oscillator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746071" y="1524004"/>
            <a:ext cx="3586619" cy="56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 smtClean="0">
                <a:sym typeface="Symbol"/>
              </a:rPr>
              <a:t>42 Bits Counter</a:t>
            </a:r>
            <a:endParaRPr lang="pt-PT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2445657" y="1858785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27MHz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545948" y="3739619"/>
            <a:ext cx="2032000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5678630" y="4173809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5678630" y="4493124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6574977" y="2670622"/>
            <a:ext cx="8075" cy="89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6149897" y="2473382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07840" y="2850755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094812" y="3024924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6560461" y="2286956"/>
            <a:ext cx="2380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6545947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8977087" y="2134546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Time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7532918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8534402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8828230" y="4231867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7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301</Words>
  <Application>Microsoft Office PowerPoint</Application>
  <PresentationFormat>Widescreen</PresentationFormat>
  <Paragraphs>182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 Endres</cp:lastModifiedBy>
  <cp:revision>20</cp:revision>
  <dcterms:created xsi:type="dcterms:W3CDTF">2014-04-27T21:44:31Z</dcterms:created>
  <dcterms:modified xsi:type="dcterms:W3CDTF">2014-06-10T02:44:24Z</dcterms:modified>
</cp:coreProperties>
</file>