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t>10/05/2014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607" y="16975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53022" y="145550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  <a:endParaRPr lang="pt-PT" dirty="0" smtClean="0"/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08707" y="2329490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49400" y="27721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74800" y="18723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43096" y="8217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19098" y="228022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  <a:endParaRPr lang="pt-PT" dirty="0" smtClean="0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  <a:endParaRPr lang="pt-PT" dirty="0" smtClean="0"/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33543" y="748089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60143" y="2032630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43185" y="516586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28503" y="990827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92594" y="765488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08143" y="1728862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06194" y="1717549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99540" y="1749233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118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10</cp:revision>
  <dcterms:created xsi:type="dcterms:W3CDTF">2014-04-27T21:44:31Z</dcterms:created>
  <dcterms:modified xsi:type="dcterms:W3CDTF">2014-05-10T21:01:29Z</dcterms:modified>
</cp:coreProperties>
</file>