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de cantos arredondados 27"/>
          <p:cNvSpPr/>
          <p:nvPr/>
        </p:nvSpPr>
        <p:spPr>
          <a:xfrm>
            <a:off x="2057399" y="2082856"/>
            <a:ext cx="2643909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507443" y="497935"/>
            <a:ext cx="2911650" cy="19205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sdt;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 **services;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924663" y="2845300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9" name="Conector angulado 8"/>
          <p:cNvCxnSpPr>
            <a:endCxn id="28" idx="0"/>
          </p:cNvCxnSpPr>
          <p:nvPr/>
        </p:nvCxnSpPr>
        <p:spPr>
          <a:xfrm rot="10800000" flipV="1">
            <a:off x="3379355" y="1587500"/>
            <a:ext cx="2248161" cy="4953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endCxn id="65" idx="0"/>
          </p:cNvCxnSpPr>
          <p:nvPr/>
        </p:nvCxnSpPr>
        <p:spPr>
          <a:xfrm rot="10800000">
            <a:off x="1718092" y="312772"/>
            <a:ext cx="3909422" cy="689458"/>
          </a:xfrm>
          <a:prstGeom prst="bentConnector4">
            <a:avLst>
              <a:gd name="adj1" fmla="val 30451"/>
              <a:gd name="adj2" fmla="val 133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96137" y="4259155"/>
            <a:ext cx="2643910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Conector angulado 59"/>
          <p:cNvCxnSpPr/>
          <p:nvPr/>
        </p:nvCxnSpPr>
        <p:spPr>
          <a:xfrm rot="10800000" flipV="1">
            <a:off x="1718092" y="1583247"/>
            <a:ext cx="3920064" cy="2661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1718092" y="54643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89604" y="3127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PAT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343906" y="3252323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Conector angulado 74"/>
          <p:cNvCxnSpPr>
            <a:endCxn id="28" idx="3"/>
          </p:cNvCxnSpPr>
          <p:nvPr/>
        </p:nvCxnSpPr>
        <p:spPr>
          <a:xfrm rot="10800000">
            <a:off x="4701309" y="3094222"/>
            <a:ext cx="2367151" cy="222880"/>
          </a:xfrm>
          <a:prstGeom prst="bentConnector3">
            <a:avLst>
              <a:gd name="adj1" fmla="val 17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de cantos arredondados 83"/>
          <p:cNvSpPr/>
          <p:nvPr/>
        </p:nvSpPr>
        <p:spPr>
          <a:xfrm>
            <a:off x="7839063" y="3475418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8656911" y="4105536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87" name="Conector angulado 86"/>
          <p:cNvCxnSpPr>
            <a:endCxn id="28" idx="3"/>
          </p:cNvCxnSpPr>
          <p:nvPr/>
        </p:nvCxnSpPr>
        <p:spPr>
          <a:xfrm rot="10800000">
            <a:off x="4701308" y="3094222"/>
            <a:ext cx="3261806" cy="867642"/>
          </a:xfrm>
          <a:prstGeom prst="bentConnector3">
            <a:avLst>
              <a:gd name="adj1" fmla="val 402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endCxn id="28" idx="3"/>
          </p:cNvCxnSpPr>
          <p:nvPr/>
        </p:nvCxnSpPr>
        <p:spPr>
          <a:xfrm rot="10800000">
            <a:off x="4701308" y="3094222"/>
            <a:ext cx="4067940" cy="1496044"/>
          </a:xfrm>
          <a:prstGeom prst="bentConnector3">
            <a:avLst>
              <a:gd name="adj1" fmla="val 521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endCxn id="27" idx="1"/>
          </p:cNvCxnSpPr>
          <p:nvPr/>
        </p:nvCxnSpPr>
        <p:spPr>
          <a:xfrm rot="16200000" flipH="1">
            <a:off x="2156229" y="2630358"/>
            <a:ext cx="1236830" cy="11385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endCxn id="64" idx="1"/>
          </p:cNvCxnSpPr>
          <p:nvPr/>
        </p:nvCxnSpPr>
        <p:spPr>
          <a:xfrm rot="16200000" flipH="1">
            <a:off x="481805" y="4793796"/>
            <a:ext cx="1262483" cy="12100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de cantos arredondados 99"/>
          <p:cNvSpPr/>
          <p:nvPr/>
        </p:nvSpPr>
        <p:spPr>
          <a:xfrm>
            <a:off x="5430234" y="487018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6400882" y="559365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102" name="Conector angulado 101"/>
          <p:cNvCxnSpPr>
            <a:endCxn id="59" idx="3"/>
          </p:cNvCxnSpPr>
          <p:nvPr/>
        </p:nvCxnSpPr>
        <p:spPr>
          <a:xfrm rot="10800000">
            <a:off x="3040047" y="5270521"/>
            <a:ext cx="3491382" cy="803104"/>
          </a:xfrm>
          <a:prstGeom prst="bentConnector3">
            <a:avLst>
              <a:gd name="adj1" fmla="val 40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endCxn id="59" idx="3"/>
          </p:cNvCxnSpPr>
          <p:nvPr/>
        </p:nvCxnSpPr>
        <p:spPr>
          <a:xfrm rot="10800000">
            <a:off x="3040048" y="5270521"/>
            <a:ext cx="2467395" cy="59432"/>
          </a:xfrm>
          <a:prstGeom prst="bentConnector3">
            <a:avLst>
              <a:gd name="adj1" fmla="val 1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8656911" y="312771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Conector angulado 112"/>
          <p:cNvCxnSpPr/>
          <p:nvPr/>
        </p:nvCxnSpPr>
        <p:spPr>
          <a:xfrm flipV="1">
            <a:off x="7257834" y="298257"/>
            <a:ext cx="2913051" cy="889955"/>
          </a:xfrm>
          <a:prstGeom prst="bentConnector4">
            <a:avLst>
              <a:gd name="adj1" fmla="val 23765"/>
              <a:gd name="adj2" fmla="val 1256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84462" y="197461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78736" y="314638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65" y="459525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43380" y="459525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7000577" y="2120971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EiTVMuxer</a:t>
            </a:r>
            <a:endParaRPr lang="pt-PT" dirty="0" smtClean="0"/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14802" y="748089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17980" y="1466816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36693" y="1728862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820273" y="4473151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716302" y="1313643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962881" y="1641935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EiTV Modulator</a:t>
            </a:r>
            <a:endParaRPr lang="pt-PT" dirty="0" smtClean="0"/>
          </a:p>
        </p:txBody>
      </p:sp>
      <p:cxnSp>
        <p:nvCxnSpPr>
          <p:cNvPr id="84" name="Conector angulado 83"/>
          <p:cNvCxnSpPr>
            <a:stCxn id="7" idx="3"/>
            <a:endCxn id="51" idx="0"/>
          </p:cNvCxnSpPr>
          <p:nvPr/>
        </p:nvCxnSpPr>
        <p:spPr>
          <a:xfrm>
            <a:off x="4533543" y="748089"/>
            <a:ext cx="1303178" cy="16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671709" y="2698098"/>
            <a:ext cx="6223950" cy="219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6" idx="0"/>
          </p:cNvCxnSpPr>
          <p:nvPr/>
        </p:nvCxnSpPr>
        <p:spPr>
          <a:xfrm flipV="1">
            <a:off x="8790740" y="1176504"/>
            <a:ext cx="1623439" cy="1233031"/>
          </a:xfrm>
          <a:prstGeom prst="bentConnector4">
            <a:avLst>
              <a:gd name="adj1" fmla="val 22433"/>
              <a:gd name="adj2" fmla="val 11854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9771490" y="523005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9685090" y="6182114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529921" y="2478059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Multi Service</a:t>
            </a:r>
          </a:p>
          <a:p>
            <a:pPr algn="ctr"/>
            <a:r>
              <a:rPr lang="pt-PT" sz="1400" dirty="0" smtClean="0"/>
              <a:t>Transport </a:t>
            </a:r>
            <a:r>
              <a:rPr lang="pt-PT" sz="1400" dirty="0" smtClean="0"/>
              <a:t>Stream</a:t>
            </a:r>
            <a:endParaRPr lang="pt-BR" sz="1400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98183" y="2292358"/>
            <a:ext cx="627937" cy="5771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92457" y="2409535"/>
            <a:ext cx="627937" cy="5771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900586" y="2554422"/>
            <a:ext cx="627937" cy="5771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857101" y="2554422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cxnSp>
        <p:nvCxnSpPr>
          <p:cNvPr id="39" name="Conector de seta reta 38"/>
          <p:cNvCxnSpPr>
            <a:stCxn id="37" idx="3"/>
            <a:endCxn id="38" idx="1"/>
          </p:cNvCxnSpPr>
          <p:nvPr/>
        </p:nvCxnSpPr>
        <p:spPr>
          <a:xfrm>
            <a:off x="1528523" y="2842986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2831701" y="3561713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41" name="Conector de seta reta 40"/>
          <p:cNvCxnSpPr>
            <a:endCxn id="40" idx="1"/>
          </p:cNvCxnSpPr>
          <p:nvPr/>
        </p:nvCxnSpPr>
        <p:spPr>
          <a:xfrm>
            <a:off x="1750414" y="3823759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830023" y="3408540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1076602" y="3736832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de cantos arredondados 47"/>
          <p:cNvSpPr/>
          <p:nvPr/>
        </p:nvSpPr>
        <p:spPr>
          <a:xfrm>
            <a:off x="4849721" y="3004763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FFmpeg MPEG2 Muxer</a:t>
            </a:r>
            <a:endParaRPr lang="pt-PT" dirty="0" smtClean="0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4941639" y="912450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FFmpeg MPEG2 Muxer</a:t>
            </a:r>
            <a:endParaRPr lang="pt-PT" dirty="0" smtClean="0"/>
          </a:p>
        </p:txBody>
      </p:sp>
      <p:cxnSp>
        <p:nvCxnSpPr>
          <p:cNvPr id="53" name="Conector angulado 52"/>
          <p:cNvCxnSpPr>
            <a:stCxn id="21" idx="3"/>
            <a:endCxn id="51" idx="2"/>
          </p:cNvCxnSpPr>
          <p:nvPr/>
        </p:nvCxnSpPr>
        <p:spPr>
          <a:xfrm flipV="1">
            <a:off x="4508143" y="1489577"/>
            <a:ext cx="1328578" cy="239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1" idx="3"/>
            <a:endCxn id="8" idx="0"/>
          </p:cNvCxnSpPr>
          <p:nvPr/>
        </p:nvCxnSpPr>
        <p:spPr>
          <a:xfrm>
            <a:off x="6731802" y="1201014"/>
            <a:ext cx="1163857" cy="919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884415" y="652066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Single Service</a:t>
            </a:r>
          </a:p>
          <a:p>
            <a:pPr algn="ctr"/>
            <a:r>
              <a:rPr lang="pt-PT" sz="1400" dirty="0" smtClean="0"/>
              <a:t>Transport </a:t>
            </a:r>
            <a:r>
              <a:rPr lang="pt-PT" sz="1400" dirty="0" smtClean="0"/>
              <a:t>Stream</a:t>
            </a:r>
            <a:endParaRPr lang="pt-BR" sz="1400" dirty="0"/>
          </a:p>
        </p:txBody>
      </p:sp>
      <p:cxnSp>
        <p:nvCxnSpPr>
          <p:cNvPr id="61" name="Conector angulado 60"/>
          <p:cNvCxnSpPr>
            <a:stCxn id="38" idx="3"/>
            <a:endCxn id="48" idx="0"/>
          </p:cNvCxnSpPr>
          <p:nvPr/>
        </p:nvCxnSpPr>
        <p:spPr>
          <a:xfrm>
            <a:off x="4647264" y="2842986"/>
            <a:ext cx="1097539" cy="161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0" idx="3"/>
            <a:endCxn id="48" idx="2"/>
          </p:cNvCxnSpPr>
          <p:nvPr/>
        </p:nvCxnSpPr>
        <p:spPr>
          <a:xfrm flipV="1">
            <a:off x="4621864" y="3581890"/>
            <a:ext cx="1122939" cy="241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48" idx="3"/>
            <a:endCxn id="8" idx="2"/>
          </p:cNvCxnSpPr>
          <p:nvPr/>
        </p:nvCxnSpPr>
        <p:spPr>
          <a:xfrm flipV="1">
            <a:off x="6639884" y="2698098"/>
            <a:ext cx="1255775" cy="595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6480142" y="2806272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Single Service</a:t>
            </a:r>
          </a:p>
          <a:p>
            <a:pPr algn="ctr"/>
            <a:r>
              <a:rPr lang="pt-PT" sz="1400" dirty="0" smtClean="0"/>
              <a:t>Transport </a:t>
            </a:r>
            <a:r>
              <a:rPr lang="pt-PT" sz="1400" dirty="0" smtClean="0"/>
              <a:t>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9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7526480" y="2989943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455395" y="3178629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2540000" y="1793471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054512" y="1793471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992917" y="186604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785256" y="1480456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2856" y="148866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746071" y="1524004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445657" y="1858785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45948" y="3739619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78630" y="4173809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78630" y="4493124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574977" y="2670622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149897" y="2473382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07840" y="2850755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094812" y="3024924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560461" y="2286956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45947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977087" y="2134546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532918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534402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828230" y="4231867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4226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97389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10552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23715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36878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950041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3101" y="708945"/>
            <a:ext cx="1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</a:p>
        </p:txBody>
      </p:sp>
      <p:cxnSp>
        <p:nvCxnSpPr>
          <p:cNvPr id="13" name="Conector angulado 12"/>
          <p:cNvCxnSpPr>
            <a:stCxn id="11" idx="3"/>
            <a:endCxn id="4" idx="2"/>
          </p:cNvCxnSpPr>
          <p:nvPr/>
        </p:nvCxnSpPr>
        <p:spPr>
          <a:xfrm flipV="1">
            <a:off x="1717964" y="637307"/>
            <a:ext cx="872844" cy="2563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33103" y="1895881"/>
            <a:ext cx="21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*q++ = 0x10</a:t>
            </a:r>
          </a:p>
        </p:txBody>
      </p:sp>
      <p:cxnSp>
        <p:nvCxnSpPr>
          <p:cNvPr id="22" name="Conector angulado 21"/>
          <p:cNvCxnSpPr>
            <a:stCxn id="19" idx="3"/>
            <a:endCxn id="28" idx="2"/>
          </p:cNvCxnSpPr>
          <p:nvPr/>
        </p:nvCxnSpPr>
        <p:spPr>
          <a:xfrm flipV="1">
            <a:off x="2272145" y="1683323"/>
            <a:ext cx="1731826" cy="3972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884226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297389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10552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123715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536878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950041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54687" y="1165964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33102" y="2949021"/>
            <a:ext cx="234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q</a:t>
            </a:r>
          </a:p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2</a:t>
            </a:r>
          </a:p>
          <a:p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Conector angulado 39"/>
          <p:cNvCxnSpPr>
            <a:stCxn id="39" idx="3"/>
            <a:endCxn id="44" idx="2"/>
          </p:cNvCxnSpPr>
          <p:nvPr/>
        </p:nvCxnSpPr>
        <p:spPr>
          <a:xfrm flipV="1">
            <a:off x="2479964" y="2900334"/>
            <a:ext cx="4350333" cy="5103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884226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297389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10552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123715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536878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950041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54687" y="238297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3101" y="442907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*q++ = 0x45</a:t>
            </a:r>
          </a:p>
        </p:txBody>
      </p:sp>
      <p:cxnSp>
        <p:nvCxnSpPr>
          <p:cNvPr id="57" name="Conector angulado 56"/>
          <p:cNvCxnSpPr>
            <a:stCxn id="56" idx="3"/>
            <a:endCxn id="62" idx="2"/>
          </p:cNvCxnSpPr>
          <p:nvPr/>
        </p:nvCxnSpPr>
        <p:spPr>
          <a:xfrm flipV="1">
            <a:off x="2272144" y="4145057"/>
            <a:ext cx="5971316" cy="4686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884226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3297389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710552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6123715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7536878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950041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54687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285148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</a:p>
        </p:txBody>
      </p:sp>
      <p:cxnSp>
        <p:nvCxnSpPr>
          <p:cNvPr id="76" name="Conector angulado 75"/>
          <p:cNvCxnSpPr>
            <a:endCxn id="42" idx="2"/>
          </p:cNvCxnSpPr>
          <p:nvPr/>
        </p:nvCxnSpPr>
        <p:spPr>
          <a:xfrm flipV="1">
            <a:off x="2479963" y="2900334"/>
            <a:ext cx="1524008" cy="244632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33101" y="5983249"/>
            <a:ext cx="2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len_ptr[0]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0x0C</a:t>
            </a:r>
          </a:p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len_ptr[1]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1884226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3297389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4710552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6123715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7536878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8950041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054687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6285148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</a:p>
        </p:txBody>
      </p:sp>
      <p:cxnSp>
        <p:nvCxnSpPr>
          <p:cNvPr id="94" name="Conector angulado 93"/>
          <p:cNvCxnSpPr>
            <a:endCxn id="87" idx="2"/>
          </p:cNvCxnSpPr>
          <p:nvPr/>
        </p:nvCxnSpPr>
        <p:spPr>
          <a:xfrm flipV="1">
            <a:off x="2964873" y="5893202"/>
            <a:ext cx="2452261" cy="576866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endCxn id="86" idx="2"/>
          </p:cNvCxnSpPr>
          <p:nvPr/>
        </p:nvCxnSpPr>
        <p:spPr>
          <a:xfrm flipV="1">
            <a:off x="2964873" y="5893202"/>
            <a:ext cx="1039098" cy="253750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3484422" y="5392347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0x0C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871985" y="5392347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925532" y="5057194"/>
            <a:ext cx="301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7698310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9118101" y="539053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</p:spTree>
    <p:extLst>
      <p:ext uri="{BB962C8B-B14F-4D97-AF65-F5344CB8AC3E}">
        <p14:creationId xmlns:p14="http://schemas.microsoft.com/office/powerpoint/2010/main" val="1757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3525</TotalTime>
  <Words>379</Words>
  <Application>Microsoft Office PowerPoint</Application>
  <PresentationFormat>Widescreen</PresentationFormat>
  <Paragraphs>211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31</cp:revision>
  <dcterms:created xsi:type="dcterms:W3CDTF">2014-04-27T21:44:31Z</dcterms:created>
  <dcterms:modified xsi:type="dcterms:W3CDTF">2014-06-14T14:55:34Z</dcterms:modified>
</cp:coreProperties>
</file>