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0D963-D805-C44B-3285-9468DA017A2A}" v="728" dt="2021-09-28T00:13:2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1776-8580-4FF8-B9FE-FB778F04A5DB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5692-5445-458E-8448-7EABB0B6C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35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525B5-B941-4267-BC03-D46A4CF5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0D385C-8977-4EBB-91E7-9D5DE5B1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F2B35-7EF2-4623-868C-15069F0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8D8A56-2FDB-444D-A770-54C18361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58A6A-2488-4132-ADCF-FB485035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09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23558-612A-4457-BF68-C8A2D41F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A86E42-2A37-478A-A0DB-34518434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9EC59B-0BB6-4625-9DF5-808EE722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04B28-84CD-40F7-B9CD-19575A0A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A1016C-1B05-4330-B413-4E2ECFEC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34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B1C0E4-7930-40A4-866E-7524EFAE4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C79BD0-506A-4721-9195-A7A887D78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DCB9F-6932-4791-B79E-4047A5F7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6AADE-E739-4E33-8AEF-8D16D834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1A466-3D08-4229-8967-02D5BA76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3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8DB86-749D-45CF-B6B0-6FF8E544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82D2C-2C37-4799-A1BB-52408A8B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ABF1F4-AB55-43C2-9C59-920932F7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F12EED-97A4-4025-9E52-0ECA1FC1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0283F-D800-4461-9930-BA703C01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4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683A-C9E5-48D1-A267-94EF84DD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AE1623-FB1C-48FB-AA90-65A76923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BDF3C-D58D-4A1A-8A41-0B6A06BA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47651-CF08-45B2-AE2E-0A3BBF10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19DDB5-BD20-4AF3-88B0-EBFB2ABF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47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01F0-1A2F-47A4-965D-146C09AF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96194-92EB-4131-83EA-90901DAD1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7B032B-A2E9-4B4B-B027-2B8ABA32B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7BD515-BDFA-426F-BAEC-35C9BCB0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0FF5E5-0755-4FA8-9DFE-1D438636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F1A204-3AD6-42C5-9E85-C072E000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88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11725-89A4-4032-AECF-BCCD5E24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D66D7-EAB0-4477-AEC0-B78B6813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585BEF-C11A-46F5-848F-7A6C84644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68D7F3-F1DE-4EFD-8335-6D50EEAFE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EFB016-681D-4600-95ED-AEAF84BB5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737A50-74AB-4E77-8DDE-5E491AA8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50BCA2-912F-41CF-8A8C-226AE9ED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5F3646-1E37-4C70-93EB-64822DE8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5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593E-99C7-488F-85D9-B08B2E85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ADB740-CFD3-430B-831D-06A37DCC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56A15A-708C-4290-89C4-A635CC2D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9B09DE-B67D-449D-BFAD-2B082D93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72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3DAC17-CAD7-4C64-A14C-D888E93E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5CE153-4159-4B98-AAC4-CA1F15A1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00C18F-9E3F-4841-AFD4-159700FE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57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AA046-960E-4241-89F9-CBC9E92D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985AE-94DF-4E14-AA90-671D12CF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E61A4-4D68-4D3E-BB4D-A93E0A249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C52828-2593-4B10-90F3-F68D092D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F552BD-9409-49DA-BBC0-272D7D9D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EF28BD-4052-43FC-B93F-3B442775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A66F-0996-4F59-8670-1F2C1F30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FDF42E-E00F-4D39-B990-B8E09916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8A9CBD-E099-40CB-9CF1-6B60CBF3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6D5CE8-0227-4D61-A905-D9EC9CE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4B760-565E-4355-AEE9-958689E2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AD49EC-27B6-4671-92C3-A556251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7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322FB9-8476-4BC0-8D4D-B3B8F6FE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DBEFE-A06D-4B1C-99D3-BB9F1A4A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DC124-3366-4E85-B37D-72758FFE4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81A3-BD86-403B-9E05-B645C80795AA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13CF77-A418-48CC-AB7E-46CB3AA07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C5FE54-8DC5-4B7D-995E-CABBB1007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D1B3-B2DD-4E94-8CE7-A9D8D65F9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94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1D515E5-EB96-43B1-9805-7A45A3C565F9}"/>
              </a:ext>
            </a:extLst>
          </p:cNvPr>
          <p:cNvCxnSpPr/>
          <p:nvPr/>
        </p:nvCxnSpPr>
        <p:spPr>
          <a:xfrm>
            <a:off x="9605818" y="1376215"/>
            <a:ext cx="1112982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7D97B41-D349-4390-A0DC-BB9F7EA3FB27}"/>
              </a:ext>
            </a:extLst>
          </p:cNvPr>
          <p:cNvCxnSpPr/>
          <p:nvPr/>
        </p:nvCxnSpPr>
        <p:spPr>
          <a:xfrm>
            <a:off x="5975927" y="1385453"/>
            <a:ext cx="0" cy="225829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DB1D720-9D26-408E-977A-2A54BEC0FE8E}"/>
              </a:ext>
            </a:extLst>
          </p:cNvPr>
          <p:cNvCxnSpPr>
            <a:cxnSpLocks/>
          </p:cNvCxnSpPr>
          <p:nvPr/>
        </p:nvCxnSpPr>
        <p:spPr>
          <a:xfrm flipH="1">
            <a:off x="5689600" y="3643747"/>
            <a:ext cx="295564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98C051B0-BCC1-4069-8C95-FFDED249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2336"/>
            <a:ext cx="12203501" cy="6862671"/>
          </a:xfrm>
          <a:prstGeom prst="rect">
            <a:avLst/>
          </a:prstGeom>
        </p:spPr>
      </p:pic>
      <p:pic>
        <p:nvPicPr>
          <p:cNvPr id="3" name="Picture 3" descr="A picture containing outdoor object, honeycomb, wasp&amp;#39;s nest&#10;&#10;Description automatically generated">
            <a:extLst>
              <a:ext uri="{FF2B5EF4-FFF2-40B4-BE49-F238E27FC236}">
                <a16:creationId xmlns:a16="http://schemas.microsoft.com/office/drawing/2014/main" id="{E53E7F78-4C38-47E8-BCB3-7F07EFA3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5751" y="31694"/>
            <a:ext cx="4410972" cy="2150727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CF978B9E-6251-482C-83B9-B23520844708}"/>
              </a:ext>
            </a:extLst>
          </p:cNvPr>
          <p:cNvSpPr txBox="1"/>
          <p:nvPr/>
        </p:nvSpPr>
        <p:spPr>
          <a:xfrm>
            <a:off x="412157" y="344027"/>
            <a:ext cx="300465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dirty="0">
                <a:latin typeface="Montserrat" panose="00000500000000000000" pitchFamily="2" charset="0"/>
              </a:rPr>
              <a:t>Diagrama de </a:t>
            </a:r>
            <a:endParaRPr lang="pt-BR" sz="1600" dirty="0">
              <a:latin typeface="Montserrat" panose="00000500000000000000" pitchFamily="2" charset="0"/>
              <a:cs typeface="Calibri" panose="020F0502020204030204"/>
            </a:endParaRPr>
          </a:p>
          <a:p>
            <a:r>
              <a:rPr lang="pt-BR" sz="3200" dirty="0">
                <a:latin typeface="Montserrat" panose="00000500000000000000" pitchFamily="2" charset="0"/>
              </a:rPr>
              <a:t>solução de </a:t>
            </a:r>
          </a:p>
          <a:p>
            <a:r>
              <a:rPr lang="pt-BR" sz="3200" dirty="0">
                <a:latin typeface="Montserrat" panose="00000500000000000000" pitchFamily="2" charset="0"/>
              </a:rPr>
              <a:t>negócio</a:t>
            </a:r>
            <a:endParaRPr lang="pt-BR" sz="1600" dirty="0">
              <a:latin typeface="Montserrat" panose="00000500000000000000" pitchFamily="2" charset="0"/>
              <a:cs typeface="Calibri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CC0097-60F1-4025-85C6-159CB4EA87A5}"/>
              </a:ext>
            </a:extLst>
          </p:cNvPr>
          <p:cNvSpPr/>
          <p:nvPr/>
        </p:nvSpPr>
        <p:spPr>
          <a:xfrm>
            <a:off x="319003" y="2515600"/>
            <a:ext cx="2677761" cy="4034985"/>
          </a:xfrm>
          <a:prstGeom prst="roundRect">
            <a:avLst/>
          </a:prstGeom>
          <a:solidFill>
            <a:srgbClr val="F0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7FE2E241-B6A8-464E-8026-2A4C0A747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1" y="2745156"/>
            <a:ext cx="1231625" cy="1231625"/>
          </a:xfrm>
          <a:prstGeom prst="rect">
            <a:avLst/>
          </a:prstGeom>
        </p:spPr>
      </p:pic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0069FE97-F6FD-4318-A01F-9DC0E25C5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4" y="4665452"/>
            <a:ext cx="1426626" cy="1369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D412E0-4D8D-4016-A25C-9365B6810F47}"/>
              </a:ext>
            </a:extLst>
          </p:cNvPr>
          <p:cNvSpPr txBox="1"/>
          <p:nvPr/>
        </p:nvSpPr>
        <p:spPr>
          <a:xfrm>
            <a:off x="1660226" y="3011697"/>
            <a:ext cx="13342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latin typeface="Montserrat" panose="00000500000000000000" pitchFamily="2" charset="0"/>
                <a:cs typeface="Calibri"/>
              </a:rPr>
              <a:t>Colmeia</a:t>
            </a:r>
            <a:endParaRPr lang="en-US" sz="1600" dirty="0" err="1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0B0BF-F4AC-49F4-BBEB-0E8C41D100AC}"/>
              </a:ext>
            </a:extLst>
          </p:cNvPr>
          <p:cNvSpPr txBox="1"/>
          <p:nvPr/>
        </p:nvSpPr>
        <p:spPr>
          <a:xfrm>
            <a:off x="1918119" y="5109893"/>
            <a:ext cx="10754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Montserrat" panose="00000500000000000000" pitchFamily="2" charset="0"/>
              </a:rPr>
              <a:t>Caixa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E8C86142-11BC-4E66-A0A6-8A49F9EAD5A6}"/>
              </a:ext>
            </a:extLst>
          </p:cNvPr>
          <p:cNvSpPr/>
          <p:nvPr/>
        </p:nvSpPr>
        <p:spPr>
          <a:xfrm>
            <a:off x="3740987" y="1487753"/>
            <a:ext cx="2160177" cy="4545862"/>
          </a:xfrm>
          <a:prstGeom prst="roundRect">
            <a:avLst/>
          </a:prstGeom>
          <a:solidFill>
            <a:srgbClr val="F0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29F2BE33-08C1-4B59-AD3F-1E7464CC4584}"/>
              </a:ext>
            </a:extLst>
          </p:cNvPr>
          <p:cNvSpPr/>
          <p:nvPr/>
        </p:nvSpPr>
        <p:spPr>
          <a:xfrm>
            <a:off x="3122760" y="4121988"/>
            <a:ext cx="575095" cy="546339"/>
          </a:xfrm>
          <a:prstGeom prst="mathPlus">
            <a:avLst/>
          </a:prstGeom>
          <a:solidFill>
            <a:srgbClr val="F0C03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48" name="Imagem 47" descr="Forma&#10;&#10;Descrição gerada automaticamente com confiança baixa">
            <a:extLst>
              <a:ext uri="{FF2B5EF4-FFF2-40B4-BE49-F238E27FC236}">
                <a16:creationId xmlns:a16="http://schemas.microsoft.com/office/drawing/2014/main" id="{91231421-22CE-40B8-8F85-A6AB0CA71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17" y="3008834"/>
            <a:ext cx="1043565" cy="942926"/>
          </a:xfrm>
          <a:prstGeom prst="rect">
            <a:avLst/>
          </a:prstGeom>
        </p:spPr>
      </p:pic>
      <p:pic>
        <p:nvPicPr>
          <p:cNvPr id="46" name="Imagem 45" descr="Forma&#10;&#10;Descrição gerada automaticamente com confiança baixa">
            <a:extLst>
              <a:ext uri="{FF2B5EF4-FFF2-40B4-BE49-F238E27FC236}">
                <a16:creationId xmlns:a16="http://schemas.microsoft.com/office/drawing/2014/main" id="{51AE3E32-95AC-4CF6-840F-61D96A7A8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49" y="1545663"/>
            <a:ext cx="1000434" cy="971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369639-EE12-4930-B1E9-B75D8D6BA05E}"/>
              </a:ext>
            </a:extLst>
          </p:cNvPr>
          <p:cNvSpPr txBox="1"/>
          <p:nvPr/>
        </p:nvSpPr>
        <p:spPr>
          <a:xfrm>
            <a:off x="3858163" y="2449183"/>
            <a:ext cx="19236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latin typeface="Montserrat" panose="00000500000000000000" pitchFamily="2" charset="0"/>
                <a:cs typeface="Calibri"/>
              </a:rPr>
              <a:t>Temperatura</a:t>
            </a:r>
            <a:endParaRPr lang="en-US" sz="2000">
              <a:latin typeface="Montserrat" panose="00000500000000000000" pitchFamily="2" charset="0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1888C3-1C8A-41A4-8F85-CDD1D8958C91}"/>
              </a:ext>
            </a:extLst>
          </p:cNvPr>
          <p:cNvSpPr txBox="1"/>
          <p:nvPr/>
        </p:nvSpPr>
        <p:spPr>
          <a:xfrm>
            <a:off x="4159190" y="3929152"/>
            <a:ext cx="15211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latin typeface="Montserrat" panose="00000500000000000000" pitchFamily="2" charset="0"/>
                <a:cs typeface="Calibri"/>
              </a:rPr>
              <a:t>Umidade</a:t>
            </a:r>
            <a:endParaRPr lang="en-US" sz="2000">
              <a:latin typeface="Montserrat" panose="00000500000000000000" pitchFamily="2" charset="0"/>
              <a:cs typeface="Calibri"/>
            </a:endParaRPr>
          </a:p>
        </p:txBody>
      </p:sp>
      <p:pic>
        <p:nvPicPr>
          <p:cNvPr id="56" name="Imagem 55" descr="Forma&#10;&#10;Descrição gerada automaticamente com confiança baixa">
            <a:extLst>
              <a:ext uri="{FF2B5EF4-FFF2-40B4-BE49-F238E27FC236}">
                <a16:creationId xmlns:a16="http://schemas.microsoft.com/office/drawing/2014/main" id="{3D026EE2-4A46-470E-8B23-C8E03CED3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78" y="4245170"/>
            <a:ext cx="1297291" cy="1211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F562DF-129E-4825-99A5-9E30A9AAFE87}"/>
              </a:ext>
            </a:extLst>
          </p:cNvPr>
          <p:cNvSpPr txBox="1"/>
          <p:nvPr/>
        </p:nvSpPr>
        <p:spPr>
          <a:xfrm>
            <a:off x="4143915" y="5294102"/>
            <a:ext cx="15355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latin typeface="Montserrat" panose="00000500000000000000" pitchFamily="2" charset="0"/>
                <a:cs typeface="Calibri"/>
              </a:rPr>
              <a:t>Roteador</a:t>
            </a:r>
            <a:endParaRPr lang="en-US" sz="2000">
              <a:latin typeface="Montserrat" panose="00000500000000000000" pitchFamily="2" charset="0"/>
              <a:cs typeface="Calibri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9C5F9F68-7D67-4548-8E55-6FE7F77FE326}"/>
              </a:ext>
            </a:extLst>
          </p:cNvPr>
          <p:cNvSpPr/>
          <p:nvPr/>
        </p:nvSpPr>
        <p:spPr>
          <a:xfrm>
            <a:off x="6245875" y="4403567"/>
            <a:ext cx="3281957" cy="2366950"/>
          </a:xfrm>
          <a:prstGeom prst="roundRect">
            <a:avLst/>
          </a:prstGeom>
          <a:solidFill>
            <a:srgbClr val="F0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: Cantos Arredondados 36">
            <a:extLst>
              <a:ext uri="{FF2B5EF4-FFF2-40B4-BE49-F238E27FC236}">
                <a16:creationId xmlns:a16="http://schemas.microsoft.com/office/drawing/2014/main" id="{ACE6C59E-F810-4CFF-BD75-439A4A98D976}"/>
              </a:ext>
            </a:extLst>
          </p:cNvPr>
          <p:cNvSpPr/>
          <p:nvPr/>
        </p:nvSpPr>
        <p:spPr>
          <a:xfrm>
            <a:off x="6145233" y="248507"/>
            <a:ext cx="2749995" cy="2050650"/>
          </a:xfrm>
          <a:prstGeom prst="roundRect">
            <a:avLst/>
          </a:prstGeom>
          <a:solidFill>
            <a:srgbClr val="F0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Retângulo: Cantos Arredondados 36">
            <a:extLst>
              <a:ext uri="{FF2B5EF4-FFF2-40B4-BE49-F238E27FC236}">
                <a16:creationId xmlns:a16="http://schemas.microsoft.com/office/drawing/2014/main" id="{5B75D368-2689-4008-BB91-7D6611089D76}"/>
              </a:ext>
            </a:extLst>
          </p:cNvPr>
          <p:cNvSpPr/>
          <p:nvPr/>
        </p:nvSpPr>
        <p:spPr>
          <a:xfrm>
            <a:off x="9265120" y="1901906"/>
            <a:ext cx="2678108" cy="2338196"/>
          </a:xfrm>
          <a:prstGeom prst="roundRect">
            <a:avLst/>
          </a:prstGeom>
          <a:solidFill>
            <a:srgbClr val="F0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62" name="Imagem 61" descr="Forma&#10;&#10;Descrição gerada automaticamente com confiança baixa">
            <a:extLst>
              <a:ext uri="{FF2B5EF4-FFF2-40B4-BE49-F238E27FC236}">
                <a16:creationId xmlns:a16="http://schemas.microsoft.com/office/drawing/2014/main" id="{D3565A74-CE70-4FF2-8445-B4237CE401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05" y="5189495"/>
            <a:ext cx="1193520" cy="11647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99031C-F085-44CB-B0F6-8C0E71BDBB6B}"/>
              </a:ext>
            </a:extLst>
          </p:cNvPr>
          <p:cNvSpPr txBox="1"/>
          <p:nvPr/>
        </p:nvSpPr>
        <p:spPr>
          <a:xfrm>
            <a:off x="8268420" y="4789099"/>
            <a:ext cx="1262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latin typeface="Montserrat" panose="00000500000000000000" pitchFamily="2" charset="0"/>
                <a:cs typeface="Calibri"/>
              </a:rPr>
              <a:t>Servidor</a:t>
            </a:r>
            <a:endParaRPr lang="en-US">
              <a:latin typeface="Montserrat" panose="00000500000000000000" pitchFamily="2" charset="0"/>
              <a:cs typeface="Calibri"/>
            </a:endParaRPr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013B7F70-AAB8-41D2-B83D-7080A4DB2F23}"/>
              </a:ext>
            </a:extLst>
          </p:cNvPr>
          <p:cNvSpPr/>
          <p:nvPr/>
        </p:nvSpPr>
        <p:spPr>
          <a:xfrm rot="5400000">
            <a:off x="5346414" y="5944998"/>
            <a:ext cx="488831" cy="891396"/>
          </a:xfrm>
          <a:prstGeom prst="bentUpArrow">
            <a:avLst/>
          </a:prstGeom>
          <a:solidFill>
            <a:srgbClr val="F0C03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D6001C84-2710-41BA-9F06-943326C46A69}"/>
              </a:ext>
            </a:extLst>
          </p:cNvPr>
          <p:cNvSpPr/>
          <p:nvPr/>
        </p:nvSpPr>
        <p:spPr>
          <a:xfrm>
            <a:off x="7282434" y="2873300"/>
            <a:ext cx="488830" cy="977660"/>
          </a:xfrm>
          <a:prstGeom prst="upArrow">
            <a:avLst/>
          </a:prstGeom>
          <a:solidFill>
            <a:srgbClr val="F0C03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E5125EBC-7DEF-465B-8D03-D44D0682C0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3494" y="720306"/>
            <a:ext cx="1449238" cy="14492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E084C9-AC8C-4BC0-ACC1-E27D1D6E9A4F}"/>
              </a:ext>
            </a:extLst>
          </p:cNvPr>
          <p:cNvSpPr txBox="1"/>
          <p:nvPr/>
        </p:nvSpPr>
        <p:spPr>
          <a:xfrm>
            <a:off x="6245875" y="303144"/>
            <a:ext cx="24319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Montserrat" panose="00000500000000000000" pitchFamily="2" charset="0"/>
                <a:cs typeface="Calibri"/>
              </a:rPr>
              <a:t>Banco de dados </a:t>
            </a:r>
            <a:r>
              <a:rPr lang="en-US" dirty="0" err="1">
                <a:latin typeface="Montserrat" panose="00000500000000000000" pitchFamily="2" charset="0"/>
                <a:cs typeface="Calibri"/>
              </a:rPr>
              <a:t>na</a:t>
            </a:r>
            <a:r>
              <a:rPr lang="en-US" dirty="0">
                <a:latin typeface="Montserrat" panose="00000500000000000000" pitchFamily="2" charset="0"/>
                <a:cs typeface="Calibri"/>
              </a:rPr>
              <a:t> </a:t>
            </a:r>
            <a:r>
              <a:rPr lang="en-US" dirty="0" err="1">
                <a:latin typeface="Montserrat" panose="00000500000000000000" pitchFamily="2" charset="0"/>
                <a:cs typeface="Calibri"/>
              </a:rPr>
              <a:t>Nuvem</a:t>
            </a:r>
            <a:endParaRPr lang="en-US" dirty="0">
              <a:latin typeface="Montserrat" panose="00000500000000000000" pitchFamily="2" charset="0"/>
              <a:cs typeface="Calibri"/>
            </a:endParaRPr>
          </a:p>
        </p:txBody>
      </p:sp>
      <p:pic>
        <p:nvPicPr>
          <p:cNvPr id="29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6AED5E4E-CAED-4978-962A-8F2D54D2DC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061" y="5148532"/>
            <a:ext cx="1190446" cy="12048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0A99F3E-C315-422B-8BD6-3B5D38EC96A9}"/>
              </a:ext>
            </a:extLst>
          </p:cNvPr>
          <p:cNvSpPr txBox="1"/>
          <p:nvPr/>
        </p:nvSpPr>
        <p:spPr>
          <a:xfrm>
            <a:off x="6468369" y="4527517"/>
            <a:ext cx="14553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  <a:cs typeface="Calibri"/>
              </a:rPr>
              <a:t>Banco de Dados</a:t>
            </a:r>
          </a:p>
        </p:txBody>
      </p:sp>
      <p:pic>
        <p:nvPicPr>
          <p:cNvPr id="32" name="Picture 32">
            <a:extLst>
              <a:ext uri="{FF2B5EF4-FFF2-40B4-BE49-F238E27FC236}">
                <a16:creationId xmlns:a16="http://schemas.microsoft.com/office/drawing/2014/main" id="{6CD6EA77-69DA-4491-A620-431A516332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0687" y="2152291"/>
            <a:ext cx="2165231" cy="219398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D341C12-7BB9-42E6-BB7A-E8AB04146816}"/>
              </a:ext>
            </a:extLst>
          </p:cNvPr>
          <p:cNvSpPr txBox="1"/>
          <p:nvPr/>
        </p:nvSpPr>
        <p:spPr>
          <a:xfrm>
            <a:off x="9902047" y="2109518"/>
            <a:ext cx="1880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Montserrat" panose="00000500000000000000" pitchFamily="2" charset="0"/>
                <a:cs typeface="Calibri"/>
              </a:rPr>
              <a:t>Dashboard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D11DC0F2-CDAF-405B-A219-9EDE67DD45CD}"/>
              </a:ext>
            </a:extLst>
          </p:cNvPr>
          <p:cNvSpPr/>
          <p:nvPr/>
        </p:nvSpPr>
        <p:spPr>
          <a:xfrm rot="5400000">
            <a:off x="9499989" y="767067"/>
            <a:ext cx="819509" cy="862641"/>
          </a:xfrm>
          <a:prstGeom prst="bentArrow">
            <a:avLst/>
          </a:prstGeom>
          <a:solidFill>
            <a:srgbClr val="F0C03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355A97-3691-4D1B-A98B-37217E6A5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AB8EAE-9EA1-4C35-B993-501C94AAC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3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10B421-27A8-424D-AE95-5FA9288CB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AD6BE0-E0C1-4139-91DC-4111D9B0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63" y="378004"/>
            <a:ext cx="3076977" cy="819731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0C030"/>
                </a:solidFill>
                <a:latin typeface="Montserrat" panose="00000500000000000000" pitchFamily="2" charset="0"/>
              </a:rPr>
              <a:t>Integrantes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176FA6-A316-45BD-88BA-7E488D744C5C}"/>
              </a:ext>
            </a:extLst>
          </p:cNvPr>
          <p:cNvSpPr txBox="1"/>
          <p:nvPr/>
        </p:nvSpPr>
        <p:spPr>
          <a:xfrm>
            <a:off x="799563" y="1622738"/>
            <a:ext cx="3514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Adalberto Nascimento</a:t>
            </a:r>
          </a:p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Anthony Bueno</a:t>
            </a:r>
          </a:p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Carlos </a:t>
            </a:r>
            <a:r>
              <a:rPr lang="pt-BR" sz="2000" dirty="0" err="1">
                <a:solidFill>
                  <a:srgbClr val="F0C030"/>
                </a:solidFill>
                <a:latin typeface="Montserrat" panose="00000500000000000000" pitchFamily="2" charset="0"/>
              </a:rPr>
              <a:t>Machoski</a:t>
            </a:r>
            <a:endParaRPr lang="pt-BR" sz="2000" dirty="0">
              <a:solidFill>
                <a:srgbClr val="F0C030"/>
              </a:solidFill>
              <a:latin typeface="Montserrat" panose="00000500000000000000" pitchFamily="2" charset="0"/>
            </a:endParaRPr>
          </a:p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Cindy Kanashiro</a:t>
            </a:r>
          </a:p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Lucas </a:t>
            </a:r>
            <a:r>
              <a:rPr lang="pt-BR" sz="2000" dirty="0" err="1">
                <a:solidFill>
                  <a:srgbClr val="F0C030"/>
                </a:solidFill>
                <a:latin typeface="Montserrat" panose="00000500000000000000" pitchFamily="2" charset="0"/>
              </a:rPr>
              <a:t>Osakwe</a:t>
            </a:r>
            <a:endParaRPr lang="pt-BR" sz="2000" dirty="0">
              <a:solidFill>
                <a:srgbClr val="F0C030"/>
              </a:solidFill>
              <a:latin typeface="Montserrat" panose="00000500000000000000" pitchFamily="2" charset="0"/>
            </a:endParaRPr>
          </a:p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Guilherme Henrique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8F2489-25E2-4CD6-ABB2-BE74A72AAC59}"/>
              </a:ext>
            </a:extLst>
          </p:cNvPr>
          <p:cNvSpPr txBox="1"/>
          <p:nvPr/>
        </p:nvSpPr>
        <p:spPr>
          <a:xfrm>
            <a:off x="4254321" y="1661375"/>
            <a:ext cx="2511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01212091</a:t>
            </a:r>
          </a:p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01212052</a:t>
            </a:r>
          </a:p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01212200</a:t>
            </a:r>
          </a:p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01212199</a:t>
            </a:r>
          </a:p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01212203</a:t>
            </a:r>
          </a:p>
          <a:p>
            <a:r>
              <a:rPr lang="pt-BR" sz="2000" dirty="0">
                <a:solidFill>
                  <a:srgbClr val="F0C030"/>
                </a:solidFill>
                <a:latin typeface="Montserrat" panose="00000500000000000000" pitchFamily="2" charset="0"/>
              </a:rPr>
              <a:t>01212098</a:t>
            </a:r>
          </a:p>
        </p:txBody>
      </p:sp>
    </p:spTree>
    <p:extLst>
      <p:ext uri="{BB962C8B-B14F-4D97-AF65-F5344CB8AC3E}">
        <p14:creationId xmlns:p14="http://schemas.microsoft.com/office/powerpoint/2010/main" val="610897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ACC Xupet</dc:creator>
  <cp:lastModifiedBy>Adalberto Nascimento</cp:lastModifiedBy>
  <cp:revision>278</cp:revision>
  <dcterms:created xsi:type="dcterms:W3CDTF">2021-09-20T15:13:35Z</dcterms:created>
  <dcterms:modified xsi:type="dcterms:W3CDTF">2021-10-14T14:27:04Z</dcterms:modified>
</cp:coreProperties>
</file>